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3"/>
  </p:notesMasterIdLst>
  <p:handoutMasterIdLst>
    <p:handoutMasterId r:id="rId104"/>
  </p:handoutMasterIdLst>
  <p:sldIdLst>
    <p:sldId id="256" r:id="rId5"/>
    <p:sldId id="279" r:id="rId6"/>
    <p:sldId id="278" r:id="rId7"/>
    <p:sldId id="301" r:id="rId8"/>
    <p:sldId id="302" r:id="rId9"/>
    <p:sldId id="303" r:id="rId10"/>
    <p:sldId id="304" r:id="rId11"/>
    <p:sldId id="305" r:id="rId12"/>
    <p:sldId id="306" r:id="rId13"/>
    <p:sldId id="307" r:id="rId14"/>
    <p:sldId id="300" r:id="rId15"/>
    <p:sldId id="308" r:id="rId16"/>
    <p:sldId id="309" r:id="rId17"/>
    <p:sldId id="310" r:id="rId18"/>
    <p:sldId id="311" r:id="rId19"/>
    <p:sldId id="312" r:id="rId20"/>
    <p:sldId id="313" r:id="rId21"/>
    <p:sldId id="314" r:id="rId22"/>
    <p:sldId id="317" r:id="rId23"/>
    <p:sldId id="318" r:id="rId24"/>
    <p:sldId id="316"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88" r:id="rId43"/>
    <p:sldId id="336" r:id="rId44"/>
    <p:sldId id="337" r:id="rId45"/>
    <p:sldId id="338" r:id="rId46"/>
    <p:sldId id="339" r:id="rId47"/>
    <p:sldId id="342" r:id="rId48"/>
    <p:sldId id="340" r:id="rId49"/>
    <p:sldId id="341" r:id="rId50"/>
    <p:sldId id="343" r:id="rId51"/>
    <p:sldId id="389" r:id="rId52"/>
    <p:sldId id="344" r:id="rId53"/>
    <p:sldId id="345" r:id="rId54"/>
    <p:sldId id="346" r:id="rId55"/>
    <p:sldId id="391" r:id="rId56"/>
    <p:sldId id="390" r:id="rId57"/>
    <p:sldId id="347" r:id="rId58"/>
    <p:sldId id="348" r:id="rId59"/>
    <p:sldId id="349" r:id="rId60"/>
    <p:sldId id="350" r:id="rId61"/>
    <p:sldId id="351" r:id="rId62"/>
    <p:sldId id="352" r:id="rId63"/>
    <p:sldId id="353" r:id="rId64"/>
    <p:sldId id="392" r:id="rId65"/>
    <p:sldId id="354" r:id="rId66"/>
    <p:sldId id="355" r:id="rId67"/>
    <p:sldId id="356" r:id="rId68"/>
    <p:sldId id="357" r:id="rId69"/>
    <p:sldId id="358" r:id="rId70"/>
    <p:sldId id="359" r:id="rId71"/>
    <p:sldId id="394" r:id="rId72"/>
    <p:sldId id="393"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2" r:id="rId95"/>
    <p:sldId id="381" r:id="rId96"/>
    <p:sldId id="383" r:id="rId97"/>
    <p:sldId id="385" r:id="rId98"/>
    <p:sldId id="384" r:id="rId99"/>
    <p:sldId id="386" r:id="rId100"/>
    <p:sldId id="387" r:id="rId101"/>
    <p:sldId id="395" r:id="rId102"/>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1" d="100"/>
          <a:sy n="81" d="100"/>
        </p:scale>
        <p:origin x="102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6E8EC355-6048-4351-8F49-B3C5F1F5857E}" type="datetimeFigureOut">
              <a:rPr lang="en-IN" smtClean="0"/>
              <a:t>09-Oct-2021</a:t>
            </a:fld>
            <a:endParaRPr lang="en-IN" dirty="0"/>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DE1F434-E812-4172-BED4-7832FA8F19E7}" type="slidenum">
              <a:rPr lang="en-IN" smtClean="0"/>
              <a:t>‹#›</a:t>
            </a:fld>
            <a:endParaRPr lang="en-IN" dirty="0"/>
          </a:p>
        </p:txBody>
      </p:sp>
    </p:spTree>
    <p:extLst>
      <p:ext uri="{BB962C8B-B14F-4D97-AF65-F5344CB8AC3E}">
        <p14:creationId xmlns:p14="http://schemas.microsoft.com/office/powerpoint/2010/main" val="24429557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8.91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C5D06CB-35BB-41BC-B512-1AABB893EE01}" emma:medium="tactile" emma:mode="ink">
          <msink:context xmlns:msink="http://schemas.microsoft.com/ink/2010/main" type="inkDrawing" rotatedBoundingBox="21219,3110 24833,-342 25242,86 21628,3539" semanticType="callout" shapeName="Other"/>
        </emma:interpretation>
      </emma:emma>
    </inkml:annotationXML>
    <inkml:trace contextRef="#ctx0" brushRef="#br0">0 3394 42 0,'21'-12'252'0,"1"-1"23"16,3-4 17-16,5-1-81 0,3-3-71 15,2-1-48-15,3-1-30 0,2-2-20 0,2 3-17 16,1-1-10-16,3-2-5 0,0 1-4 16,1-1-2-16,0 3-5 0,1-3 1 0,-2 2-1 15,-2-1 1-15,0 1 1 0,-3 0 9 16,0 0 17-16,0 0 26 0,0-2 29 15,1 3 24-15,2-3 27 0,-2 2 17 16,3 1 7-16,-1 0-11 0,0 0-18 0,2 4-15 16,-2-1-23-16,1 4-19 0,0-1-18 15,-2 2-14-15,0-2-10 0,-1 2-7 0,0-2-6 16,-1 0-6-16,-2-3-5 15,2 2 0-15,2-3 0 0,-4-3-5 0,2-2 0 16,-1 1 2-16,1-3 2 0,-5 1-1 16,1-2 4-16,-4-1 1 0,-1-3 4 15,-6 2 3-15,-2 2 0 0,-3 0 7 0,-4 2 4 16,-1 4 5-16,-3 0 3 0,-1 2 5 15,-2 3 4-15,-1 2-2 0,1 1-5 16,-2 2-1-16,1-2-6 0,0 2-5 16,4-1-8-16,1 0-6 0,7 0 0 0,3-3-5 15,1-1-1-15,3-3-4 0,4-3 1 16,0-2 2-16,2-7-1 0,3-1 2 15,-1-5 11-15,0-3 47 0,-1-4 40 0,-2-6 25 16,-1-4 19-16,0-6 37 0,-2-2 22 16,-4-2-13-16,-2 1-9 0,0 2 5 0,-5 3 2 15,-2 3-23-15,1 0-19 0,-4 5-20 16,2 6-23-16,-4 3-26 0,1 6-20 15,1 3-14-15,-3 4-13 0,3 3-15 0,-1 4-11 16,3-1-3-16,1 3-3 0,7-2-1 16,1 1-2-16,7 0 2 0,6-3 2 15,1 0 2-15,7-3 0 0,2-2-4 0,2-2-4 16,2-4-3-16,0-1-4 0,-3-1-12 15,-3-1-32-15,-3-3-30 0,-5 1-41 16,-5-1-65-16,-5-1-72 0,-4 1-68 16,-5 1-24-16,-3 0-20 0,-3 2-42 0,-4 2-60 15,-1 3-91-15,0 0-11 0,3 3 8 16,6 1 30-16,5 3 71 0</inkml:trace>
  </inkml:traceGroup>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7.90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A630807-C0ED-4292-BB94-C0B57E539CA8}" emma:medium="tactile" emma:mode="ink">
          <msink:context xmlns:msink="http://schemas.microsoft.com/ink/2010/main" type="inkDrawing" rotatedBoundingBox="23753,4916 24702,1607 26241,2049 25292,5358" semanticType="callout" shapeName="Other"/>
        </emma:interpretation>
      </emma:emma>
    </inkml:annotationXML>
    <inkml:trace contextRef="#ctx0" brushRef="#br0">1727 128 148 0,'0'1'160'0,"2"-1"-20"0,-2 2-8 16,3-1 2-16,0-1 10 0,-2 0 0 0,4 0-7 15,0 0-16-15,0-1-22 0,-2 1-24 16,0 0-25-16,-1 0-15 0,-1 0-2 15,-1 0 0-15,2 1 4 0,-1-1 1 16,-1 2 2-16,0 0-4 0,2-2-6 0,-1 2-7 16,1 1-6-16,0 0 1 0,-1 0-1 15,2 2 2-15,1 3 18 0,0 0 22 0,3 5 22 16,2 1 23-16,1 5 16 15,2 4 12-15,2 7-9 0,4 5-14 0,1 6-19 16,1 7-20-16,2 3-15 0,1 6-15 16,-1 3-9-16,1 3-9 0,-2 2-4 0,1-5-9 15,-3-1-4-15,0-8-1 0,-3-5-1 16,-2-6 2-16,-1-7 1 0,-2-4 1 15,0-6 1-15,-2-5 0 0,1 0 1 16,-1-6-3-16,-1-2-1 0,0-2 1 0,0-1-2 16,1 1-2-16,-1-1 0 0,0-3-1 15,0 3 2-15,2-1-2 0,-1-1 0 0,-1 3 1 16,1-1 0-16,-1 3 0 15,2-1-2-15,-4-1 0 0,0-1 0 0,-1-3-1 16,-3-1 0-16,-1 0 1 0,-1-2 0 16,2 2 0-16,1-1 0 0,2-1 0 0,0 0-1 15,-2 3 1-15,2-3 0 0,2 1 0 16,1-2 2-16,3 2-1 0,4 0-1 15,0-2 1-15,3 1 1 0,2 1-1 16,1-2-1-16,3 0 0 0,1-2 0 0,0 1 1 16,4 1-2-16,-1-2-3 0,-1 0 3 15,0 2-2 1,-3-2 1-16,-1 1-2 0,-4-3 1 0,-1 3 3 0,-3-2 0 15,0-1 0-15,-3-2 0 0,1 1 2 0,-2-2-2 16,-2-4-1-16,2 3-1 0,-1-3 2 16,-2 4 0-16,3-1-1 0,-2 2 1 0,2 2 0 15,-1 1-2-15,1-1-1 0,0 3 2 16,0-3-2-16,2 1 1 0,-2 3 2 15,0 0 0-15,-2 0 2 0,2-2-2 16,-1 0 3-16,-1 1 0 0,1-2-1 0,-2 0-4 16,1-2 0-16,-1-2 3 0,2-1-1 15,-4-1-1-15,2 0 0 0,-2-1 7 16,2-2-5-16,-2 2-1 0,2-2 1 15,0 4 0-15,0-1-1 0,0 0-2 0,0 2-2 16,0 2 2-16,1-1-3 0,-1 0 1 16,2 2 0-16,-2-1 4 0,1 1 1 15,1 0-3-15,-2 0 2 0,-1-2-2 0,3 2 2 16,-4-2 0-16,-1 1 1 0,0-4 0 15,-4-1 1-15,1-2 2 0,-5-2-3 16,-2 0-1-16,-3-4-1 0,-3 1 2 16,-3-3 5-16,-4 0 5 0,-1 2 2 0,-1-1 4 15,-2 0 3-15,0 3 2 0,-2 0-3 16,0 2-1-16,2 0 1 0,2 2-1 15,2 0 0-15,1 3-4 0,3 0 1 0,2 2-2 16,1 2 1-16,5-1-1 0,0 0 0 16,1 0 2-16,2 1 2 0,0-1 2 0,1-2-5 15,1 0-1-15,1-5-1 0,1 2-3 16,1-5-4-16,-2 1-2 0,1 0-2 15,-1-1 2-15,0 0-1 0,0 4-1 16,0-2 2-16,0 3 1 0,0 3 0 0,0-3-1 16,0 4 1-16,-1 0-2 0,1 3-1 15,0-2-4-15,0 4-1 0,1-3-2 16,2 2 0-16,1-1 0 0,-1 0 1 15,2-1 2-15,-1 0 3 0,-1-1 2 0,2 0 3 16,-2-1 6-16,0-4 4 0,-3-3 9 16,0 0 10-16,-1 2 12 0,-1-6 15 15,-1 4 10-15,0-2 8 0,0 1-2 0,0 1-6 16,1 3-9-16,-1-4-10 0,3 6-8 15,0-1-11-15,0-1-6 0,3 1-3 16,0 1-3-16,2-3-10 0,1 2-4 16,1-3-1-16,1 1 1 0,-2 0 0 0,2-2 2 15,-2-2 2-15,-1-3 3 0,-2-2 4 16,-1-5 10-16,-2 0 5 0,-2-1 8 15,0 1 20-15,-1 2 23 0,0 1 13 16,0 2 1-16,0-2 6 0,1 5-5 0,1 1-17 16,1 0-24-16,0 3-17 0,0 0-8 15,1 3-6-15,1-1-5 0,-1 2-4 0,3 2-2 16,-1 0-2-16,0-3-5 0,0 4-3 15,0-1-1-15,0-3 1 0,0 3-2 16,1-5 0-16,0-3 1 0,1 1-2 0,0-6 1 16,1 0-2-16,2-2 0 0,2 0 2 15,1-1-3-15,1 1-1 0,1 0-3 16,1 3 1-16,0 1 0 0,1 1 1 15,-1 4 0-15,-2-2 1 0,3 6 2 0,-4-2-1 16,1 3 1-16,1 2-3 0,-2 0 1 16,2 1 2-16,1 1 1 0,0-1-1 15,4-2 0-15,1 1 1 0,3-1-1 0,3-3 2 16,3 1-2-16,1-2 3 0,2-2-4 15,4-2-1-15,0-2 3 0,-2 3 1 16,2-4 2-16,-2 1 3 0,-3 2 11 0,-5 0 15 16,-1 3 16-16,-3-1 19 0,-4 4 14 15,-4 2 8-15,-2-1-3 0,-2 3-10 16,-2 2-15-16,-1-1-19 0,-3 3-17 15,2-2-12-15,-2 2-4 0,0 1-5 0,-1-3-1 16,-1 1-4-16,1 1 4 0,1-1-3 16,-1-3 2-16,-1 1 5 0,1-4 3 0,-1-1 0 15,-1-3-1-15,-1-2 2 0,-1-1-4 16,2-2-3-16,-1 1-4 0,-1 1-2 15,2 1 1-15,-3 0-1 0,1 0-1 16,1 5 0-16,-1-4-1 0,-1 5 0 0,1-2 2 16,-1 3 1-16,0 1 0 0,0 0 1 15,0 0 0-15,0-2-1 0,-2 2-2 0,2 0-1 16,-2-1 0-16,0 1 0 15,0 0 1-15,1-2 2 0,-1 0-1 0,-1-2 4 16,-1-1-2-16,-1 0 0 0,1-1-2 16,-3-2 1-16,1 0-1 0,-1-3-1 0,-3-1 1 15,2 1 2-15,0 3 3 0,0 0 0 16,-3 1 2-16,0 2-1 0,-5 1-2 15,-3 1 0-15,0 2-3 0,-5-3-2 16,1 3-2-16,0 0 2 0,-1 1 1 0,3 0-1 16,0 0 3-16,2 0-1 0,5 1 1 15,-1-1 0-15,4 1 0 0,3 2-3 0,2 1-1 16,1-1 1-16,1 3-5 15,1-2 2-15,3-1 0 0,-2 0 0 0,2 0 0 16,0-2-1-16,0-2 6 0,1-2-2 16,-1-3-2-16,0-1 4 0,0-2-2 0,-1 2 0 15,3 0-2-15,-2 3-1 0,3 3 1 16,-2 1-2-16,1 0 1 0,1 2 0 15,-2 2 0-15,0-1 0 0,2 2 0 16,-1 0 0-16,1 2 1 0,0-2 2 0,-2 1 1 16,2 1 2-16,-1-2 1 0,-1 0 2 15,2 2 2-15,-1-2 0 0,-3-3 0 16,0 0 0-16,-3-5-4 0,1 0 0 15,-4-3-2-15,3 0-1 0,-1 0 1 0,-3-3-1 16,0 0 3-16,-2 0-1 0,-1-1-3 16,-2 1-6-16,-3-2-10 0,-2 4-14 0,-4-2-35 15,-2 3-49-15,-4 1-83 0,-1 0-94 16,-1 1-71-16,0 3-45 0,3 1-5 15,1 0 22-15,5-2 66 0,2 2 82 16,5 0 58-16,1-4 22 0,3-3-8 0,6-4-29 16,2-2-37-16,2-5-46 0,3 1-38 15,0 0-38-15,1 1-22 0,-1-2 19 16,-1 6 39-16,-1-2 49 0</inkml:trace>
  </inkml:traceGroup>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40.1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37564D7-2820-4722-A889-109D41B603BD}" emma:medium="tactile" emma:mode="ink">
          <msink:context xmlns:msink="http://schemas.microsoft.com/ink/2010/main" type="inkDrawing" rotatedBoundingBox="10286,4661 10677,11004 10540,11013 10148,4669" shapeName="Other"/>
        </emma:interpretation>
      </emma:emma>
    </inkml:annotationXML>
    <inkml:trace contextRef="#ctx0" brushRef="#br0">95 325 244 0,'-1'-33'463'0,"-2"-4"41"15,-1 3 28-15,0 1-17 0,-1 3-208 0,2 1-107 16,-2 3-21-16,-1 4 26 16,1 2 40-16,0 3 37 0,0 3 26 0,2 3 3 15,-1 3-33-15,0 2-53 0,1 1-56 16,0 5-45-16,2 6-32 0,-3 7-13 0,3 10 0 15,-1 12-3-15,-1 10-4 0,-2 15 0 16,1 15-2-16,-1 14-7 0,-2 12-10 16,6 17-4-16,-2 5 3 0,4 12 4 15,2 5 3-15,4 10-3 0,2 9-1 0,2 8 0 16,2 10-7-16,1 10-9 0,2 5-9 15,0 3-4-15,1 7-6 0,2 2-6 16,3 3-3-16,4 3 0 0,-1 1-4 16,0 0 2-16,0-7 7 0,1-9-2 0,-4-2 2 15,-2-7-2-15,-2-2 1 0,-1-6-1 16,-3-4-8-16,-3-8-4 0,-1-7 0 0,-4-10-1 15,-1-7-3-15,-2-9-6 0,-1-6-32 16,-2-6-74-16,-2-10-178 0,-1-7-145 16,-2-12-158-16,1-14-251 0,-1-10-103 0,-3-14 0 15,0-11 137-15,0-12 123 0,0-10 151 16</inkml:trace>
  </inkml:traceGroup>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41.1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B85B2C-3D3C-4DC5-AE14-646F7869058F}" emma:medium="tactile" emma:mode="ink">
          <msink:context xmlns:msink="http://schemas.microsoft.com/ink/2010/main" type="inkDrawing" rotatedBoundingBox="6192,8522 19343,6741 19388,7069 6237,8850" shapeName="Other"/>
        </emma:interpretation>
      </emma:emma>
    </inkml:annotationXML>
    <inkml:trace contextRef="#ctx0" brushRef="#br0">409 1917 153 0,'0'-9'217'16,"0"-3"0"-16,-2 2-55 0,2 0-57 16,-1 2-36-16,-1-1-21 0,-1 0-10 0,1 2 2 15,1 1 3-15,-1-2 5 0,-1 0 5 16,0 0 7-16,0 0 1 0,-2-3-6 15,-1-1-7-15,-1 0-3 0,-1 0-7 0,2 0-7 16,-2 1-7-16,2 3-3 0,-2-2 0 16,0 3-1-16,0 2-2 0,-1 2-1 15,-1-1 0-15,1 3 5 0,-4-1 2 16,0 1 3-16,-2 1 1 0,-1 1 6 0,-2 1 3 15,-1 1 3-15,0-1-1 0,0 1 2 16,-1 1 2-16,-1-3 1 0,1 1 4 16,1 2 5-16,0-3 5 0,3 2 5 0,2 0 5 15,3-3 0-15,1 1-4 0,2-1-4 16,4 0-7-16,1 0-8 0,3-1-11 15,4-1-8-15,7-2-6 0,8-1-8 0,8-2-5 16,11-1-1-16,14-3-2 0,11-3-1 16,13 0-2-16,11-2-1 0,10-1 1 15,10 0 2-15,15-3 5 0,18-2 3 16,20-2 2-16,19-1 0 0,17-5-3 0,14-1 3 15,14-2-2-15,13-3-4 0,19-4-2 16,29-1 4-16,21-5 6 0,22-1-7 16,15-5-7-16,11 2 12 0,9-2 3 0,7 7-5 15,0-4 5-15,14 2 3 0,12-2 2 16,7-3-1-16,5 1 2 0,-13 3 5 0,-17 3 5 15,-13 1 8-15,-14 3 17 0,-10 2 6 16,-6 1 15-16,-9 1 14 0,-10 4 11 16,-14-1 7-16,-13 1-2 0,-12 6 4 0,-15 0-7 15,-8-1-6-15,-7 2-5 0,-12-2-15 16,-12 1 8-16,-16 3-5 0,-15 0 3 0,-19 2 8 15,-15 2 2-15,-15 1 12 0,-14 2-11 16,-12 2-7-16,-14 4-14 0,-13 1-17 16,-12 2-18-16,-14-1-16 0,-8 3-37 15,-14 2-87-15,-7 1-105 0,-8 0-77 0,-8-2-88 16,-8 5-191-16,-6-3-148 0,-8 1-12 15,-9-1 50-15,-3 0 51 0,-9 2 72 16</inkml:trace>
  </inkml:traceGroup>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5:13.1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986C2C-4E78-4230-A758-A8109846CDDF}" emma:medium="tactile" emma:mode="ink">
          <msink:context xmlns:msink="http://schemas.microsoft.com/ink/2010/main" type="writingRegion" rotatedBoundingBox="16096,9714 15648,6322 17808,6037 18256,9429"/>
        </emma:interpretation>
      </emma:emma>
    </inkml:annotationXML>
    <inkml:traceGroup>
      <inkml:annotationXML>
        <emma:emma xmlns:emma="http://www.w3.org/2003/04/emma" version="1.0">
          <emma:interpretation id="{531874F6-E58A-433F-9291-644CD0586537}" emma:medium="tactile" emma:mode="ink">
            <msink:context xmlns:msink="http://schemas.microsoft.com/ink/2010/main" type="paragraph" rotatedBoundingBox="16096,9714 15648,6322 17808,6037 18256,9429" alignmentLevel="1"/>
          </emma:interpretation>
        </emma:emma>
      </inkml:annotationXML>
      <inkml:traceGroup>
        <inkml:annotationXML>
          <emma:emma xmlns:emma="http://www.w3.org/2003/04/emma" version="1.0">
            <emma:interpretation id="{1AB977A8-C5DE-490B-8732-07490C67B9A2}" emma:medium="tactile" emma:mode="ink">
              <msink:context xmlns:msink="http://schemas.microsoft.com/ink/2010/main" type="line" rotatedBoundingBox="16096,9714 15655,6376 16949,6205 17390,9543"/>
            </emma:interpretation>
          </emma:emma>
        </inkml:annotationXML>
        <inkml:traceGroup>
          <inkml:annotationXML>
            <emma:emma xmlns:emma="http://www.w3.org/2003/04/emma" version="1.0">
              <emma:interpretation id="{46BE51EE-8344-4F2C-B22C-99F06825781E}" emma:medium="tactile" emma:mode="ink">
                <msink:context xmlns:msink="http://schemas.microsoft.com/ink/2010/main" type="inkWord" rotatedBoundingBox="16459,7693 17175,9399 16473,9693 15757,7987"/>
              </emma:interpretation>
              <emma:one-of disjunction-type="recognition" id="oneOf0">
                <emma:interpretation id="interp0" emma:lang="" emma:confidence="1">
                  <emma:literal/>
                </emma:interpretation>
              </emma:one-of>
            </emma:emma>
          </inkml:annotationXML>
          <inkml:trace contextRef="#ctx0" brushRef="#br0">3946 3173 13 0,'-22'-4'424'0,"-2"8"62"0,-1 7 40 0,1 8 28 16,1 11-86-16,1 7-115 0,-2 5-15 16,3 3 19-16,-1 4 10 0,2 2 1 15,-2-1-23-15,1-3-64 0,1-4-88 0,1-4-78 16,0-7-48-16,0-7-64 0,0-10-122 15,-2-7-111-15,-3-9-70 0,-1-11-45 16,1-9-27-16,-1-8 17 0,3-4 94 16,1-3 97-16,4-1 67 0,4 3 42 0,2 4 28 15,7 4 21-15,0 4 17 0,4 5 12 16,5 4 10-16,6 5 18 0,5 3 19 15,8 5 18-15,6 3 5 0,5 1-1 0,4 2-6 16,5 0-17-16,4-2-19 0,2-1-43 16,2-3-50-16,2-5-45 0,-2-3-93 15,-4-3-199-15,-4-8-143 0,-4-4-52 0,-9-1-1 16,-2-5 15-16,-9 0 77 0</inkml:trace>
          <inkml:trace contextRef="#ctx0" brushRef="#br0" timeOffset="-267.0152">3482 3134 261 0,'-3'-14'675'0,"1"4"113"0,0 2 57 0,2 3 30 16,4 2-217-16,2 3-167 0,6 6-177 16,6 4-83-16,4 7-34 0,5 5-14 15,6 6-23-15,3 7-35 0,5 2-49 0,2 3-52 16,1 2-73-16,1-4-120 0,-3-2-148 15,-1-9-103-15,-1-6-119 0,-5-9-182 16,-7-6-100-16,-4-12 24 0,-7-6 99 0,-4-7 75 16,-7-7 112-16</inkml:trace>
          <inkml:trace contextRef="#ctx0" brushRef="#br0" timeOffset="976.0558">3207 1858 383 0,'-5'6'434'15,"0"2"30"-15,2 1 37 0,3 2-109 16,0 4-138-16,0 8-78 0,3-1-29 0,-1 7-18 16,-1 2-30-16,1 7-27 0,0 2-15 15,-2 4-11-15,-2 7-20 0,-1 1-12 0,-2 7-16 16,0 3-21-16,1 4-29 0,2 1-50 15,2 2-83-15,-2-5-143 0,1-4-122 16,1-4-50-16,0-7-13 0,3-6 30 16,-1-7 72-16</inkml:trace>
          <inkml:trace contextRef="#ctx0" brushRef="#br0" timeOffset="647.0368">3381 2225 170 0,'-16'-8'403'0,"3"4"53"0,2 4 43 0,2 5-15 16,1 7-130-16,0 7-122 0,0 4-61 15,0 4-30-15,0 4-27 0,0 4-18 0,0 0-8 16,-1 5-8-16,-1-5-15 0,-1 0-12 15,-1-2-10-15,-1-3-15 0,-3-4-36 16,-1-7-38-16,-4-5-33 0,-1-5-49 0,-2-9-57 16,-1-9-62-16,-3-5-44 0,-1-5 3 15,1-6 68-15,1-1 103 0,5 0 107 16,1 3 107-16,7 1 91 0,3 3 43 15,5 1-26-15,2 4-51 0,6 2-36 0,7-2-18 16,7 3 5-16,6-1 4 0,5-2 3 16,6 2-2-16,5-2-14 0,7-2-23 0,2 0-48 15,2-3-56-15,5-2-42 0,-2-3-56 16,2-2-100-16,-5-2-154 0,-5 0-120 15,-5-2-39-15,-7 2-8 0,-4 1 25 16,-4 2 88-16</inkml:trace>
        </inkml:traceGroup>
        <inkml:traceGroup>
          <inkml:annotationXML>
            <emma:emma xmlns:emma="http://www.w3.org/2003/04/emma" version="1.0">
              <emma:interpretation id="{793D402A-CABC-4530-904A-7CC6FCA0EF31}" emma:medium="tactile" emma:mode="ink">
                <msink:context xmlns:msink="http://schemas.microsoft.com/ink/2010/main" type="inkWord" rotatedBoundingBox="16128,8473 16111,8340 16814,8248 16831,8380"/>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v</emma:literal>
                </emma:interpretation>
                <emma:interpretation id="interp5" emma:lang="" emma:confidence="0">
                  <emma:literal>~</emma:literal>
                </emma:interpretation>
              </emma:one-of>
            </emma:emma>
          </inkml:annotationXML>
          <inkml:trace contextRef="#ctx0" brushRef="#br0" timeOffset="1150.0658">3112 2503 43 0,'11'1'206'0,"5"2"38"16,4 0-23-16,6 1-26 0,5-3-15 15,7-1-9-15,5-3-16 0,6-2-31 16,6-6-31-16,4-5-53 0,2-5-80 16,2-3-154-16,-3-4-85 0,-1-2-47 0,-5-2-20 15,-9-1 16-15</inkml:trace>
        </inkml:traceGroup>
        <inkml:traceGroup>
          <inkml:annotationXML>
            <emma:emma xmlns:emma="http://www.w3.org/2003/04/emma" version="1.0">
              <emma:interpretation id="{67AB45FB-DE1B-4B93-8202-5263A334AD36}" emma:medium="tactile" emma:mode="ink">
                <msink:context xmlns:msink="http://schemas.microsoft.com/ink/2010/main" type="inkWord" rotatedBoundingBox="15936,8396 15881,7977 16480,7898 16536,8317"/>
              </emma:interpretation>
              <emma:one-of disjunction-type="recognition" id="oneOf2">
                <emma:interpretation id="interp6" emma:lang="" emma:confidence="1">
                  <emma:literal/>
                </emma:interpretation>
              </emma:one-of>
            </emma:emma>
          </inkml:annotationXML>
          <inkml:trace contextRef="#ctx0" brushRef="#br0" timeOffset="384.022">2875 2077 82 0,'-3'-14'451'0,"3"3"54"0,0 4 30 16,3 3 27-16,5 3-110 0,4 2-68 0,9 5 18 15,7 4 44-15,7 7 33 0,6 2 7 16,7 5-40-16,4 2-102 0,0 1-112 15,2 3-103-15,-1 0-86 0,-2 0-132 16,-5-1-148-16,-5 0-131 0,-6-7-80 0,-5-1-48 16,-8-8-79-16,-8-6-68 0,-8-7-16 15,-9-7 38-15,-5-5 33 0,-6-5 29 16,-5-3 90-16</inkml:trace>
        </inkml:traceGroup>
        <inkml:traceGroup>
          <inkml:annotationXML>
            <emma:emma xmlns:emma="http://www.w3.org/2003/04/emma" version="1.0">
              <emma:interpretation id="{7DAA8BFA-A2BC-4A1A-970A-18FD5E5744C6}" emma:medium="tactile" emma:mode="ink">
                <msink:context xmlns:msink="http://schemas.microsoft.com/ink/2010/main" type="inkWord" rotatedBoundingBox="16016,6886 15944,6338 16949,6205 17022,6754"/>
              </emma:interpretation>
              <emma:one-of disjunction-type="recognition" id="oneOf3">
                <emma:interpretation id="interp7" emma:lang="" emma:confidence="0">
                  <emma:literal>of</emma:literal>
                </emma:interpretation>
                <emma:interpretation id="interp8" emma:lang="" emma:confidence="0">
                  <emma:literal>or</emma:literal>
                </emma:interpretation>
                <emma:interpretation id="interp9" emma:lang="" emma:confidence="0">
                  <emma:literal>y</emma:literal>
                </emma:interpretation>
                <emma:interpretation id="interp10" emma:lang="" emma:confidence="0">
                  <emma:literal>g</emma:literal>
                </emma:interpretation>
                <emma:interpretation id="interp11" emma:lang="" emma:confidence="0">
                  <emma:literal>t</emma:literal>
                </emma:interpretation>
              </emma:one-of>
            </emma:emma>
          </inkml:annotationXML>
          <inkml:trace contextRef="#ctx0" brushRef="#br0" timeOffset="1948.1112">2990 463 168 0,'-12'-16'526'0,"-1"2"95"0,2 3 52 0,1 3 37 15,4 1-181-15,1 3-140 0,4 3-59 16,5 2 13-16,7 6 27 0,8 5 18 16,7 2 4-16,7 5-20 0,6 3-64 0,6 0-97 15,4 3-74-15,1-2-53 0,-1 3-35 0,-1-2-26 16,-4 0-27-16,-3-2-46 15,-5-3-107-15,-2-4-146 0,-8-4-130 0,-2-4-82 16,-5-7-49-16,-6-5-29 0,-7-7 40 16,-8-6 109-16,-9-5 129 0,-8-6 101 0,-6-3 95 15,-5-1 97-15,-1 5 83 0,-1 2 53 16,3 5 14-16,3 4-2 0,3 5-19 15,1 5-15-15,3 10 28 0,0 5 73 16,4 10 60-16,-1 6 44 0,3 8 25 0,2 5 5 16,3 3-36-16,2 3-79 0,1 1-71 15,4 2-53-15,-1-4-32 0,0-2-21 0,2-4-13 16,0-6-10-16,-1-6-8 15,1-6-44-15,-3-7-97 0,-4-11-79 0,1-9-48 16,-5-8-25-16,-2-9-13 0,-3-8 34 16,-1-10 90-16,0-3 81 0,-1-2 79 0,3 1 78 15,0 5 63-15,6 6 40 0,1 6 18 16,2 5 6-16,2 7-30 0,4 1-48 15,8 7-40-15,5 3-28 0,9 3-12 16,8 4-8-16,8 2 3 0,9 1-29 0,14-1-100 16,8-1-88-16,12-4-111 0,7-4-258 15,7-4-142-15,3-4-51 0,-2-4 54 0,-1-4 64 16,-3-4 95-16</inkml:trace>
        </inkml:traceGroup>
      </inkml:traceGroup>
      <inkml:traceGroup>
        <inkml:annotationXML>
          <emma:emma xmlns:emma="http://www.w3.org/2003/04/emma" version="1.0">
            <emma:interpretation id="{53FD7FDC-A67E-49BE-8881-DA770F5173B8}" emma:medium="tactile" emma:mode="ink">
              <msink:context xmlns:msink="http://schemas.microsoft.com/ink/2010/main" type="line" rotatedBoundingBox="17186,8455 16988,6139 17825,6067 18023,8383"/>
            </emma:interpretation>
          </emma:emma>
        </inkml:annotationXML>
        <inkml:traceGroup>
          <inkml:annotationXML>
            <emma:emma xmlns:emma="http://www.w3.org/2003/04/emma" version="1.0">
              <emma:interpretation id="{4ADF7976-C0DA-485C-96BB-995163553182}" emma:medium="tactile" emma:mode="ink">
                <msink:context xmlns:msink="http://schemas.microsoft.com/ink/2010/main" type="inkWord" rotatedBoundingBox="17216,8452 17170,7920 17944,7854 17990,8386"/>
              </emma:interpretation>
            </emma:emma>
          </inkml:annotationXML>
          <inkml:trace contextRef="#ctx0" brushRef="#br0" timeOffset="-651.0369">4383 2004 160 0,'14'-18'589'0,"-5"6"96"0,-1 5 47 0,-2 2 37 15,2 6-92-15,3 6-122 0,2 9-102 16,3 5-41-16,0 5-19 0,4 5-16 15,2 8-84-15,4-1-95 0,4 6-75 0,3 3-51 16,2-1-33-16,1-3-31 0,2-5-34 16,-2-4-50-16,-1-11-99 0,-3-7-181 0,-4-8-126 15,-3-16-104-15,-3-6-106 0,-7-11-91 16,-6-10-14-16,-9-7 90 0,-8-5 91 15,-8-4 164-15,-4 0 243 0,-5 1 254 16,-4 6 200-16,-4 5 151 0,-3 9 70 0,-1 8-15 16,-4 12-68-16,-1 12-28 0,-1 10 22 15,0 9 30-15,4 10 29 0,2 6 14 16,4 7-17-16,5 4-72 0,4 2-103 0,3 0-82 15,7-3-58-15,3-2-46 0,2-6-27 16,4-5-32-16,2-5-43 0,0-6-48 16,-1-8-127-16,3-7-143 0,-2-11-86 0,0-9-41 15,-4-9-7-15,-2-6 18 0,-5-9 115 16,-1 0 148-16,-2 1 95 0,1-2 61 15,0 6 47-15,4 3 49 0,1 4 44 16,1 4 41-16,4 8 31 0,-1-2 26 0,6 6 30 16,1 0 24-16,6 3 26 0,7 2 12 15,7 1-3-15,10 2-13 0,8 0-27 16,8 0-42-16,6-2-58 0,5 0-65 0,2 1-82 15,1-2-152-15,3 0-155 0,-5 0-199 16,-1 1-253-16,-3 0-124 0,-5 1-26 16,-3 1 93-16,-8 1 123 0,-7 1 183 0</inkml:trace>
        </inkml:traceGroup>
        <inkml:traceGroup>
          <inkml:annotationXML>
            <emma:emma xmlns:emma="http://www.w3.org/2003/04/emma" version="1.0">
              <emma:interpretation id="{64CEB33D-081A-474A-B742-01C536610B68}" emma:medium="tactile" emma:mode="ink">
                <msink:context xmlns:msink="http://schemas.microsoft.com/ink/2010/main" type="inkWord" rotatedBoundingBox="17040,6748 16988,6139 17825,6067 17877,6677"/>
              </emma:interpretation>
              <emma:one-of disjunction-type="recognition" id="oneOf4">
                <emma:interpretation id="interp12" emma:lang="" emma:confidence="1">
                  <emma:literal/>
                </emma:interpretation>
              </emma:one-of>
            </emma:emma>
          </inkml:annotationXML>
          <inkml:trace contextRef="#ctx0" brushRef="#br0" timeOffset="-1394.0797">4139 214 339 0,'-9'-6'491'16,"4"1"43"-16,-1 1 21 0,2-1-52 15,1 3-197-15,5 2-84 0,4 5 23 16,7 4 72-16,7 7 70 0,7 3 46 0,8 7 19 16,4 4-19-16,7 1-83 0,2 4-105 0,-1 0-89 15,1 0-58-15,-1 1-40 0,-1-2-31 16,-5 1-34-16,-3-4-48 0,-3-3-87 15,-4-4-131-15,-2-6-115 0,-6-4-75 16,-2-9-44-16,-5-5-25 0,-5-5 31 0,-6-9 102 16,-5-5 108-16,-5-6 84 0,-6-4 75 15,-5-8 97-15,-3-1 80 0,-3 2 52 16,1 3 21-16,-1 4 7 0,2 6-5 15,-3 9-21-15,0 5-15 0,-3 13 10 16,-2 7 30-16,-4 8 33 0,1 7 27 0,-1 5 25 16,2 3 9-16,2 4-20 0,1-1-39 15,3 3-36-15,0-2-33 0,4 1-26 0,1-4-21 16,0-6-11-16,3-3-8 0,0-7-15 15,2-3-59-15,-2-7-81 0,1-9-48 16,-4-7-36-16,0-4-19 0,-2-8-1 16,1-5 46-16,-1-3 76 0,0-3 44 0,4 1 34 15,3 2 21-15,3 2 20 0,3 7 16 16,2 1 15-16,2 4 17 0,4 0 27 15,7 3 34-15,7 1 45 0,6 1 33 16,10 0 22-16,8 0 3 0,7-2-14 0,5 2-34 16,7-3-56-16,2 1-67 0,4 1-150 15,0-2-124-15,-3 1-188 0,2 1-224 0,-4 1-117 16,-2 2-38-16,-3 2 84 0,-4 3 86 15,-3 2 167-15</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50.1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7E441C-FA34-48E8-9B4E-E13516985AA2}" emma:medium="tactile" emma:mode="ink">
          <msink:context xmlns:msink="http://schemas.microsoft.com/ink/2010/main" type="inkDrawing" rotatedBoundingBox="12012,9484 14373,9535 14370,9646 12009,9595" semanticType="strikethrough" shapeName="Other">
            <msink:sourceLink direction="with" ref="{200BBA8F-3298-44FC-8B3E-2F295CE8CD9B}"/>
          </msink:context>
        </emma:interpretation>
      </emma:emma>
    </inkml:annotationXML>
    <inkml:trace contextRef="#ctx0" brushRef="#br0">0 77 42 0,'3'0'228'0,"-1"0"24"0,-1 0-16 16,1-3-42-16,-1 3-46 0,3-1-30 0,0-1-23 15,1 4-17-15,1-2-14 0,1 0-13 16,1 0-8-16,1 0-8 0,2-2-5 0,-1 2-3 16,1-1 2-16,1-1 4 0,1 1 8 15,-2-2 10-15,3 2 5 0,1-3 12 16,-1 2 7-16,2-1 3 0,-2 0-2 15,3 1-5-15,1-2-6 0,-1 3-11 0,2-2-12 16,0 0-7-16,1 2-10 0,1-3-7 16,3 4-2-16,1-2-4 0,-1 1 0 15,1 1-4-15,0-2 0 0,2 0-2 16,0 2-2-16,0-1-1 0,0-1-1 15,-2 0-2-15,3 0-1 0,-1 0 3 0,2-1-2 16,-2 1-1-16,1 1 1 0,1-2 0 16,1 2 1-16,0-1-1 0,1 1 1 0,1 1 0 15,-1 0-1-15,1 1 2 0,-4 1-1 16,1-2 0-16,-1 1-2 0,-2-1 1 15,1 0-1-15,-2 1-1 0,0-1-1 16,-1 0 2-16,0 0 0 0,-2-1 1 0,1 1 0 16,1-1 0-16,0-1-3 0,-1 1 1 15,0 1 3-15,-1-3-2 0,0 3 1 16,-2-1 0-16,1 1 0 0,-1 0-2 15,1 1-1-15,-2 2 3 0,0-2 0 16,-2 1 0-16,1-1 0 0,-1 2 1 0,-1-3 1 16,0 1-2-16,-2-1 0 0,2 2 0 0,0-2 0 15,-2 0 0-15,0 0-2 0,0-2 2 16,0 2 0-16,1-1 2 0,-1 1-2 15,0 0 1-15,-1 0-1 0,1 1 0 0,-1-1-1 16,-1 3 0-16,1 0-2 0,-2-2 0 16,0 3 2-16,0-1 1 0,0 1 0 15,-1-1-1-15,1 1 3 0,-2-1-2 16,2-1 1-16,0 1-1 0,2-1 0 0,-2 0 2 15,0-2-2-15,2 0 0 0,-1 0 1 16,1 0 0-16,0 0-1 0,-1-2-1 16,-1 2 3-16,2 0-2 0,-3 2-4 15,-1-2 0-15,-1 2 2 0,0-1-1 0,0 3-1 16,0-3 1-16,-2 5 3 0,0-4 2 15,1 3 0-15,0-1 0 0,0 0-1 0,1-1-1 16,0 0 0-16,1 0 0 0,2-1 0 16,0 0 2-16,0 0 0 0,2-2 1 15,-2 0-2-15,3 0 0 0,-1 0-1 16,1 0 0-16,0 0 0 0,1 1-1 15,-3 1 1-15,1-1-1 0,-1 2-1 0,1 0-1 16,0-1 1-16,-4 1-3 0,1 1 2 16,-4-2 4-16,2-1 2 0,-2 4 2 0,-1-3 3 15,0 0 9-15,-1 0 3 16,0-1 2-16,-1 1 2 0,0-2 1 0,-1 2-1 15,1-2-2-15,-2 0-7 0,1 0-4 16,-1 0-3-16,1 0-1 0,-2 0-4 0,2 0-9 16,-1 0-20-16,-1-2-41 0,0 2-80 15,-1-2-165-15,-4-1-99 0,0 0-46 16,-1-3-10-16,-1-1 27 0,3-1 71 15</inkml:trace>
  </inkml:traceGroup>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42.8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B6B21B-6B4A-41D4-A471-722BE65E5570}" emma:medium="tactile" emma:mode="ink">
          <msink:context xmlns:msink="http://schemas.microsoft.com/ink/2010/main" type="writingRegion" rotatedBoundingBox="13249,5957 12427,9547 10482,9102 11304,5512"/>
        </emma:interpretation>
      </emma:emma>
    </inkml:annotationXML>
    <inkml:traceGroup>
      <inkml:annotationXML>
        <emma:emma xmlns:emma="http://www.w3.org/2003/04/emma" version="1.0">
          <emma:interpretation id="{812CF8C3-1E07-4719-B810-415ACAB8E03D}" emma:medium="tactile" emma:mode="ink">
            <msink:context xmlns:msink="http://schemas.microsoft.com/ink/2010/main" type="paragraph" rotatedBoundingBox="13249,5957 12427,9547 12214,9499 13036,5908" alignmentLevel="1"/>
          </emma:interpretation>
        </emma:emma>
      </inkml:annotationXML>
      <inkml:traceGroup>
        <inkml:annotationXML>
          <emma:emma xmlns:emma="http://www.w3.org/2003/04/emma" version="1.0">
            <emma:interpretation id="{E5D12312-BACE-4559-9E6E-111C6A9E0C9B}" emma:medium="tactile" emma:mode="ink">
              <msink:context xmlns:msink="http://schemas.microsoft.com/ink/2010/main" type="line" rotatedBoundingBox="13249,5957 12427,9547 12214,9499 13036,5908"/>
            </emma:interpretation>
          </emma:emma>
        </inkml:annotationXML>
        <inkml:traceGroup>
          <inkml:annotationXML>
            <emma:emma xmlns:emma="http://www.w3.org/2003/04/emma" version="1.0">
              <emma:interpretation id="{A588214B-E25A-40D8-A60E-A1D29BB6A0EB}" emma:medium="tactile" emma:mode="ink">
                <msink:context xmlns:msink="http://schemas.microsoft.com/ink/2010/main" type="inkWord" rotatedBoundingBox="12214,9499 13036,5908 13249,5957 12427,9547"/>
              </emma:interpretation>
              <emma:one-of disjunction-type="recognition" id="oneOf0">
                <emma:interpretation id="interp0" emma:lang="" emma:confidence="1">
                  <emma:literal/>
                </emma:interpretation>
              </emma:one-of>
            </emma:emma>
          </inkml:annotationXML>
          <inkml:trace contextRef="#ctx0" brushRef="#br0">2154-675 110 0,'-1'-4'352'0,"-4"0"67"16,0 2 50-16,-1-3-48 0,0 4-81 0,-1 0-76 15,1 0-63-15,0 1-56 0,1 0-46 16,-1 0-28-16,-1 0-21 0,3 0-12 0,-3 1-7 15,3 0-9-15,0 0-5 0,0 1-4 16,1 1-2-16,-1 3-4 0,3-2-3 16,-1 3-1-16,2 5 2 0,2-2-4 15,1 2-1-15,0 2 1 0,3 1-1 0,-1 1 0 16,5-2 0-16,-2 4 2 0,3-2 3 15,-2-4 2-15,2 1 2 0,-1-2 3 0,1 0 3 16,-3-3 6-16,1-2 12 16,-1-2 17-16,-2-3 26 0,2-1 24 0,-1-4 16 15,0-2 6-15,0-3-1 0,-1-6-5 16,-1-3-13-16,-2-3-6 0,0 1 11 0,-1-1 11 15,-2 2 17-15,-2 4 15 0,1-1 14 16,-1 4 4-16,-1 3-12 0,0 0-7 16,0 3-13-16,-2 2-22 0,-2 0-24 15,0 2-24-15,-3 2-16 0,-1 0-18 0,-2 2-14 16,-1 3-11-16,-2 1-5 15,-1 1-8-15,1 2-33 0,0-2-68 0,2 0-115 16,3-2-114-16,-2 2-78 0,6-2-93 16,-3-1-127-16,2 1-102 0,5-2 22 0,3 4 68 15,5-3 51-15,4 1 86 0</inkml:trace>
          <inkml:trace contextRef="#ctx0" brushRef="#br0" timeOffset="6048.3459">2113-456 34 0,'0'0'156'15,"2"-1"-3"-15,-2-1-17 0,2 0-8 16,-1 2 0-16,2-2 2 0,0-1 1 0,1 0-1 16,0 1 0-16,0-2 5 0,0 2 2 15,1-3 1-15,0 4 0 0,-2-3 0 16,2 1-9-16,-2 0-16 0,0 0-18 15,-1 0-15-15,-1 1-15 0,-1 0-14 0,0 0-6 16,0-1-8-16,0 2-5 0,0 0-6 16,-1-1-1-16,-1 1 1 0,2-2-3 0,0 0-1 15,0 2 0-15,0-1 0 16,0 0-1-16,0 1-2 0,0 0-1 0,0 1 0 15,0-1-1-15,0 1-2 0,0-2-4 16,0 0 0-16,0 2-2 0,-2-1-1 16,1 1-1-16,1-1-1 0,0 0 1 0,0 1-2 15,0-2-2-15,-2 0-1 0,2 2 1 16,0-1 1-16,0 1-3 0,0 0 3 15,-1 0 2-15,1 0 2 0,-2 0-1 16,0 0 1-16,2 0 1 0,0 0 0 0,0 0-1 16,0-2 3-16,-1 2-1 0,1 0 0 15,0 0-2-15,0 0 1 0,0 0 0 16,0 0-5-16,0 0 1 0,-2 0-1 0,2 0 0 15,0 0-3-15,0 0 0 0,0 0 0 16,0 0-1-16,-1 0 0 0,1 0 0 16,0 0-1-16,0 0 1 0,0 0 0 0,0 0 0 15,0 0 1-15,0 2-1 0,0-2 1 16,-2 0-1-16,1 0 2 0,1 0-2 15,-2 1-2-15,0-1-1 0,2 4 0 16,-3-2 1-16,2 1-2 0,-2 1 1 0,-1 2 3 16,-2 3 0-16,1 0 1 0,-1 2-1 15,0 3 3-15,1-1-2 0,-1 5 0 16,-1 0 1-16,3-1-1 0,-1 2 1 0,0-1-1 15,0 2 1-15,1 2 0 0,-1-1-3 16,2-1 0-16,-2 2-2 0,2 0 0 16,-2 0-1-16,2 0 3 0,-2 0-2 0,0 3 3 15,-1-1-1-15,0 1-1 0,-1 1 2 16,1-2-1-16,0 1 2 0,-1 0-1 15,0 2 0-15,0 1 0 0,-1-1-1 0,-1 2 0 16,1-1 1-16,2 0 2 0,-2-2 1 16,1 4 1-16,-1-4 0 0,2 2 0 15,-2 0-4-15,2 0 0 0,0-2 3 16,1 0-3-16,-1 2 1 0,1-3-1 15,0 1 1-15,0-2-1 0,2 3 0 0,0-1 1 16,0-2-1-16,0 0 0 0,1 0 0 16,-1 2 0-16,1-3 0 0,-1 3-2 0,0-2 0 15,0-1 1-15,0 0 1 0,0 0-1 16,-2 0 0-16,2 0 2 0,-2 0-1 15,0 0-1-15,2 1-1 0,-2-1 3 16,2 0 1-16,0-1-2 0,1 1 1 0,1-1 1 16,-1 0 0-16,-1 0-4 0,1 0-1 15,1-2 2-15,-2 0 1 0,1 0-2 16,1 2 0-16,-1-3 2 0,-1 2-2 15,0 1 1-15,0 1-1 0,-1 2 0 0,0-2 1 16,0 3-1-16,0-2 0 0,-1 2 1 16,2 0-1-16,-2-1 2 0,2 1-2 0,0-2 0 15,0-1 2-15,-1 2 1 0,0-3-2 16,1 1 1-16,-2-4 1 0,2 2 1 15,-2-2-2-15,0 0 0 0,0 0 1 16,1-2-1-16,-1 0 0 0,0 0-1 0,0 1 1 16,1-1 0-16,-1 1-1 0,0 3 0 15,0-3 1-15,-1 4-1 0,1 1 0 16,2-1 0-16,-1 3 1 0,0 1-3 15,0-2-1-15,-1 2 2 0,2-2 1 0,-2 0-2 16,2 0 1-16,-2-1 2 0,0-1-1 16,1 1 0-16,-1 2 0 0,-1-4 1 0,-1 0-2 15,-2 1-1-15,1-2 2 16,0 0 1-16,-3-2-1 0,1 1-1 0,-1-1 2 15,-1 0-1-15,1-2 0 0,1 0 1 16,-1 0-1-16,0 0 0 0,1-1-3 0,-1 1 2 16,2 1 2-16,-1 0-1 0,1-1 3 15,1 2 0-15,0-2 4 0,2 3 1 16,-2-1-3-16,2-4-1 0,1 1-1 15,0 0 0-15,0-3-1 0,2 0-1 0,-1-1 1 16,0 1 0-16,1 0 1 0,0-1-1 16,0-1 0-16,0 1-1 0,0 2 0 0,1-2 0 15,-1 1-1-15,0-2 1 16,1 1-1-16,0 0 1 0,-1-1 0 0,0-2-3 15,2 2 1-15,-3-4 2 0,1 1 3 16,2 0-2-16,-1 2-1 0,-1-4 2 0,0 3-1 16,0-2-1-16,1 1-1 0,0-2 1 15,1-1 0-15,-2 3 0 0,3-5 0 16,-2 1 1-16,1 1-1 0,1-1 2 15,-2-1-1-15,0-2-1 0,2 2 0 0,-1-2 0 16,1 1-1-16,0 0-1 0,0 2-1 16,0 1-1-16,0 1 0 0,0-2-4 0,0 5-4 15,-2-4-5-15,1 3-16 16,1-2-40-16,-4 1-86 0,1-5-193 0,0-1-100 15,0-1-48-15,-2-5-12 0,2-2 25 16,0-6 81-16</inkml:trace>
        </inkml:traceGroup>
      </inkml:traceGroup>
    </inkml:traceGroup>
    <inkml:traceGroup>
      <inkml:annotationXML>
        <emma:emma xmlns:emma="http://www.w3.org/2003/04/emma" version="1.0">
          <emma:interpretation id="{D03FC3FA-7FB9-4451-BE07-1FBD7152DA26}" emma:medium="tactile" emma:mode="ink">
            <msink:context xmlns:msink="http://schemas.microsoft.com/ink/2010/main" type="paragraph" rotatedBoundingBox="12601,6961 12396,7782 11680,7603 11884,6782" alignmentLevel="2"/>
          </emma:interpretation>
        </emma:emma>
      </inkml:annotationXML>
      <inkml:traceGroup>
        <inkml:annotationXML>
          <emma:emma xmlns:emma="http://www.w3.org/2003/04/emma" version="1.0">
            <emma:interpretation id="{A5E335C3-42FA-4EBC-8C0C-FF7082BE3254}" emma:medium="tactile" emma:mode="ink">
              <msink:context xmlns:msink="http://schemas.microsoft.com/ink/2010/main" type="line" rotatedBoundingBox="12601,6961 12396,7782 11680,7603 11884,6782"/>
            </emma:interpretation>
          </emma:emma>
        </inkml:annotationXML>
        <inkml:traceGroup>
          <inkml:annotationXML>
            <emma:emma xmlns:emma="http://www.w3.org/2003/04/emma" version="1.0">
              <emma:interpretation id="{3694A352-7147-4AD7-A0F3-C06820E10C83}" emma:medium="tactile" emma:mode="ink">
                <msink:context xmlns:msink="http://schemas.microsoft.com/ink/2010/main" type="inkWord" rotatedBoundingBox="12601,6961 12396,7782 11680,7603 11884,6782"/>
              </emma:interpretation>
              <emma:one-of disjunction-type="recognition" id="oneOf1">
                <emma:interpretation id="interp1" emma:lang="" emma:confidence="1">
                  <emma:literal>y</emma:literal>
                </emma:interpretation>
                <emma:interpretation id="interp2" emma:lang="" emma:confidence="0">
                  <emma:literal>Y</emma:literal>
                </emma:interpretation>
                <emma:interpretation id="interp3" emma:lang="" emma:confidence="0">
                  <emma:literal>W</emma:literal>
                </emma:interpretation>
                <emma:interpretation id="interp4" emma:lang="" emma:confidence="0">
                  <emma:literal>&amp;</emma:literal>
                </emma:interpretation>
                <emma:interpretation id="interp5" emma:lang="" emma:confidence="0">
                  <emma:literal>g</emma:literal>
                </emma:interpretation>
              </emma:one-of>
            </emma:emma>
          </inkml:annotationXML>
          <inkml:trace contextRef="#ctx0" brushRef="#br0" timeOffset="34356.9649">866 294 187 0,'2'-18'534'0,"-2"10"102"15,0-1 57-15,-2 3 37 0,2 2-184 0,4 4-78 16,2 4-41-16,3 5-21 0,6 4-6 16,4 6-4-16,3 3-28 0,6 7-75 15,4 2-94-15,3 2-77 0,1 4-50 0,0 1-31 16,1 1-18-16,-4-1-19 0,-3-2-15 15,-2 0-38-15,-4-7-56 0,-2-5-67 16,-5-6-71-16,-4-3-107 0,-3-11-96 0,-4-5-32 16,-3-10 13-16,-4-10 40 0,-6-6 59 15,-2-5 109-15,-2-8 110 0,-4 1 74 16,3 6 51-16,1 1 40 0,0 6 35 15,0 6 26-15,1 6 20 0,1 8 48 0,-1 9 68 16,1 13 58-16,-2 8 26 0,-2 10 11 16,0 10-2-16,1 7-36 0,-4 3-68 15,0 3-69-15,-1-1-42 0,-2-1-30 0,-2-3-19 16,1-8-14-16,-4-4-8 0,2-9-1 15,1-5-2-15,-1-8-2 0,2-10-1 16,1-9-3-16,0-13-3 0,4-9-7 0,1-9-4 16,6-8-3-16,5-7 1 0,6-4 3 15,5 1 0-15,5 1 1 0,4 5 3 16,5 6-2-16,4 1-2 0,5 4-6 15,7 7-37-15,5 0-125 0,7 1-134 0,6 4-129 16,7-2-276-16,5 3-142 0,5-5-42 16,2 2 83-16,4-3 113 0,2-2 116 0</inkml:trace>
        </inkml:traceGroup>
      </inkml:traceGroup>
    </inkml:traceGroup>
    <inkml:traceGroup>
      <inkml:annotationXML>
        <emma:emma xmlns:emma="http://www.w3.org/2003/04/emma" version="1.0">
          <emma:interpretation id="{B3821D46-F148-46F1-B5A3-D9DDFB3C9368}" emma:medium="tactile" emma:mode="ink">
            <msink:context xmlns:msink="http://schemas.microsoft.com/ink/2010/main" type="paragraph" rotatedBoundingBox="11759,6643 11698,8971 10914,8950 10976,6622" alignmentLevel="2"/>
          </emma:interpretation>
        </emma:emma>
      </inkml:annotationXML>
      <inkml:traceGroup>
        <inkml:annotationXML>
          <emma:emma xmlns:emma="http://www.w3.org/2003/04/emma" version="1.0">
            <emma:interpretation id="{46CD1DCE-2469-473A-A8AD-579E193F7A4F}" emma:medium="tactile" emma:mode="ink">
              <msink:context xmlns:msink="http://schemas.microsoft.com/ink/2010/main" type="line" rotatedBoundingBox="11759,6643 11698,8971 10914,8950 10976,6622"/>
            </emma:interpretation>
          </emma:emma>
        </inkml:annotationXML>
        <inkml:traceGroup>
          <inkml:annotationXML>
            <emma:emma xmlns:emma="http://www.w3.org/2003/04/emma" version="1.0">
              <emma:interpretation id="{4F4E6527-4CC4-4302-A321-F281CFED6040}" emma:medium="tactile" emma:mode="ink">
                <msink:context xmlns:msink="http://schemas.microsoft.com/ink/2010/main" type="inkWord" rotatedBoundingBox="11759,6643 11744,7202 10988,7182 11003,6623"/>
              </emma:interpretation>
              <emma:one-of disjunction-type="recognition" id="oneOf2">
                <emma:interpretation id="interp6" emma:lang="" emma:confidence="1">
                  <emma:literal/>
                </emma:interpretation>
              </emma:one-of>
            </emma:emma>
          </inkml:annotationXML>
          <inkml:trace contextRef="#ctx0" brushRef="#br0" timeOffset="24427.3971">108 40 300 0,'-3'-8'628'16,"0"-3"129"-16,-1 6 97 0,3-2 67 0,-1 0-188 16,2 3-118-16,3 3-138 0,4 1-90 15,5 4-62-15,9 2-58 0,7 4-56 16,7 3-47-16,3 3-35 0,3 3-37 0,2 3-33 15,-2 0-20-15,-2 4-14 0,-1 0-9 16,-3-1-14-16,-5 1-14 0,-3-2-24 16,-5-4-36-16,-5-1-43 0,-2-5-51 0,-6-6-111 15,-4-4-126-15,-5-9-78 0,-5-6-29 16,-7-6 1-16,-4-5 29 0,-5-5 103 0,-2-1 130 15,-3-2 96-15,1 2 66 16,-2 4 39-16,3 5 26 0,2 5 20 0,0 6 31 16,2 12 50-16,1 5 83 0,1 13 96 15,2 6 75-15,2 7 60 0,2 5 31 0,-1 0-10 16,0 3-50-16,2-1-75 0,-3-1-61 15,-3-1-57-15,-1-4-46 0,1-3-36 16,-2-4-31-16,1-6-21 0,1-7-18 0,0-9-15 16,1-7-13-16,0-12-11 0,2-8-13 15,1-8-18-15,1-8-13 0,2-4-4 16,2-2 1-16,2 0 5 0,1 5 10 0,4 4 13 15,-1 6 11-15,4 5 9 0,4 1 3 16,2 7 2-16,4 2 1 0,7 5 3 16,5 3 5-16,5 2 1 0,7 1 2 0,5 2 2 15,3 1-5-15,4 0-79 0,4-2-181 16,3 0-142-16,2-2-241 0,0-3-200 15,1 0-100-15,-1-4 21 0,-1-1 150 16,-4 1 126-16,-5 0 234 0</inkml:trace>
        </inkml:traceGroup>
        <inkml:traceGroup>
          <inkml:annotationXML>
            <emma:emma xmlns:emma="http://www.w3.org/2003/04/emma" version="1.0">
              <emma:interpretation id="{98FC025C-EA1C-4674-915D-11EDEE608588}" emma:medium="tactile" emma:mode="ink">
                <msink:context xmlns:msink="http://schemas.microsoft.com/ink/2010/main" type="inkWord" rotatedBoundingBox="11694,8330 11677,8970 10914,8950 10931,8310"/>
              </emma:interpretation>
              <emma:one-of disjunction-type="recognition" id="oneOf3">
                <emma:interpretation id="interp7" emma:lang="" emma:confidence="1">
                  <emma:literal>y</emma:literal>
                </emma:interpretation>
                <emma:interpretation id="interp8" emma:lang="" emma:confidence="0">
                  <emma:literal>Y</emma:literal>
                </emma:interpretation>
                <emma:interpretation id="interp9" emma:lang="" emma:confidence="0">
                  <emma:literal>z</emma:literal>
                </emma:interpretation>
                <emma:interpretation id="interp10" emma:lang="" emma:confidence="0">
                  <emma:literal>5</emma:literal>
                </emma:interpretation>
                <emma:interpretation id="interp11" emma:lang="" emma:confidence="0">
                  <emma:literal>*</emma:literal>
                </emma:interpretation>
              </emma:one-of>
            </emma:emma>
          </inkml:annotationXML>
          <inkml:trace contextRef="#ctx0" brushRef="#br0" timeOffset="25238.4435">67 1714 280 0,'-11'-6'545'0,"3"0"86"0,-2 0 78 16,4 2 59-16,3 0-168 0,1 0-80 0,2 4-35 15,5 4-25-15,4 1-34 0,7 5-57 16,5 4-64-16,3 2-68 0,4 3-76 16,4 4-63-16,2 0-39 0,1 1-27 0,0 2-13 15,1-1-14-15,-1-3-16 0,0-3-26 16,-4-2-30-16,1-7-41 0,-4-3-47 15,-2-5-49-15,-6-8-41 0,-5-4-23 16,-6-4 1-16,-9-3 26 0,-5-3 42 0,-4 1 50 16,-5 2 70-16,-1 3 72 0,0 2 55 15,-1 5 48-15,0 7 48 0,-1 4 42 16,-1 11 25-16,1 4 5 0,1 9-7 0,2 6-22 15,-1 3-34-15,3 7-37 0,1 0-39 16,0-1-29-16,-2 1-14 0,-1-2-14 16,0-4-9-16,-1-2-7 0,-2-5-16 15,0-7-38-15,-2-8-57 0,-2-4-65 0,-1-9-42 16,-2-7-28-16,-1-7-3 0,-3-8 26 15,-1-6 51-15,2-2 69 0,0-2 63 16,5 2 60-16,3 2 48 0,5 2 38 0,3 4 24 16,5 2 7-16,4-1 0 0,8 6-10 15,9-4-14-15,10 2-18 0,7-3-14 16,9-1-5-16,6-1-17 0,5 1-21 0,4-2-23 15,4-1-48-15,1-2-124 0,1-3-173 16,-2 0-130-16,-8 0-212 0,-3 1-197 16,-5 0-68-16,-7 6 59 0,-6 4 137 15,-5 7 112-15,-9 5 205 0</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55.1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A6E32B-DA03-4A54-BA83-92AF4AF7086D}" emma:medium="tactile" emma:mode="ink">
          <msink:context xmlns:msink="http://schemas.microsoft.com/ink/2010/main" type="writingRegion" rotatedBoundingBox="14411,6278 15172,6278 15172,9752 14411,9752"/>
        </emma:interpretation>
      </emma:emma>
    </inkml:annotationXML>
    <inkml:traceGroup>
      <inkml:annotationXML>
        <emma:emma xmlns:emma="http://www.w3.org/2003/04/emma" version="1.0">
          <emma:interpretation id="{384D25CE-65AB-49F5-A8AD-990441B2410A}" emma:medium="tactile" emma:mode="ink">
            <msink:context xmlns:msink="http://schemas.microsoft.com/ink/2010/main" type="paragraph" rotatedBoundingBox="14411,6278 15172,6278 15172,9752 14411,9752" alignmentLevel="1"/>
          </emma:interpretation>
        </emma:emma>
      </inkml:annotationXML>
      <inkml:traceGroup>
        <inkml:annotationXML>
          <emma:emma xmlns:emma="http://www.w3.org/2003/04/emma" version="1.0">
            <emma:interpretation id="{0C7D6709-A55F-46F4-B6D8-5E200CF886DA}" emma:medium="tactile" emma:mode="ink">
              <msink:context xmlns:msink="http://schemas.microsoft.com/ink/2010/main" type="line" rotatedBoundingBox="14411,6278 15172,6278 15172,9752 14411,9752"/>
            </emma:interpretation>
          </emma:emma>
        </inkml:annotationXML>
        <inkml:traceGroup>
          <inkml:annotationXML>
            <emma:emma xmlns:emma="http://www.w3.org/2003/04/emma" version="1.0">
              <emma:interpretation id="{8B53B028-1414-4BB7-BD3C-C9C07FC85E8E}" emma:medium="tactile" emma:mode="ink">
                <msink:context xmlns:msink="http://schemas.microsoft.com/ink/2010/main" type="inkWord" rotatedBoundingBox="14411,6278 15172,6278 15172,9752 14411,9752"/>
              </emma:interpretation>
            </emma:emma>
          </inkml:annotationXML>
          <inkml:trace contextRef="#ctx0" brushRef="#br0">761 46 7 0,'-3'-6'278'0,"0"0"45"16,0 2 41-16,0-1-34 0,0 1-53 0,-1 0-50 15,3 1-40-15,-2-2-35 0,1 3-34 16,1-1-31-16,-1 1-26 0,2 1-16 0,-2 1-16 16,1-1-8-16,1 1-6 0,-3 0-2 15,1 1-6-15,1 0-1 0,-1 2-2 16,0 1 0-16,-1 3-3 0,2-2 1 15,-3 2 0-15,3 0 0 0,-1 4 0 16,-1-1 2-16,0 2 1 0,1 3 0 0,-1 2 5 16,0-1 0-16,0 3 3 0,0-1 0 15,0 0 3-15,-1 3 2 0,0 0-3 16,1 0-1-16,-2 2 0 0,2 2-5 0,-2-3-2 15,0 3-1-15,2-1-5 0,1 1 2 16,-1 2-3-16,0 0 3 0,0 2 1 0,0-1 1 16,0 3 1-16,-1-1 3 15,3 2-2-15,-2 1-2 0,1-2-2 0,-1 2-2 16,0-1 1-16,0 2-4 0,-1-4 2 0,0 0 2 15,1-2 1-15,-4 2 1 0,2-4 1 16,-1 0-2-16,0 0 0 0,1-1-2 16,0 0-2-16,1-1 1 0,-3 2-1 15,3 0-1-15,-1-1 2 0,0-1 2 0,0 1 0 16,-1 0-1-16,3-2 1 0,0 1-1 15,1 0-1-15,-1 0-1 0,1 0 2 16,1-1-1-16,1 0-2 0,-2-3 2 0,2 2 0 16,-1-4 0-16,1 2 0 0,-4-2 0 15,1 0 0-15,2-4 1 0,-2 2 1 16,-1-1-1-16,1-1 0 0,0-2-2 15,-2 2 0-15,2 2 1 0,-2-1-1 0,1 1 1 16,-1 1-2-16,-1 1 2 0,1 0 0 16,2-1 1-16,-2 0 5 0,0 1-4 15,2-2-1-15,0 0-1 0,0 1 0 0,0-1-3 16,-1 1-3-16,1-1 3 0,2-2 0 15,-1 1 4-15,-1-1-1 0,1 0 0 16,1-1 0-16,-2 3 1 0,1-3 1 0,0 5-2 16,1-3 0-16,-1 2 1 0,1-1-1 15,1 1 0-15,-2-2 0 0,1 1 0 16,1-2 1-16,-2 0-1 0,0-2 1 15,2 4-1-15,0-6 0 0,-1 5 0 0,-1-4 0 16,2 0 0-16,-1 3 0 0,1-2 2 16,-2 3-1-16,1-2-1 0,1 3-2 15,-2-4 1-15,0 2 1 0,1 0 0 0,-1 0 1 16,1-1 0-16,-1 2 0 0,0-4-1 15,1 3-1-15,-1-2 1 0,2-1 0 16,-1 0 0-16,-1 1 2 0,2 1-2 0,0-1 0 16,0 0-2-16,0-1 2 0,0 1-1 15,0 1 0-15,0 0 0 0,0 0 1 16,0-2 1-16,-1 2-1 0,-1-1 1 15,0-1-1-15,1 1 1 0,-2-2 2 0,1 1-3 16,-1 1 0-16,0-1 0 0,0 3 0 16,-1-2-2-16,3 0 0 0,-1 0-1 15,1 0 2-15,1-3-2 0,-2 2 0 0,2-1 2 16,0-1-3-16,0-1-1 0,0 2 0 15,0 0-1-15,-1-3 1 0,1 3 2 16,-2-1-2-16,0 0 2 0,2 0 5 0,-1 1-2 16,-1 0 0-16,2 2 0 0,-3-2 0 15,1 1 2-15,1 0-4 0,-1 0 0 16,-1 1 0-16,0-2 3 0,0 1-5 15,0 1-1-15,0-1-2 0,-1-1-2 0,0 1 2 16,0-3-3-16,3 3 2 0,-2-3 2 16,0-1 2-16,1 0 1 0,0 1-1 15,-1-1 0-15,2 1 1 0,-1 0-4 16,0 0 0-16,2 1-2 0,-1 1-3 0,-1 3-1 15,1-2 0-15,-1 4-2 0,1-4 0 16,-1-1 1-16,0 2 4 0,1-2 3 16,-1-1 1-16,-1-1 4 0,2-1 2 0,-1 0 0 15,-1-1-2-15,1-1-1 0,1 3-1 16,-1-2 1-16,-1-1-1 0,1 2-1 15,1 0 3-15,-2 0 2 0,1-2 2 0,0 2-1 16,-1 0 0-16,2 0-1 0,-1 1 2 16,-1-1-2-16,0 0 0 0,1-1-1 15,-1 0 1-15,1 1 1 0,1 1-3 16,-1-1-1-16,2 0 2 0,0 0 1 0,0 2 1 15,0-2-1-15,0 4 2 0,2-1 1 16,-1-2 0-16,-1 1-2 0,0 0-1 16,0 0 0-16,-1 0 0 0,-1-3-6 15,2 2 2-15,-1-2 3 0,-1 1 1 0,2-1 1 16,-1-1 0-16,-1 2 4 0,2-3-3 15,-2 1-1-15,1 2-1 0,1-4 0 16,0 4 0-16,0 0 0 0,0 1 1 16,0 0-1-16,0-1 1 0,0 0 0 0,0 0 0 15,-2-3-1-15,1 2 1 0,1-4 0 16,-2 3-1-16,2-3 0 0,-2 2 0 0,1-3 0 15,1 2-1-15,-2-2 1 0,1 2 0 16,1 0-1-16,-2 1 1 0,1 0-1 16,1-2 1-16,-2-1 0 0,0 4 0 15,2-3 0-15,0 2-1 0,0-1 2 0,-1-2-1 16,1 2 0-16,0-3 1 0,0 1 1 15,0-1 3-15,0 0 1 0,0 0 2 16,0 0 2-16,0 0 1 0,0 0 2 0,0 0 0 16,0 0 0-16,0 0-3 0,0 3 1 15,0-3-4-15,0 0-2 0,0 0-2 16,0 1-1-16,0-1-2 0,0 2-1 0,0-2-2 15,0 0 0-15,0 0 2 0,0 0-3 16,0 0 4-16,0 0 4 0,0 0 2 16,1 0 3-16,-1 0 5 0,0 0 3 15,0 0 3-15,0 1 2 0,0-1-1 0,0 0-1 16,0 0-1-16,0 0-5 0,0 0-3 15,0 0-1-15,0 0-2 0,0 0 0 16,0 0-1-16,-1-1-1 0,-1 1-2 0,-1-3-18 16,-3 0-52-16,-5 0-151 0,-8-1-157 15,-7 1-84-15,-12-1-42 0,-4-1-7 16,-10 2 38-16</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46.3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00BBA8F-3298-44FC-8B3E-2F295CE8CD9B}" emma:medium="tactile" emma:mode="ink">
          <msink:context xmlns:msink="http://schemas.microsoft.com/ink/2010/main" type="writingRegion" rotatedBoundingBox="12024,9450 14488,9450 14488,9771 12024,9771">
            <msink:destinationLink direction="with" ref="{C87E441C-FA34-48E8-9B4E-E13516985AA2}"/>
          </msink:context>
        </emma:interpretation>
      </emma:emma>
    </inkml:annotationXML>
    <inkml:traceGroup>
      <inkml:annotationXML>
        <emma:emma xmlns:emma="http://www.w3.org/2003/04/emma" version="1.0">
          <emma:interpretation id="{DC66741F-9A0A-47FE-BADA-6810112399DE}" emma:medium="tactile" emma:mode="ink">
            <msink:context xmlns:msink="http://schemas.microsoft.com/ink/2010/main" type="paragraph" rotatedBoundingBox="12024,9450 14488,9450 14488,9771 12024,9771" alignmentLevel="1"/>
          </emma:interpretation>
        </emma:emma>
      </inkml:annotationXML>
      <inkml:traceGroup>
        <inkml:annotationXML>
          <emma:emma xmlns:emma="http://www.w3.org/2003/04/emma" version="1.0">
            <emma:interpretation id="{D2407226-7FC1-4077-970D-FFE8BFF70EEF}" emma:medium="tactile" emma:mode="ink">
              <msink:context xmlns:msink="http://schemas.microsoft.com/ink/2010/main" type="line" rotatedBoundingBox="12024,9450 14488,9450 14488,9771 12024,9771"/>
            </emma:interpretation>
          </emma:emma>
        </inkml:annotationXML>
        <inkml:traceGroup>
          <inkml:annotationXML>
            <emma:emma xmlns:emma="http://www.w3.org/2003/04/emma" version="1.0">
              <emma:interpretation id="{47B307CB-61F3-47FA-B0C2-BCB078EA9164}" emma:medium="tactile" emma:mode="ink">
                <msink:context xmlns:msink="http://schemas.microsoft.com/ink/2010/main" type="inkWord" rotatedBoundingBox="14284,9566 14488,9566 14488,9771 14284,9771"/>
              </emma:interpretation>
              <emma:one-of disjunction-type="recognition" id="oneOf0">
                <emma:interpretation id="interp0" emma:lang="" emma:confidence="1">
                  <emma:literal/>
                </emma:interpretation>
              </emma:one-of>
            </emma:emma>
          </inkml:annotationXML>
          <inkml:trace contextRef="#ctx0" brushRef="#br0">2346 158 194 0,'1'-4'355'0,"1"4"61"0,-1-4 19 0,-1 1-46 16,2 2-61-16,-2-2-69 0,0 2-56 15,0-2-47-15,-2 0-36 0,2 0-16 16,-1 0 2-16,-1 2 27 0,1 0 40 0,-1-3 51 16,0 3 44-16,1 0 33 0,-1 1 11 15,1 0-12-15,-1 0-26 0,1 0-45 16,-1 0-42-16,-1 2-45 0,-2 2-32 15,0 0-26-15,-3 3-22 0,0 3-16 0,-1 3-13 16,1 2-9-16,-1 0-8 0,2 1-5 16,3 0-2-16,-1-1-2 0,3 1 0 0,2-2 0 15,0-1 2-15,3-1-1 0,4 0-1 16,-1-5 3-16,4-2-2 0,2-2 0 15,2-3 1-15,4-4-2 0,2-4 2 16,-1 0-1-16,2-6 0 0,-4 0 1 0,-3-4 0 16,1 2 13-16,-6-1 14 0,-1 0 12 15,-2 3 17-15,-1 0 20 0,-5 2 20 16,0 1 3-16,-3 0-4 0,-3 4-6 15,-4 0-12-15,-1 0-18 0,-2 4-22 0,1 1-16 16,-1 1-11-16,-1 1-7 0,1 1-6 16,1-1-9-16,1 2-21 0,0 0-42 0,3-1-81 15,0 1-210-15,1 0-176 0,-1 0-253 16,4-2-197-16,-1 0-73 0,2 1 20 15,3-1 178-15,0 0 159 0,1-1 249 16</inkml:trace>
        </inkml:traceGroup>
        <inkml:traceGroup>
          <inkml:annotationXML>
            <emma:emma xmlns:emma="http://www.w3.org/2003/04/emma" version="1.0">
              <emma:interpretation id="{441B82A9-43EE-421A-8FA9-BE964BC6708F}" emma:medium="tactile" emma:mode="ink">
                <msink:context xmlns:msink="http://schemas.microsoft.com/ink/2010/main" type="inkWord" rotatedBoundingBox="12024,9450 12209,9450 12209,9609 12024,9609"/>
              </emma:interpretation>
              <emma:one-of disjunction-type="recognition" id="oneOf1">
                <emma:interpretation id="interp1" emma:lang="" emma:confidence="0">
                  <emma:literal>0</emma:literal>
                </emma:interpretation>
                <emma:interpretation id="interp2" emma:lang="" emma:confidence="0">
                  <emma:literal>O</emma:literal>
                </emma:interpretation>
                <emma:interpretation id="interp3" emma:lang="" emma:confidence="0">
                  <emma:literal>o</emma:literal>
                </emma:interpretation>
                <emma:interpretation id="interp4" emma:lang="" emma:confidence="0">
                  <emma:literal>a</emma:literal>
                </emma:interpretation>
                <emma:interpretation id="interp5" emma:lang="" emma:confidence="0">
                  <emma:literal>9</emma:literal>
                </emma:interpretation>
              </emma:one-of>
            </emma:emma>
          </inkml:annotationXML>
          <inkml:trace contextRef="#ctx0" brushRef="#br0" timeOffset="-1259.0719">133 53 327 0,'0'-2'450'16,"0"-3"45"-16,0-1 30 0,0-1-91 15,0 1-135-15,-3 0-82 0,1 1-36 16,-1 0-7-16,0 1 4 0,0 1 13 16,0 2 14-16,-2 0 4 0,0-1-16 0,0 2-22 15,-1 2-24-15,0 0-29 0,-4 4-33 16,1 3-26-16,-4 0-14 0,2 3-12 0,0-1-7 15,2 3-8-15,-1-2-6 0,4 1-3 16,-1 0-2-16,4-2 1 0,3-2 2 16,0 1 5-16,3-1 6 0,2-4 4 15,1 2 7-15,4-3 0 0,1-3 3 0,3-2 5 16,-1-3 6-16,0 0 13 0,1-3 11 15,-2-1 21-15,-2-1 26 0,-2-1 24 16,-2-1 15-16,-1-1 9 0,-4 2-2 16,-1 1-15-16,-1 1-26 0,-2 1-28 0,-4-1-23 15,3 1-19-15,-6 0-17 0,2 2-10 16,-1-1-7-16,-1 1-5 0,1 2-4 15,1-1-5-15,2 3-8 0,-1-2-19 0,1 2-33 16,3 1-64-16,0 0-127 0,1 0-153 16,5 1-91-16,2 0-61 0,4 1-120 15,4 1-149-15,4-1 16 0,4-1 95 0,3 0 67 16,4-2 60-16,2 0 145 0</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4:51.7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1381C35-688F-4F40-AFCC-1413232F60F8}" emma:medium="tactile" emma:mode="ink">
          <msink:context xmlns:msink="http://schemas.microsoft.com/ink/2010/main" type="writingRegion" rotatedBoundingBox="13153,6070 15232,6070 15232,6471 13153,6471"/>
        </emma:interpretation>
      </emma:emma>
    </inkml:annotationXML>
    <inkml:traceGroup>
      <inkml:annotationXML>
        <emma:emma xmlns:emma="http://www.w3.org/2003/04/emma" version="1.0">
          <emma:interpretation id="{98AD8DEE-D26D-4846-9B5E-CEBC0494BBBE}" emma:medium="tactile" emma:mode="ink">
            <msink:context xmlns:msink="http://schemas.microsoft.com/ink/2010/main" type="paragraph" rotatedBoundingBox="13153,6070 15232,6070 15232,6471 13153,6471" alignmentLevel="1"/>
          </emma:interpretation>
        </emma:emma>
      </inkml:annotationXML>
      <inkml:traceGroup>
        <inkml:annotationXML>
          <emma:emma xmlns:emma="http://www.w3.org/2003/04/emma" version="1.0">
            <emma:interpretation id="{9033A21B-14D3-4A5F-A6AF-2131F253BCFE}" emma:medium="tactile" emma:mode="ink">
              <msink:context xmlns:msink="http://schemas.microsoft.com/ink/2010/main" type="line" rotatedBoundingBox="13153,6070 15232,6070 15232,6471 13153,6471"/>
            </emma:interpretation>
          </emma:emma>
        </inkml:annotationXML>
        <inkml:traceGroup>
          <inkml:annotationXML>
            <emma:emma xmlns:emma="http://www.w3.org/2003/04/emma" version="1.0">
              <emma:interpretation id="{C37BF268-4050-4997-8659-72DC6704B3BF}" emma:medium="tactile" emma:mode="ink">
                <msink:context xmlns:msink="http://schemas.microsoft.com/ink/2010/main" type="inkWord" rotatedBoundingBox="13153,6070 15232,6070 15232,6471 13153,6471"/>
              </emma:interpretation>
            </emma:emma>
          </inkml:annotationXML>
          <inkml:trace contextRef="#ctx0" brushRef="#br0">2158-516 7 0,'0'0'39'0,"1"0"4"0,-1 0 1 15,0 0 4-15,0 0 0 0,0 0 2 0,2 0-1 16,-2 0 1-16,0 3 2 0,0-3 3 16,0 0 7-16,0 0 8 0,0 0 3 15,0 0 0-15,0 0-5 0,0 0-6 16,1 0-12-16,-1 0-14 0,0 1-10 0,0-1-9 15,0 0-10-15,0 0-7 0,0 0-11 16,0 0-8-16,0 0-11 0,0 2-12 16,0-1-17-16,0-1-19 0,0 1-15 15,0-1-16-15,0 0-17 0,0 0-5 0,0 0 7 16,0 0 15-16,0 0 17 0</inkml:trace>
          <inkml:trace contextRef="#ctx0" brushRef="#br0" timeOffset="187.0104">2170-505 19 0,'2'0'94'0,"-2"0"19"0,0 0 11 16,1 0-1-16,-1 0-15 0,0 0-17 15,2 0-17-15,-2 0-18 0,0-1-18 16,0 1-14-16,0 0-11 0,0 0-8 0,0 0-5 15,0 0-1-15,0 0-1 0,0 1 0 16,0-1 2-16,0 0 6 0,0 0 5 16,0 0 3-16,0 0 2 0,0 2 1 15,0-2 1-15,0 0-6 0,-2 0-7 0,2 0-10 16,-1 0-21-16,1 0-22 0,0 0-28 15,-2-2-33-15,2 2-36 0,0 0-34 0,-1 0-6 16,-1-3 10-16</inkml:trace>
          <inkml:trace contextRef="#ctx0" brushRef="#br0" timeOffset="1572.09">2213-552 187 0,'0'0'206'16,"2"0"-4"-16,-2 0-15 0,0 0-24 0,0-1-24 16,0 1-26-16,0-2-25 0,1 0-27 15,-1 2-19-15,0 0-11 0,0 0-9 16,0 0-4-16,0 0 1 0,0 0 3 15,0 0 4-15,0 0 7 0,0 0 9 0,0 0 10 16,0 0 9-16,0 0 6 0,-1 0 10 16,-1 0 5-16,2 0 2 0,-2-2 0 15,1 2 1-15,1 0-1 0,-2 0-3 0,1 0-10 16,1 0-6-16,-2 0-12 0,2 0-12 15,0 0-10-15,-2 0-11 0,2 0-3 16,-1 0-4-16,-1 2-1 0,2-2 0 0,0 0-3 16,0 0 5-16,0 0-2 15,0 0-2-15,0 0 0 0,0 0-3 0,0 0-1 16,0 0-4-16,0 0-3 0,0 0-1 0,0 0-2 15,0 0-1-15,2 0 2 0,-1 0 0 16,1 0 2-16,1 0 2 0,2 0 1 16,0 0-2-16,4 0 1 0,2 0 1 15,3 0 0-15,7 0 3 0,6 0-1 0,6 0 2 16,5 2 0-16,8 0 0 0,4-2 1 15,9 1-2-15,7 2 0 0,7 1-1 16,6 2 1-16,3 1-2 0,2 0-2 16,3 2-1-16,-2 2 0 0,-1 1 0 15,-3 2 1-15,-4-1-1 0,-6 1-1 0,-3 0 1 16,-6-2 0-16,-4-2-1 0,-7 1 0 15,-5-2 0-15,-2-2 0 0,-3 0 1 0,-3-2 0 16,0-1 2-16,-3-1 2 0,-2-1 3 16,-2-1 1-16,-1-1 0 0,-3 0 1 15,-1-1 0-15,-6-1-1 0,-1-1-3 16,-5 2 0-16,-1 0-1 0,-2 1-3 0,-3 0-1 15,-2 0 1-15,-1 1-1 0,-2 0-2 16,-1 2 1-16,-1-1 1 0,-1-1 2 0,0 1-2 16,0 2 1-16,-1-1 1 15,-1-1 0-15,2 1-2 0,-1-1 0 0,-1-1 3 16,2 0-1-16,-2-1-1 0,2 2-1 15,0-2 1-15,0 0 1 0,0 0 0 0,0 0-2 16,0 0 0-16,0 0 1 0,0 0 1 16,0 0-2-16,0 0-1 0,0 0 0 15,0 0 0-15,2 0 2 0,-2-2 1 16,0 2-1-16,0 0 1 0,0 0-1 0,0-1 3 15,0 1-3-15,0 0 0 0,0 0 0 16,0-1-1-16,0-1 4 0,0 2-2 0,-2-1 2 16,2 1 1-16,-1-2 1 15,-1 1 0-15,-1-2-3 0,0 2 2 0,0-1 1 16,0 0-4-16,1 0 0 0,-1 2-1 15,0-1 2-15,1 1-2 0,1-2-1 0,-3 0-1 16,3 1 1-16,1 1-2 0,-3-1 2 16,3 0 0-16,-2 1 0 0,0-2 2 15,2 0 1-15,-1 2 1 0,-1 0-4 16,2-1 1-16,-1 1 3 0,1 0-1 0,0 0 3 15,0 0-1-15,0 0-1 0,0 0 1 16,0 0-3-16,0 0 1 0,0 0-2 16,0 0-1-16,0 0 1 0,0 0 1 15,0 0-2-15,-2-1 0 0,2 1-1 0,0 0 2 16,0 0-1-16,-1-1-2 0,1 1 2 15,-2 0 0-15,2 0 3 0,-2-2 2 16,2 2 2-16,-1-2 3 0,-1 2 2 0,-1 0 0 16,1 0-1-16,1 0 3 0,-2 0-4 15,1 2-5-15,-1 1-3 0,0 1-1 16,-3 3-1-16,1 2-6 0,-2 3 4 15,1 3 2-15,0 2 2 0,1 0 0 0,3 0-1 16,2 1-1-16,2 1 1 0,4-4-1 16,1 2-3-16,2-2 3 0,4-3 4 15,1-1 1-15,3-3 0 0,2-2-1 0,2-2 2 16,0-4 0-16,1-1-1 0,-2-1 2 15,-2-2 9-15,-3-3 15 0,-2-2 14 16,-7-4 7-16,-3-1 11 0,-4 0 23 0,-5-3 10 16,-4 2-4-16,-3-1-5 0,-2 5-7 15,-1-1-6-15,-2 3-22 0,1 4-20 16,1 0-10-16,0-1-6 0,2 3-5 15,2 1-8-15,2 1-10 0,2 1 0 0,2 1 0 16,1 1-24-16,2 1-44 0,0 1-37 16,0 0-22-16,3-1-29 0,0 2-40 15,3-5-41-15,-2 4-51 0,1-1-96 16,1-1-80-16,2 1-30 0,-2 1 10 0,3-2 45 15,1-1 88-15</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15.47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D0E3BFC-734C-4531-AF2E-067C1A980EB1}" emma:medium="tactile" emma:mode="ink">
          <msink:context xmlns:msink="http://schemas.microsoft.com/ink/2010/main" type="writingRegion" rotatedBoundingBox="10822,2131 14886,1497 15030,2419 10966,3054">
            <msink:destinationLink direction="with" ref="{80646560-6495-4476-B69B-B449F87DEDB1}"/>
          </msink:context>
        </emma:interpretation>
      </emma:emma>
    </inkml:annotationXML>
    <inkml:traceGroup>
      <inkml:annotationXML>
        <emma:emma xmlns:emma="http://www.w3.org/2003/04/emma" version="1.0">
          <emma:interpretation id="{A94469DC-CDAA-4920-8DAB-C15935379693}" emma:medium="tactile" emma:mode="ink">
            <msink:context xmlns:msink="http://schemas.microsoft.com/ink/2010/main" type="paragraph" rotatedBoundingBox="10822,2131 14886,1497 15030,2419 10966,3054" alignmentLevel="1"/>
          </emma:interpretation>
        </emma:emma>
      </inkml:annotationXML>
      <inkml:traceGroup>
        <inkml:annotationXML>
          <emma:emma xmlns:emma="http://www.w3.org/2003/04/emma" version="1.0">
            <emma:interpretation id="{69C654BB-85A2-4AB8-89EE-18164914FE53}" emma:medium="tactile" emma:mode="ink">
              <msink:context xmlns:msink="http://schemas.microsoft.com/ink/2010/main" type="line" rotatedBoundingBox="10822,2131 14886,1497 15030,2419 10966,3054"/>
            </emma:interpretation>
          </emma:emma>
        </inkml:annotationXML>
        <inkml:traceGroup>
          <inkml:annotationXML>
            <emma:emma xmlns:emma="http://www.w3.org/2003/04/emma" version="1.0">
              <emma:interpretation id="{5AD8EA95-F4BA-4F4F-B9F4-DE27F95E5BC7}" emma:medium="tactile" emma:mode="ink">
                <msink:context xmlns:msink="http://schemas.microsoft.com/ink/2010/main" type="inkWord" rotatedBoundingBox="10822,2131 14886,1497 15030,2419 10966,3054"/>
              </emma:interpretation>
            </emma:emma>
          </inkml:annotationXML>
          <inkml:trace contextRef="#ctx0" brushRef="#br0">6618-3418 53 0,'22'15'402'0,"-5"3"51"16,-4 1 46-16,-2 0 32 0,-2 2-157 16,-1 2-121-16,-3 2-74 0,-2 1-45 15,-5 0-40-15,-1 5-28 0,-3 1-20 16,0-1-29-16,-4-3-30 0,-1-2-55 0,0-4-153 15,0-7-178-15,-3-4-92 0,3-6-38 16,0-7-10-16,3-5 35 0</inkml:trace>
          <inkml:trace contextRef="#ctx0" brushRef="#br0" timeOffset="418.0238">6900-3685 232 0,'-3'-6'461'0,"0"3"49"16,-2-1 29-16,1 3-27 0,-3 1-124 16,-1 1-56-16,-1 3 3 0,-1 2 18 15,-1 4 21-15,0-2 6 0,0 3-36 0,3 1-66 16,-1 2-72-16,3 2-53 0,2 0-44 15,3 3-29-15,4 0-20 0,2-1-16 16,4 2-15-16,2-1-8 0,7-2-6 16,2-1-2-16,4-2 0 0,6-3 0 0,5-4 4 15,3-7 0-15,4-2-2 0,4-6-2 16,-2-8 1-16,-1-5 0 0,-3 2 2 15,-7-6 14-15,-6 2 17 0,-5 1 13 16,-6 4 7-16,-5-1 8 0,-5 4-6 0,-6 2-12 16,-6 0-16-16,-7 2-13 0,-4 2-9 15,-6 2-11-15,-2 1-1 0,-2 5-6 16,-3 1-15-16,0 1-22 0,2 2-45 0,3 2-96 15,1-2-146-15,5 1-117 0,6-3-81 16,5-1-107-16,5-1-149 0,6-3-38 16,5 1 76-16,6-4 82 0,7 0 74 0,3 0 119 15</inkml:trace>
          <inkml:trace contextRef="#ctx0" brushRef="#br0" timeOffset="751.0427">7533-3804 308 0,'0'14'420'0,"-2"0"43"15,2 0 36-15,-2-2-88 0,1 2-129 16,1 1-66-16,1 0-30 0,3-1-22 16,0 0-14-16,4-1-8 0,2 0-6 0,4-1-25 15,3-1-21-15,5-1 4 0,5-5 0 16,5-3-1-16,4-5 5 0,4-3 12 0,3-6 15 15,1 1 0-15,-5-4 24 0,-1 1 55 16,-6-4 50-16,-7 5 35 0,-6 2 21 16,-6 2 4-16,-5 0-26 0,-5 2-63 15,-6 0-65-15,-8 0-53 0,-5 0-38 16,-6 0-30-16,-5-1-20 0,-2 3-9 0,1 1-4 15,1 1-9-15,2-1-16 0,4 4-30 0,4-3-51 16,4 1-118-16,5-1-176 0,5 0-116 16,5-1-110-16,4 0-114 0,3-1-139 15,7 0 12-15,3-4 119 0,3 2 91 16,5-4 106-16,0 4 139 0</inkml:trace>
          <inkml:trace contextRef="#ctx0" brushRef="#br0" timeOffset="1061.0607">8364-3906 258 0,'11'15'426'0,"-2"0"59"15,-1 3 40-15,-3 3-80 0,1 2-85 0,-2 3-30 16,-1 0-22-16,0 0-4 0,0-1 15 16,2-2 16-16,1-1 3 0,2-4-21 15,3-3-22-15,3-3-29 0,4-3-37 0,7-6-37 16,5-8-44-16,6-5-49 0,7-7-36 15,3-6-26-15,3-5-16 0,0-5-8 0,-3-3-5 16,-5 0-1-16,-8 1 3 0,-6 2 12 16,-7 5 18-16,-5 5 16 0,-6 4 12 15,-6 3 9-15,-3 5 1 0,-4 1-12 16,-8 5-18-16,-2 0-16 0,-3 4-14 0,-5 1-10 15,-2 3-5-15,-1 1-3 0,1 2-10 16,0 1-19-16,2-2-42 0,5 1-106 16,-1-3-196-16,4-1-204 0,3-6-276 0,0-1-130 15,2-4-37-15,4 1 63 0,2-3 174 16,1-1 193-16</inkml:trace>
          <inkml:trace contextRef="#ctx0" brushRef="#br0" timeOffset="-602.0344">4870-3469 225 0,'-2'6'407'0,"2"-2"49"0,0 0 39 16,0 1-63-16,0-3-108 0,0 0-80 0,0 0-45 15,2-1-12-15,1 1 7 0,2-2 27 16,-1-2 52-16,6 1 54 0,1-5 28 15,3-3-1-15,3-1-22 0,1-2-47 16,-1 0-68-16,1-4-71 0,-3-1-46 0,0-3-28 16,-3 0-16-16,-1-2-11 0,-1 0 1 15,-5-1-1-15,-2 2 1 0,-2 3-1 0,-1 2 5 16,-1 3 3-16,1 3-5 0,-3 3-5 15,1 3-9-15,0 1-9 0,1 6-12 16,-2 2-8-16,1 11 1 0,0 7 0 16,2 7 6-16,4 4 5 0,-1 8 4 0,2 2 0 15,-1 3-3-15,3 1-3 0,1 0-5 16,-1 3-4-16,1-2-5 0,0-1 3 0,-1 0-2 15,-4-4 2-15,0-4-1 0,-3-2 0 16,0-7 1-16,-3-3-3 0,-4-5 1 16,-1-2-2-16,-1-5 0 0,-2-6 1 15,-3 1-2-15,1-7 0 0,0 0-1 0,1-2 0 16,1 0-1-16,3-2 1 0,1-2 1 15,4 0 1-15,3-1-2 0,3-1-1 0,4 0 1 16,7-4-4-16,5-1 3 0,6-3 1 16,5 0 1-16,5 1 0 0,1 0 1 15,2-2 0-15,2 1-14 0,1 1-23 16,-2-1-40-16,-1 4-75 0,0-2-144 0,-4 2-130 15,-1 0-77-15,-3-2-83 0,-2 3-99 16,-4-1-111-16,0-1 44 0,-5-1 81 16,0 1 59-16,-2 0 90 0,-1-2 132 0</inkml:trace>
          <inkml:trace contextRef="#ctx0" brushRef="#br0" timeOffset="-171.0095">5810-3570 311 0,'-10'0'464'0,"-1"-4"48"16,4 1 37-16,-3 3-35 0,2-4-51 0,0 1 3 15,-1 2 31-15,2-2 19 0,0 2 5 16,0 1-40-16,2 0-105 0,1 0-117 15,-1 1-103-15,0 3-58 0,-3 5-28 16,-1 5-10-16,-2 3-3 0,0 6-2 0,1 2-3 16,1 2-7-16,4 1-12 0,3 2-9 15,6 1-9-15,4 1-6 0,6 1-2 0,6-3-1 16,7-3 2-16,5-2-1 0,6-3-2 15,3-6 0-15,5-5-3 0,3-8-2 16,0-6-2-16,-2-7-3 0,-3-6 1 16,-4-3 1-16,-9-6 2 0,-5-3 2 0,-7-3-1 15,-7-1 4-15,-5 3 1 0,-7 0 0 16,-4 3 2-16,-2 5-1 0,-2 1 0 0,-4 2-3 15,-4 6-1-15,-5 1-4 16,-2 4-3-16,-4 6-6 0,0 1-16 0,-2 1-23 16,2 4-46-16,5 1-117 0,3-1-179 15,7 1-119-15,4-2-126 0,6 2-145 0,5-1-117 16,5 0 32-16,5-2 132 0,6 0 100 15,3-2 129-15</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17.2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0646560-6495-4476-B69B-B449F87DEDB1}" emma:medium="tactile" emma:mode="ink">
          <msink:context xmlns:msink="http://schemas.microsoft.com/ink/2010/main" type="inkDrawing" rotatedBoundingBox="9763,1765 15328,774 15725,3002 10160,3993" hotPoints="15311,2044 12599,3469 9638,2680 12351,1255" semanticType="underline" shapeName="Ellipse">
            <msink:sourceLink direction="with" ref="{7D0E3BFC-734C-4531-AF2E-067C1A980EB1}"/>
          </msink:context>
        </emma:interpretation>
      </emma:emma>
    </inkml:annotationXML>
    <inkml:trace contextRef="#ctx0" brushRef="#br0">4144 258 102 0,'-27'-7'336'0,"-1"2"55"0,-2-2 49 16,-3 0-43-16,-4-1-61 0,-2 1-63 16,-2 0-47-16,-4-2-35 0,0 0-34 15,-3 1-30-15,2 1-15 0,-3 0-1 16,0-2 10-16,-1 2 20 0,-5 0 17 0,-2 0 6 15,-5 0-6-15,-6 1-18 0,-3 0-22 0,-3 2-26 16,-2-1-31-16,-5 3-17 16,-3-1-9-16,-3 3-6 0,-4 4-9 0,-2 2-12 15,-5 3-2-15,0 0-6 0,-5 4 4 16,-6 3 7-16,-7 3 26 0,-2 2 29 0,-5 4 34 15,1-1 25-15,2 3 22 0,0 4 8 16,4 1-9-16,-1 2-20 0,2 3-27 16,-2 5-10-16,0 1-19 0,2 5-14 0,3 0-12 15,3 7-10-15,4 2-8 0,10 8-7 16,7 2-6-16,9 4-3 0,9 7-1 0,9 1-2 15,10 2-1-15,13 2-3 0,10 3-1 16,12 0-1-16,11 1-1 0,13-3 2 16,11-1 1-16,13-2 0 0,10-4 0 0,12-2 4 15,12-3-1-15,17-1-1 16,13-6-2-16,13-2 0 0,14-2 4 0,12-9-2 15,13 0-33-15,15-6-22 0,16-4-10 0,17-11-9 16,11-8-17-16,9-14-26 0,10-16 10 16,3-18 3-16,10-12 3 0,3-13 5 0,-4-11 13 15,-2-9 22-15,-7-3 21 0,-6-6 19 16,-11 1 11-16,-15-3 11 0,-12-1 18 0,-16 1 26 15,-12 2 28-15,-13-1 29 0,-12 1 21 16,-10 0 16-16,-8 0 0 0,-13 2-6 16,-9 2-13-16,-15 2-23 0,-11-2-17 15,-13-1-19-15,-20 0-22 0,-17-5-23 16,-23-2-26-16,-21-4-29 0,-24-3-41 0,-24-1-45 15,-24 1-64-15,-28 2-99 0,-28 10-85 16,-23 8-52-16,-20 11-14 0,-11 11-25 0,-15 19-55 16,-16 13-73-16,-17 21-13 0,-22 17 14 15,-17 22 15-15,-6 17 52 0,-2 15 111 16</inkml:trace>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50.33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126 147 14 0,'0'2'209'0,"-2"-2"29"0,2 0 5 15,0 0 0-15,2-2 0 0,-2 2-6 16,1-1-15-16,1 1-19 0,-2-2-17 0,0 1-17 16,0 1-19-16,0-1-22 0,0 1-16 15,0 0-20-15,0 0-17 0,0-2-18 16,0 1-15-16,0 1-8 0,0 0-7 0,0 0-5 15,0 0-5-15,0 0 0 0,0 0-1 16,0 0-2-16,0 0 0 0,0 0-1 0,0 0-1 16,0 0-3-16,0 0-4 0,0 0 0 15,0 0 0-15,0 0 1 0,0 0-1 16,0 0 2-16,0 0 2 0,-2 0 1 0,2 0 1 15,-1-2 0-15,1 0 0 0,0 2 1 16,-2 0-3-16,1-2 0 0,1 0-1 0,0 2-1 16,0 0-1-16,0 0-1 0,0 0-2 15,0 0-3-15,0 0 1 0,0 0-1 16,0 0 0-16,0 0 0 0,-2 0-1 0,2 0 2 15,0 0 1-15,-1 0-1 0,-1 0 2 16,2 0 0-16,0 0-1 0,0 2 0 0,0-2-1 16,-2 0-1-16,2 0-1 0,0 0 0 15,-1 0 2-15,1 0 1 0,-3 0 0 16,0 0-2-16,-2 0 0 0,-3 0 0 0,0 0 0 15,-3 2 0-15,1-2-3 0,1 2 3 16,-1 0 0-16,1 1 0 0,1-2-2 0,0-1 1 16,2 0 1-16,1 0 0 0,2 0 1 15,0 0-1-15,0 0 1 0,1 0 0 16,0 0 1-16,1 0 1 0,1 0 2 0,-2 0 1 15,2 0 1-15,-1 0 1 0,1 0-1 16,0 0 0-16,-2 0 2 0,2 0-3 0,-1 0 0 16,1 0-2-16,0 0-1 0,0 0-1 15,0 0-2-15,0 0 0 0,0 0 0 16,0 0 0-16,0 0 0 0,0 0 0 0,1 0 0 15,-1 0-1-15,2 0 0 0,-2 0-1 16,1 0 0-16,1 0-1 0,-1 0 3 0,3-1-1 16,-1 1 2-16,3-2 1 0,-1 1 0 15,3 1 1-15,1-2 0 0,1 0 1 16,-1 0-3-16,2 0 1 0,0-1 0 0,2 2 0 15,0 0-1-15,1-2 2 0,0 0-3 16,0 0 1-16,2 2 1 0,0-2-2 0,1 0 0 16,1 0-1-16,1-1 0 0,-2 3 1 15,2-3 0-15,-2 3 0 0,1-1 0 16,-1 0 0-16,1 0 0 0,-3 1-1 0,3-2 0 15,-2 2-2-15,-1-1 1 0,1-1 2 16,0 1-1-16,0-1 1 0,0-1-2 16,1 1 5-16,0-1-3 0,1 0-1 0,-1 1 0 15,0-1 2-15,1 1-1 0,-2-1 0 16,-1-1 0-16,1 2 0 0,-2 1-1 0,-1-1-2 15,1 1 3-15,-3 1-1 0,0 0-2 16,1-1 4-16,0 2-1 0,-1 0 1 0,0 0-4 16,0 0 3-16,0 0 1 0,0 0-2 15,1 0 1-15,-1 0 1 0,1 0 0 16,1 0-2-16,-2 0 1 0,2 0-1 0,1 0 0 15,-2-1 0-15,1 1 1 0,1-2 0 16,1 1 1-16,-1 0 1 0,0-1-1 0,2-1-1 16,0 1 0-16,-1 1 2 0,1 0-1 15,0 1-1-15,-2-1 2 0,0 1 0 16,1-2-1-16,-1 2-1 0,0 0-1 0,0 0 2 15,1 0-1-15,-3 0 1 0,2 0-1 16,-1 2 1-16,0-2-1 0,1 1 2 0,2-1-2 16,0 1 1-16,1 0-1 0,0-1 1 15,2 2 1-15,2-2-1 0,1 0-1 16,0 0 1-16,2 0-1 0,0-2 0 0,1 2-1 15,-1-1 1-15,1 0 0 0,-3 1-1 16,0 0-1-16,0 0 2 0,2 0 0 0,1 0 1 16,-1 0 0-16,-2 0 0 0,2 1-1 15,-4 0 1-15,1-1-2 0,-1 2 1 16,-1 0-1-16,0-1 1 0,0 2 0 0,-1-2 0 15,-1 1 0-15,-1-2 0 0,1 1 0 16,-1-1 0-16,0 2 0 0,0-1 0 0,-1-1 0 16,3 1-1-16,-1-1 1 0,1 0-3 15,-1 0 1-15,2 0 2 0,1 0-1 0,1 2-2 16,0-1 2-16,1 1 1 0,-2 0-1 15,2-2 0-15,-1 3 1 0,-1-1 0 16,-1 0-1-16,-1-1-1 0,1 2 2 0,-2 0 0 16,1-2 1-16,-1-1-1 0,-1 1 2 15,1 1-2-15,0-2 1 0,2 0-2 0,0 0 1 16,2-2 0-16,1 1-1 0,0 1 2 15,2-1-1-15,-2-2 3 0,2 0 0 0,-1 3 1 16,0-1-2-16,-1 1-1 0,1 0 0 16,0 0-2-16,-1 0-2 0,0 0 0 15,-2 1 2-15,2-1 1 0,-1 3 0 0,1-3 0 16,-1 1 1-16,-1 1-5 0,1-2 3 15,-1 1-1-15,1-1 0 0,-1 1 1 0,3-1 0 16,-1 0 4-16,-2 0-2 0,2 0 1 16,0 0-1-16,-1 0 1 0,1 2-3 0,-1-2 0 15,-1 1-1-15,1-1 1 0,-1 2 1 16,-1-1 0-16,2 1 0 0,-4-1 0 15,2-1 0-15,-1 1 1 0,1-1-2 0,-1 2 2 16,1-2-1-16,0 0 1 0,0 0-2 16,2 0-1-16,-1 0-1 0,1 0 0 0,1 0 1 15,0-2 0-15,0 2 2 0,1 0 3 16,-1-1 0-16,1 1-1 0,-1 0 1 15,1 0-1-15,-1 0-2 0,0 0-1 0,-2 0 1 16,1 0-1-16,-1 1 1 0,-1-1 0 16,-1 2 1-16,2-2 1 0,-1 0-2 0,2 0 1 15,-1 0 0-15,1-2 1 0,0 2-2 16,1-1 1-16,-2 1 1 0,2-3-1 15,-3 2-1-15,2-1-1 0,-1 1-1 0,1-2-1 16,3 2 0-16,-1-1 1 0,1 1 1 16,0-2 0-16,-1 3 1 0,0-1 1 0,0 1 0 15,1-2-1-15,0 0 1 0,-1 2 0 16,1-1 0-16,-2-1 0 0,2 2 0 15,-2 0 0-15,2 0 0 0,-1-2-1 0,1 0-1 16,0-1-1-16,1 2 0 0,-1-2 0 16,1 2 0-16,-1-2-2 0,0 0 2 0,-1 0 0 15,-1 1 1-15,1 0-1 0,0 2 2 16,-1-1 0-16,-1 1 1 0,1 0-1 15,-1 0-1-15,-1 0 1 0,1 1-1 0,-2-1 0 16,1 0 1-16,-1 0 0 0,0 0 0 16,0 0-2-16,2 0 2 0,-1 0 1 0,1-1-1 15,1 1 2-15,0-2 1 0,0 0 1 16,0 1-1-16,2-1-2 0,0 0-1 15,-1 0-1-15,4 1 1 0,-1-2 0 0,-1 2-2 16,2-1 1-16,0 2-1 0,-1 0 2 16,1 2-2-16,-1-1-1 0,-3-1 3 0,-1 1 0 15,-1 1 1-15,-2-2-1 0,-2 1 0 16,4-1 0-16,-2 0 0 0,0 0 2 15,1 0-2-15,-1-1 1 0,2 1 1 0,1-2 0 16,-2 1 0-16,3-2-1 0,-1 2-1 16,0-1 0-16,2 1 0 0,-2 0-3 0,1 1 2 15,3 0-1-15,-3 1-1 0,1 2 3 16,0-2 0-16,-2 2 1 0,0 0-3 15,-3-2 1-15,2 3 3 0,-4-2 0 0,2 1-1 16,-2 0 0-16,1-1 0 0,-1 0-1 16,2 1 0-16,0-3-1 0,-2 2 0 0,2-1-1 15,-1-1 2-15,-1 0 0 0,-1 0 2 16,1 0-1-16,-1 1-2 0,0 1 1 0,0-1-1 15,0 1 1-15,-1 0 2 0,1 1-2 16,0 1 1-16,1-4 0 0,1 3-1 0,-1 2-3 16,0-2 0-16,1 0 3 0,-1-1 0 15,1 0 0-15,-1-1 1 0,0 2 4 16,-1-1-1-16,2-1-2 0,-4-1 0 0,0 1-1 15,2-1 0-15,-4 0-1 0,3 0-3 16,-1 0 2-16,2 0 0 0,0 2 0 0,1 0 1 16,2-2 0-16,1 1 0 0,3 0 0 15,-1-1 0-15,3 1 1 0,2-1-2 16,-2 4 0-16,2-4 1 0,1 1 0 0,-2 1-1 15,1-2 3-15,-4 0 0 0,1 0 0 16,-2 0 0-16,0 0-2 0,-1 0 2 0,-1 0-2 16,-1 0-3-16,2 0 1 0,-4 0 0 15,2 0 0-15,-1 0-1 0,1 0 1 16,0 0 2-16,0 0 1 0,-1 0 0 0,3 0 1 15,0-2-2-15,1 1 0 0,0 1-1 16,2 0-1-16,-1 0 0 0,1 0 0 0,1 0 1 16,-1 0 2-16,1 0 0 0,-1 0 2 15,0-2-3-15,-1 0 2 0,-1 1-1 16,1-1 1-16,-3 0 0 0,1 0-1 0,-2 1 3 15,-2-2-2-15,0 2-2 0,1-1 0 16,-4 1-3-16,2-1 1 0,-2 1-2 0,0 1 1 16,2-1 3-16,0 1 1 0,0 0 2 15,-1 0-1-15,3 0 5 0,-1 0 8 16,2 0 10-16,-1 0 5 0,1 0 5 0,-2 0 1 15,-1 0 1-15,-2 0-4 0,0 0 1 16,-3 0 10-16,0 0 13 0,0 0 14 0,-3 1 8 16,0-1 4-16,-1 1-4 0,-3-1-6 15,3 2-7-15,-4-2-10 0,0 0-8 16,0 0-5-16,-1 0-4 0,-2 0-2 0,0 0-9 15,0 0-6-15,1 0-7 0,-1 0-50 16,0 0-91-16,-5-3-170 0,1 2-242 0,-6-2-126 16,-2-5-65-16,-1 1 8 0,-1-4 68 15,3-4 154-15</inkml:trace>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21.71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801EADA-BAA7-45F4-A345-EA5DD6C62AFF}" emma:medium="tactile" emma:mode="ink">
          <msink:context xmlns:msink="http://schemas.microsoft.com/ink/2010/main" type="writingRegion" rotatedBoundingBox="16339,1169 22372,103 22574,1248 16542,2314"/>
        </emma:interpretation>
      </emma:emma>
    </inkml:annotationXML>
    <inkml:traceGroup>
      <inkml:annotationXML>
        <emma:emma xmlns:emma="http://www.w3.org/2003/04/emma" version="1.0">
          <emma:interpretation id="{B0741164-95DB-499B-87E5-E1F4170FCFEC}" emma:medium="tactile" emma:mode="ink">
            <msink:context xmlns:msink="http://schemas.microsoft.com/ink/2010/main" type="paragraph" rotatedBoundingBox="16339,1169 22372,103 22574,1248 16542,2314" alignmentLevel="1"/>
          </emma:interpretation>
        </emma:emma>
      </inkml:annotationXML>
      <inkml:traceGroup>
        <inkml:annotationXML>
          <emma:emma xmlns:emma="http://www.w3.org/2003/04/emma" version="1.0">
            <emma:interpretation id="{8FB6956D-3F00-404E-B872-7EAB49797E7D}" emma:medium="tactile" emma:mode="ink">
              <msink:context xmlns:msink="http://schemas.microsoft.com/ink/2010/main" type="line" rotatedBoundingBox="16339,1169 22372,103 22574,1248 16542,2314"/>
            </emma:interpretation>
          </emma:emma>
        </inkml:annotationXML>
        <inkml:traceGroup>
          <inkml:annotationXML>
            <emma:emma xmlns:emma="http://www.w3.org/2003/04/emma" version="1.0">
              <emma:interpretation id="{0B4492AC-04DC-469E-B0AC-608E5510EC2A}" emma:medium="tactile" emma:mode="ink">
                <msink:context xmlns:msink="http://schemas.microsoft.com/ink/2010/main" type="inkWord" rotatedBoundingBox="16339,1169 22372,103 22574,1248 16542,2314"/>
              </emma:interpretation>
              <emma:one-of disjunction-type="recognition" id="oneOf0">
                <emma:interpretation id="interp0" emma:lang="" emma:confidence="0">
                  <emma:literal>action</emma:literal>
                </emma:interpretation>
                <emma:interpretation id="interp1" emma:lang="" emma:confidence="0">
                  <emma:literal>anti on</emma:literal>
                </emma:interpretation>
                <emma:interpretation id="interp2" emma:lang="" emma:confidence="0">
                  <emma:literal>at on</emma:literal>
                </emma:interpretation>
                <emma:interpretation id="interp3" emma:lang="" emma:confidence="0">
                  <emma:literal>anion</emma:literal>
                </emma:interpretation>
                <emma:interpretation id="interp4" emma:lang="" emma:confidence="0">
                  <emma:literal>at, on</emma:literal>
                </emma:interpretation>
              </emma:one-of>
            </emma:emma>
          </inkml:annotationXML>
          <inkml:trace contextRef="#ctx0" brushRef="#br0">3619-479 147 0,'-3'-2'446'0,"1"0"58"0,1 2 37 0,1 0-12 16,-3-1-103-16,1 1-94 0,-1-2-33 15,1 2-2-15,1 0 18 0,-1-4 7 16,1 3-11-16,1-2-27 0,-2 0-37 0,2 2-25 15,-1-3-21-15,1 2-14 0,-4 1-9 16,1-3-11-16,0 3-16 0,0 0-19 16,-2 0-23-16,2-3-19 0,-2 3-17 0,1 0-14 15,-1 0-13-15,2-1-12 0,-2 2-8 16,-1 0-9-16,-1 2-10 0,2 0-5 15,-2 1-3-15,-3 2-2 0,1 2-2 16,-4 4-2-16,0 2 2 0,-1 1 0 0,1 4 1 16,1 0 2-16,-2 1-1 0,-1 0 1 15,3 3 2-15,1 1 0 0,0-2-3 0,3 1 2 16,1-2-2-16,3-2-1 0,2-3-6 15,0-2-5-15,4-1-6 0,4-5-6 16,5-3-6-16,4-4-4 0,5-3-1 16,4-5 2-16,0-4 3 0,1 1 1 0,-1-1 7 15,-2 0 5-15,-2 3 7 0,-1 2 2 16,-3 0 2-16,1 3 4 0,-1 4 3 0,0 0 4 15,1 4 9-15,-1 3 10 16,0 0 12-16,0 1 6 0,-2 0 6 0,-1-1 0 16,-1 0 2-16,-1-3-3 0,0-1-2 15,1-3-3-15,0-4-4 0,6-5-4 0,1-7-4 16,4-7-9-16,1-4-10 0,1-4-4 15,1-8-8-15,-1-6-4 0,-3-4-4 16,-3-7 0-16,-3 0 5 0,-7-2 0 16,-1 4 1-16,-3 5 6 0,-4 9 2 0,-1 7 1 15,0 5 2-15,0 9-6 0,-1 3-3 16,1 7-3-16,0 6-4 0,1 9 0 15,1 10-1-15,3 8 3 0,3 8 4 16,1 5 5-16,2 3 1 0,2 4 2 0,-1 3 0 16,1-2 0-16,1 3-4 0,1-3-8 15,-1 0-26-15,0-2-44 0,-1-3-115 0,-1-4-180 16,1-4-144-16,-4-8-204 0,1-4-188 15,-4-9-70-15,-1-7 54 0,-5-4 151 16,-2-5 128-16,-2-5 203 0</inkml:trace>
          <inkml:trace contextRef="#ctx0" brushRef="#br0" timeOffset="218.0125">4095-411 301 0,'-10'-9'493'0,"4"2"59"15,1-1 46-15,5-3-8 0,4 2-128 16,2-4-60-16,5 2-22 0,3-4-6 16,8 4 6-16,4-1-20 0,4 1-51 0,4 4-60 15,1 0-46-15,0 5-42 0,-2 2-35 16,0 2-26-16,-3 6-13 0,0 3-9 15,-1 3-11-15,-4 4-7 0,-3 1-14 16,-1 0-9-16,-4 4-11 0,-3-1-10 0,-1-1-16 16,-5 2-33-16,1-4-72 0,-2-1-177 15,1-4-151-15,-4-7-170 0,3-3-248 0,1-7-108 16,3-5-3-16,1-6 137 0,1-4 129 15,-2-8 159-15</inkml:trace>
          <inkml:trace contextRef="#ctx0" brushRef="#br0" timeOffset="384.022">4629-712 169 0,'-11'-15'494'16,"-2"1"89"-16,1 2 102 0,-1 1 117 15,2 3-121-15,2 1-95 0,-2 0-64 16,3 3-63-16,-2-3-87 0,2 5-113 0,2-1-95 16,1 0-72-16,2 0-63 0,0 2-89 15,3-1-150-15,0 1-134 0,1-3-108 16,1 0-209-16,3-1-169 0,-1 0-37 0,3-2 82 15,1 2 98-15,0-1 90 0,0 3 203 16</inkml:trace>
          <inkml:trace contextRef="#ctx0" brushRef="#br0" timeOffset="884.0506">5005-657 52 0,'-4'3'462'0,"-1"1"84"0,0-3 88 16,-1 2 117-16,1-2-33 0,0 1-101 0,0-1-56 15,1 3-47-15,-1 1-64 0,-1 1-101 16,-2 1-100-16,0 1-89 0,-2 6-56 15,3 0-34-15,-1 2-22 0,0 2-17 16,3 1-12-16,2 1-9 0,1 0-6 0,2 0-4 16,2-2 0-16,3 0-5 0,-1-3-3 15,3-2-8-15,1-1-6 0,1-5-7 16,4-2-3-16,-1-5 4 0,4 0 3 0,0-7 7 15,-2 0 7-15,2-4 7 0,-2-2 5 16,-3 0 4-16,-3 1 7 0,-2 3 10 0,-1 0 10 16,-2 2 7-16,-3 0 3 0,0 1-1 15,-3 0-4-15,-2 1-9 0,-1-2-11 0,-5 2-11 16,0 0-15-16,-3 0-25 0,0-2-52 15,-1 1-169-15,3 1-148 0,1-2-99 16,3-4-127-16,3 1-140 0,3-1-110 16,2-1 84-16,5 0 103 0,6 2 80 0,5-2 122 15</inkml:trace>
          <inkml:trace contextRef="#ctx0" brushRef="#br0" timeOffset="1186.0679">5148-653 290 0,'17'4'403'16,"0"5"73"-16,2 1-17 0,-1 1-26 0,2 3-34 16,2 1-20-16,0 0-2 0,5 0 5 15,-3 1 7-15,1-2-4 0,-4 0-31 0,-2-2-58 16,-2 1-88-16,-3-3-72 0,-3-1-55 15,1-4-33-15,-5 1-20 0,0-2-12 16,-3-2-8-16,0-1-21 0,-3-2-33 16,-1-4-36-16,0 0-19 0,-1-6-9 0,1 1 6 15,0-6 34-15,1 2 62 0,-1-1 61 16,3-1 54-16,2-1 40 0,1-1 21 15,2 2 1-15,3 0-17 0,5 3-16 16,8 0-27-16,4 4-27 0,9 2-18 0,7 6-13 16,5 4-8-16,5 5-12 0,-1 5-7 15,1 6-5-15,-2 5-5 0,-4 5-5 0,-6 2-9 16,-4 4-18-16,-8 3-53 0,-6 3-141 15,-7 0-171-15,-7-1-158 0,-7 0-255 16,-6-1-143-16,-8-2-32 0,-7-4 95 16,-5-3 145-16,-6-5 146 0</inkml:trace>
          <inkml:trace contextRef="#ctx0" brushRef="#br0" timeOffset="-2046.117">44 305 285 0,'-4'-18'485'0,"-1"-2"58"0,-1 0 84 16,-1 1 91-16,2 4-75 0,2 3-47 16,-1 2-27-16,-1 4-28 0,3 2-69 15,-1 2-139-15,3 6-129 0,3 3-74 0,5 5-42 16,3 9-15-16,3 5-3 0,5 4 0 15,2 8 3-15,1 1-9 0,3 3-9 16,-1-1-11-16,0 3-7 0,-2-4-6 0,-2 1-9 16,-2-4-4-16,-4-4-2 0,-1-2-3 15,-4-3 0-15,-1-4 0 0,-2-6 1 16,-1-2 2-16,-2-4 3 0,-1-4 8 0,-2-4 2 15,-5-5 2-15,-3-9-5 0,-6-9-6 16,-3-9-13-16,-4-11-19 0,-1-5-18 16,1-8-19-16,2-5-12 0,7-5-7 15,5-2-5-15,11-2 9 0,8 4 9 0,7 6 12 16,7 6 13-16,5 5 7 0,7 10 10 15,5 5 0-15,4 7 1 0,1 6 5 16,-1 7-1-16,-3 6-1 0,-3 6 0 0,-3 5 2 16,-6 5 0-16,-4 5 0 0,-7 3 2 15,-5 3 2-15,-8 1 0 0,-7 2 3 16,-9 2-1-16,-8-2 2 0,-6 1 1 0,-9-1-2 15,-6-4-5-15,-4-4-15 0,-1 0-22 16,-1-6-40-16,2-2-63 0,1-2-110 16,6-2-129-16,2-4-76 0,3 1-46 15,7-4-49-15,3-1-65 0,5 0-48 0,3-1 32 16,5-3 35-16,7-1 38 0,7-5 73 15,5 1 121-15</inkml:trace>
          <inkml:trace contextRef="#ctx0" brushRef="#br0" timeOffset="-1708.0977">866 1 25 0,'16'0'417'0,"-3"4"56"0,-4-1 32 16,1 2 24-16,-6 4-127 0,3 4-122 0,-4 1-56 15,0 1 15-15,-1 4 51 0,-1 2 28 16,2 2 22-16,0 0-11 0,2-1-27 15,0 3-52-15,1-2-65 0,2-2-43 16,2-2-34-16,1-4-19 0,0-2-2 0,1-3 1 16,4-4 4-16,2-5 3 0,4-3 3 15,1-8-4-15,3-8-11 0,-3-3-14 16,1-6-13-16,-5-3-4 0,-3-7-6 0,-7 5 3 15,-1 0 5-15,-6 5 5 0,-1 3 2 16,-2 3-4-16,-1 6-4 0,-4 4-10 16,-5 0-13-16,-3 8-11 0,-4-1-10 0,-2 4-16 15,-1 4-23-15,1 1-37 0,1 0-89 16,4 0-175-16,3-1-141 0,4-2-103 0,3-4-125 15,4-1-136-15,4-1-49 0,5-5 102 16,4 2 102-16,6-5 94 0,2 1 132 16</inkml:trace>
          <inkml:trace contextRef="#ctx0" brushRef="#br0" timeOffset="-1280.0729">1407-168 244 0,'9'0'415'0,"-1"2"52"0,-2 1 42 0,2 2-52 16,2 7-71-16,-2-1 18 0,3 4 67 15,0 2 46-15,1 3 23 0,4 2-1 16,0 0-43-16,3 6-108 0,0-1-113 0,3 2-81 15,0-1-51-15,2 1-32 0,1 1-19 16,2 2-20-16,-2-2-11 0,4 3-13 16,-2 0-13-16,-2-2-7 0,0 1-7 0,-3-2-6 15,-1-1-6-15,-4-5 1 0,-4-3 1 16,-2-3 1-16,-2-6 1 0,-4-1 5 15,-2-8 3-15,-4-4-1 0,-7-7-4 16,-8-11-6-16,-4-9-6 0,-7-12-13 0,-3-8-18 16,-2-11-14-16,0-4-11 0,4-4-7 15,4-2-6-15,8 1 1 0,9 6 6 0,7 2 10 16,9 6 8-16,8 5 6 0,6 5 5 15,3 7 8-15,6 6 4 0,1 5 4 16,2 5 2-16,-3 9 3 0,-4 2 4 16,-3 6-3-16,-4 2 2 0,-2 5-3 0,-7 7 0 15,-2 3 0-15,-7 7 2 0,-6 4 3 16,-8 5 2-16,-8 4 1 0,-6 0 2 0,-4 1 0 15,-2 3-3-15,-1-5-14 0,-1-2-31 16,3-5-50-16,4-4-124 0,3-4-157 16,4-7-111-16,3-5-142 0,3-5-176 15,7-6-87-15,3-1 50 0,9-2 120 0,5-3 92 16,5 1 144-16</inkml:trace>
          <inkml:trace contextRef="#ctx0" brushRef="#br0" timeOffset="-652.0373">2292-312 404 0,'-2'3'532'0,"1"0"94"16,-3-2 118-16,3 1 15 0,-1-1-108 0,1 0-62 16,-3 2-57-16,3 0-73 0,-1 0-105 15,1 2-107-15,-1-1-93 0,2 3-56 0,2 5-33 16,-1 2-17-16,2 5-9 0,2 0-5 15,0 6-6-15,1-3-4 0,1 3-8 16,2-2-7-16,-1-4-2 0,1-1-7 16,3-3-7-16,-1-4-7 0,3-4-5 0,3-6-5 15,1-5-5-15,2-4 2 0,-1-6 2 16,-2-5 5-16,-1-2 5 0,-5 2 11 15,-1 3 10-15,-2 2 7 0,-4 3 4 16,1 4 3-16,-2 2-4 0,1 2-3 0,-1 3-8 16,0 4 2-16,3 4 3 0,2 2 1 15,5 4 3-15,-1 2 3 0,4-2 4 0,3-2-4 16,2 1 1-16,6-1 0 0,1-7 3 15,7-3-3-15,0-8 1 0,4-7-7 16,-1-5-4-16,0-7-4 0,-3-4-3 16,-7-8 3-16,-6-4 1 0,-8-7 3 0,-7-1 2 15,-9-5 2-15,-4-2 3 0,-7 4 6 16,-3 3 15-16,2 5 17 0,-2 8 13 15,4 6 9-15,1 5 2 0,1 6-7 16,2 4-15-16,2 5-19 0,1 2-19 0,2 4-13 16,0 8-4-16,3 5-2 0,0 8-2 15,5 9 2-15,1 4 2 0,7 5 2 16,1 5 0-16,6 4 2 0,3 2 1 0,2 4-2 15,2 0-5-15,1-1-18 0,1-3-22 16,-1-1-36-16,0-4-75 0,-1-3-134 16,-1-6-158-16,-1-5-103 0,-1-8-121 0,-4-5-154 15,1-7-95-15,-1-7 46 0,-1-3 117 16,2-6 94-16,-4-6 131 0</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23.42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5161A06-797A-4EB0-AFFB-90359F15999B}" emma:medium="tactile" emma:mode="ink">
          <msink:context xmlns:msink="http://schemas.microsoft.com/ink/2010/main" type="inkDrawing" rotatedBoundingBox="16415,2620 22624,1059 22806,1781 16597,3342" hotPoints="22521,1168 22390,1901 14098,3902 17997,2260" semanticType="underline" shapeName="Trapezoid"/>
        </emma:interpretation>
      </emma:emma>
    </inkml:annotationXML>
    <inkml:trace contextRef="#ctx0" brushRef="#br0">206 1267 297 0,'-46'15'419'16,"6"-2"31"-16,9-5 16 0,5 1-99 15,7-2-125-15,4-1-81 0,2-2-41 0,3-1-21 16,4-2-7-16,3 1-8 0,6-4-18 15,8-2-17-15,13-6-15 0,15-4-3 16,18-9-7-16,21-6-2 0,20-6-3 0,25-11 1 16,24-6-1-16,30-8 1 0,36-11 27 15,40-6 20-15,33-3 18 0,26-3 14 16,5 3 9-16,6 4-1 0,-4 7-29 0,-9 7-19 15,-12 5-20-15,-19 7-17 0,-19 4-14 16,-21 6-5-16,-24 5 3 0,-24 2-3 0,-22 4 4 16,-22 4 3-16,-22 2 6 0,-22 3 3 15,-19 2 1-15,-20 4 0 0,-16-1-16 16,-15 4-24-16,-14-1-36 0,-14 1-37 0,-13 2-34 15,-10 2-24-15,-7 2-10 0,-7 1-25 16,1 4-63-16,-1 0-99 0,1 4-105 0,1 1-49 16,0 2-16-16,1 2 27 15,1 2 82-15</inkml:trace>
    <inkml:trace contextRef="#ctx0" brushRef="#br0" timeOffset="453.0259">-300 1936 243 0,'-117'51'506'0,"19"-8"40"0,19-8 14 16,20-5 6-16,21-8-260 0,24-6-153 15,25-10-87-15,27-9-36 0,29-12-1 16,34-11 17-16,33-13 28 0,42-11 27 0,38-13 19 15,39-9 8-15,30-8 3 0,32-8-14 16,17-2-27-16,20-1-24 0,15-3 1 0,-10 6-15 16,-19 7-10-16,-33 10-7 0,-27 5-2 15,-26 5-4-15,-22 4-17 0,-20 4 2 16,-15 3 11-16,-18 2 29 0,-17 4 40 0,-17 2 42 15,-19 5 39-15,-17 3 36 0,-17 5 20 16,-17 3-3-16,-13 7-26 0,-14 3-31 0,-11 3-34 16,-7 2-37-16,-7 4-34 0,-6 0-41 15,-5 5-50-15,-4 0-76 0,-6 4-109 16,-6 0-123-16,-2 5-87 0,-3 0-68 15,-2 0-116-15,-3 0-138 0,1 2-7 0,-4-2 63 16,-2-2 57-16,1-2 65 0,-4-1 140 16</inkml:trace>
  </inkml:traceGroup>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26.99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9414BC7-805C-4548-8E01-CD3F3339DE29}" emma:medium="tactile" emma:mode="ink">
          <msink:context xmlns:msink="http://schemas.microsoft.com/ink/2010/main" type="writingRegion" rotatedBoundingBox="9905,3677 10975,3677 10975,5351 9905,5351"/>
        </emma:interpretation>
      </emma:emma>
    </inkml:annotationXML>
    <inkml:traceGroup>
      <inkml:annotationXML>
        <emma:emma xmlns:emma="http://www.w3.org/2003/04/emma" version="1.0">
          <emma:interpretation id="{9E8135A7-2901-4155-BFCC-C3E427B197CD}" emma:medium="tactile" emma:mode="ink">
            <msink:context xmlns:msink="http://schemas.microsoft.com/ink/2010/main" type="paragraph" rotatedBoundingBox="9905,3677 10975,3677 10975,5351 9905,5351" alignmentLevel="1"/>
          </emma:interpretation>
        </emma:emma>
      </inkml:annotationXML>
      <inkml:traceGroup>
        <inkml:annotationXML>
          <emma:emma xmlns:emma="http://www.w3.org/2003/04/emma" version="1.0">
            <emma:interpretation id="{DFBC610E-BB9E-4144-B893-731AE0EA2DBA}" emma:medium="tactile" emma:mode="ink">
              <msink:context xmlns:msink="http://schemas.microsoft.com/ink/2010/main" type="line" rotatedBoundingBox="9905,3677 10975,3677 10975,5351 9905,5351"/>
            </emma:interpretation>
          </emma:emma>
        </inkml:annotationXML>
        <inkml:traceGroup>
          <inkml:annotationXML>
            <emma:emma xmlns:emma="http://www.w3.org/2003/04/emma" version="1.0">
              <emma:interpretation id="{EEE8212E-3D93-4A99-9225-251F29A11478}" emma:medium="tactile" emma:mode="ink">
                <msink:context xmlns:msink="http://schemas.microsoft.com/ink/2010/main" type="inkWord" rotatedBoundingBox="9905,3677 10975,3677 10975,5351 9905,5351"/>
              </emma:interpretation>
              <emma:one-of disjunction-type="recognition" id="oneOf0">
                <emma:interpretation id="interp0" emma:lang="" emma:confidence="0">
                  <emma:literal>{</emma:literal>
                </emma:interpretation>
                <emma:interpretation id="interp1" emma:lang="" emma:confidence="0">
                  <emma:literal>5</emma:literal>
                </emma:interpretation>
                <emma:interpretation id="interp2" emma:lang="" emma:confidence="0">
                  <emma:literal>[</emma:literal>
                </emma:interpretation>
                <emma:interpretation id="interp3" emma:lang="" emma:confidence="0">
                  <emma:literal>S</emma:literal>
                </emma:interpretation>
                <emma:interpretation id="interp4" emma:lang="" emma:confidence="0">
                  <emma:literal>C</emma:literal>
                </emma:interpretation>
              </emma:one-of>
            </emma:emma>
          </inkml:annotationXML>
          <inkml:trace contextRef="#ctx0" brushRef="#br0">1060 95 166 0,'2'0'218'0,"-1"0"18"16,1-2 19-16,1 2 13 0,-1-2 12 0,-1 1 9 16,2-3-4-16,-3 3-20 0,2-1-21 15,-2-2 5-15,0 0 54 0,0 1 55 16,-2-1 48-16,1-3 42 0,-2 2 12 15,-2-2-22-15,-2 2-79 0,0-4-85 0,-1 2-70 16,-2 1-62-16,-2 0-39 0,-4 1-32 16,-3-1-23-16,-7 3-20 0,-2 3-15 15,-5 4-8-15,-5 5-4 0,-6 3-4 0,-4 6-3 16,-5 9 0-16,-3 8 1 0,-2 7 1 15,-1 7 0-15,2 5 0 0,2 6 4 16,3 2 2-16,1 6 3 0,4 2 0 0,4 5 4 16,7 1 3-16,3 1-2 0,4 1-2 15,7-4 0-15,5-3-3 0,6-1-4 16,1-5-1-16,7-4-2 0,1-4-3 15,4-4-4-15,3-6-3 0,-1-4-4 0,3-4-4 16,1-4 1-16,0-3 0 0,1-1 3 16,-1-2 2-16,1-3 1 0,-2-1 2 15,-1-2 1-15,-1-4 3 0,-4-3 3 16,3-2 4-16,-4-4 7 0,0 1 3 0,-4-8 2 15,0 1 1-15,-3-4-2 0,-2-4 0 16,-2-3-3-16,0-1-1 0,0-2-1 16,0-5-2-16,0 4-1 0,1-3-3 0,2 2-1 15,2 4 0-15,0-3-4 0,1 6 0 16,-1-1-3-16,2 3-1 0,1 2-2 15,0 0-1-15,1-1 1 0,-1 2 3 0,2 0 2 16,-2 2 3-16,1-1 4 0,-1-1 2 16,1 0 2-16,2-1 4 0,-1-1 2 15,-1-2-3-15,2-2-1 0,-2-3-4 16,2-3-4-16,2-5-5 0,1-2-2 0,2 1-1 15,0 0 2-15,-1 3 0 0,1 4 1 16,-2 3-2-16,1 1-4 0,-4 1 0 16,1 4 0-16,-1 5-1 0,0 5 3 0,-1 6 5 15,-3 4 3-15,0 4 2 0,-1 1 3 16,0 1-2-16,-1 2 2 0,3-2 0 15,-1-2 0-15,3-4 1 0,1-2 1 0,3-3 1 16,2-3 1-16,6-6 3 0,5-4 0 16,3-4 0-16,7-7-5 0,5-4-10 15,2-4-20-15,3 0-54 0,0-3-117 16,1 0-154-16,-1 1-105 0,-1 2-122 0,-2 4-158 15,-3 0-116-15,0 4 25 0,-1 7 108 16,-3 0 82-16,1 8 117 0</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31.96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143AC3C-2533-47CB-BE3D-C00990E7550A}" emma:medium="tactile" emma:mode="ink">
          <msink:context xmlns:msink="http://schemas.microsoft.com/ink/2010/main" type="inkDrawing" rotatedBoundingBox="8506,9395 11574,8362 11764,8926 8696,9958" hotPoints="8726,9395 11592,8407 11594,8957 8729,9945" semanticType="underline" shapeName="Parallelogram">
            <msink:destinationLink direction="to" ref="{8D4D17F3-3C27-44F1-BFC7-50DF0702881E}"/>
          </msink:context>
        </emma:interpretation>
      </emma:emma>
    </inkml:annotationXML>
    <inkml:trace contextRef="#ctx0" brushRef="#br0">263 928 72 0,'-52'22'428'16,"3"-4"55"-16,7 1 32 0,4-5 21 15,6-2-160-15,7-4-144 0,7-1-75 16,10-3-25-16,10-4 8 0,15-7 20 0,17-4 18 15,18-8 25-15,17-7 29 0,20-7 26 16,18-7 22-16,13-6 18 0,16-5 12 16,13-5-6-16,7 1-28 0,10-5-43 0,6 1-57 15,1 0-55-15,1-3-41 0,-5 2-28 16,-7 1-20-16,-8 4-12 0,-15 6-6 15,-17 4-9-15,-17 6-11 0,-14 6-11 0,-19 6-16 16,-12 5-27-16,-14 3-53 0,-11 5-94 16,-10 3-134-16,-11 3-93 0,-10 4-65 15,-9-1-90-15,-9 5-105 0,-7 5-50 16,-3 2 61-16,-3 2 57 0,1 5 57 0,-4 0 106 15</inkml:trace>
    <inkml:trace contextRef="#ctx0" brushRef="#br0" timeOffset="355.0202">390 1322 151 0,'-98'53'523'0,"8"-5"78"16,9-7 42-16,12-8 20 0,13-6-199 0,15-4-183 15,16-10-118-15,19-7-56 0,23-11-25 16,26-7-10-16,26-13 6 0,26-8 1 16,27-12-13-16,17-4-3 0,20-9-4 15,15-2 2-15,13-2-3 0,7-1 2 0,0 4-2 16,-7 1-8-16,-8 4-4 0,-13 0-3 15,-12 5 5-15,-15 5 0 0,-14 2 5 0,-17 9-9 16,-17 2-4-16,-15 7-9 0,-14 2-6 16,-13 7-6-16,-11 0-5 0,-7 5-4 15,-5 1-4-15,-6 2-6 0,-2 4-4 16,-4-2-15-16,-1-1-34 0,-1 1-53 0,-1-2-76 15,2 0-53-15,1-1-47 0,2-2-80 16,-2 0-99-16,0 1-106 0,-1 1-18 0,-2 2 6 16,-3 1 23-16,0 3 77 0</inkml:trace>
  </inkml:traceGroup>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34.7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383DF61-4B0B-45D6-9710-A08EE5A24111}" emma:medium="tactile" emma:mode="ink">
          <msink:context xmlns:msink="http://schemas.microsoft.com/ink/2010/main" type="inkDrawing" rotatedBoundingBox="8064,11778 11174,12855 10320,15321 7210,14244" hotPoints="10634,13445 9110,14969 7585,13445 9110,11920" semanticType="underline" shapeName="Circle">
            <msink:sourceLink direction="with" ref="{924FE16F-7A4A-4164-9133-47B41A6F508C}"/>
            <msink:destinationLink direction="with" ref="{6595CF9A-5CE8-49F2-9A44-8EB8FAD69996}"/>
          </msink:context>
        </emma:interpretation>
      </emma:emma>
    </inkml:annotationXML>
    <inkml:trace contextRef="#ctx0" brushRef="#br0">643 382 102 0,'5'-33'323'0,"-2"-3"37"15,-3 2 46-15,-2-2-24 0,-1 3-73 16,-3-1-54-16,-2 2-33 0,-3 1-26 16,-2 2-31-16,-1 5-29 0,-2 2-19 0,0 4-16 15,-3 7-6-15,-1 4-8 0,-5 6-4 16,-2 8-5-16,-5 9 13 0,-4 10 46 15,-2 11 50-15,-5 10 58 0,1 13 48 0,-3 14 31 16,-1 15 8-16,1 19-30 0,-1 13-45 16,5 13-54-16,8 11-51 0,12 5-43 0,18 9-37 15,15 4-25-15,23 7-16 16,21-3-12-16,18-2-6 0,17-13-7 0,17-18-6 15,15-17 5-15,15-20 2 0,15-21 2 16,19-20-2-16,18-20-1 0,14-20 1 0,14-19-9 16,2-20-2-16,-1-16-9 0,-5-18 1 15,-11-16 2-15,-14-20 1 0,-22-14 8 16,-20-11 5-16,-21-14 11 0,-26-10 0 0,-24-10-2 15,-26-7-3-15,-23 0-6 0,-22 1 1 16,-22 11-4-16,-20 12 5 0,-20 14 1 0,-17 14-2 16,-16 16-1-16,-16 13-6 0,-12 12-3 15,-9 15-2-15,-5 9-4 0,-6 10-11 16,-3 11-23-16,4 8-45 0,4 5-95 15,7 6-144-15,9 4-109 0,14 4-159 0,14 2-205 16,18 3-83-16,18 3 29 0,18 4 107 16,17-1 93-16,18 0 161 0</inkml:trace>
  </inkml:traceGroup>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36.14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595CF9A-5CE8-49F2-9A44-8EB8FAD69996}" emma:medium="tactile" emma:mode="ink">
          <msink:context xmlns:msink="http://schemas.microsoft.com/ink/2010/main" type="inkDrawing" rotatedBoundingBox="3866,10950 7901,12358 7786,12689 3750,11281" semanticType="callout" shapeName="Other">
            <msink:sourceLink direction="with" ref="{F383DF61-4B0B-45D6-9710-A08EE5A24111}"/>
            <msink:sourceLink direction="with" ref="{BB0B436E-5557-49ED-A9F5-FA56C2A1C4F8}"/>
          </msink:context>
        </emma:interpretation>
      </emma:emma>
    </inkml:annotationXML>
    <inkml:trace contextRef="#ctx0" brushRef="#br0">120 157 33 0,'-37'-15'206'16,"6"-3"28"-16,7 2-9 0,7 2-48 0,7 1-7 15,9-1 6-15,12 1 9 0,11 0 14 16,14 0 18-16,13 1 5 0,13 4-15 16,12 4-18-16,13 4-29 0,11 4-33 0,13 8-35 15,10 3-28-15,14 11-22 0,12 10-18 16,12 12-5-16,17 17-11 0,15 14 1 15,16 14-4-15,21 14-7 0,9 9-35 0,14 8-101 16,10 7-139-16,9 5-144 0,10 4-71 16,-1-1-32-16,-8-8 16 0,-18-8 88 0</inkml:trace>
  </inkml:traceGroup>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36.61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8EFCE80-A816-4841-93DF-CFBAA88466A5}" emma:medium="tactile" emma:mode="ink">
          <msink:context xmlns:msink="http://schemas.microsoft.com/ink/2010/main" type="inkDrawing" rotatedBoundingBox="4558,16564 9427,14236 9542,14477 4673,16806" semanticType="underline" shapeName="Other">
            <msink:sourceLink direction="with" ref="{A474E0EE-6A4F-40B4-AD71-7125572998E3}"/>
            <msink:destinationLink direction="to" ref="{2EFFCCDB-A795-4A85-8085-E3E5E1E5AA6A}"/>
          </msink:context>
        </emma:interpretation>
      </emma:emma>
    </inkml:annotationXML>
    <inkml:trace contextRef="#ctx0" brushRef="#br0">53 2168 328 0,'-31'51'488'0,"7"-10"37"0,11-4 19 0,15-4-47 16,14-4-223-16,18-10-128 0,23-14-68 0,22-14-39 16,26-23-24-16,31-21-14 0,31-24-5 0,31-21-2 15,45-26-2-15,43-32-5 0,35-13 9 16,30-20 3-16,0 4-6 0,-13 14-1 0,-17 16 8 15,-27 15 10-15,-30 18-3 0,-24 10-2 16,-22 9-25-16,-27 8-94 0,-25 9-141 16,-25 9-145-16,-26 10-77 0,-22 7-36 0,-14 5 7 15,-15 7 81-15</inkml:trace>
  </inkml:traceGroup>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42.95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C92B7EC-4DE9-460C-A5EE-8D8C2DBC4B7F}" emma:medium="tactile" emma:mode="ink">
          <msink:context xmlns:msink="http://schemas.microsoft.com/ink/2010/main" type="inkDrawing" rotatedBoundingBox="15778,7605 20212,6401 20261,6582 15827,7786" semanticType="underline" shapeName="Other">
            <msink:sourceLink direction="with" ref="{7877446B-2762-4008-B893-1F4ABAB8B801}"/>
          </msink:context>
        </emma:interpretation>
      </emma:emma>
    </inkml:annotationXML>
    <inkml:trace contextRef="#ctx0" brushRef="#br0">656 913 170 0,'-145'68'474'15,"17"-6"50"-15,16-13 19 0,20-8 7 16,18-4-223-16,18-8-167 0,20-4-87 15,23-6-43-15,26-10-14 0,26-7 0 0,31-13 2 16,30-11 12-16,35-11 3 0,38-16 0 16,38-13 13-16,38-15 27 0,22-7 39 15,17-6 52-15,0 2 64 0,-10 5 56 0,-14 6 31 16,-15 8-5-16,-7 5-19 0,-13 1-50 15,-15 9-62-15,-13 3-55 0,-21 4-45 0,-21 7-34 16,-20 2-47-16,-20 6-97 0,-20 6-140 16,-18 3-98-16,-19 5-174 0,-20 1-223 15,-16 4-96-15,-20 5 20 0,-15 5 100 0,-14 3 73 16,-10 3 161-16</inkml:trace>
  </inkml:traceGroup>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42.64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0E087A9-286B-43C4-8BAA-2DF42DA5B8C8}" emma:medium="tactile" emma:mode="ink">
          <msink:context xmlns:msink="http://schemas.microsoft.com/ink/2010/main" type="inkDrawing" rotatedBoundingBox="15881,6843 20931,5413 20953,5491 15903,6921" semanticType="underline" shapeName="Other">
            <msink:sourceLink direction="with" ref="{7877446B-2762-4008-B893-1F4ABAB8B801}"/>
          </msink:context>
        </emma:interpretation>
      </emma:emma>
    </inkml:annotationXML>
    <inkml:trace contextRef="#ctx0" brushRef="#br0">80 1466 231 0,'-11'-6'373'0,"0"1"76"0,-1-2-11 0,1 3-35 15,1 0-49-15,1 0-60 0,1-2-71 0,1 3-69 16,6 0-42-16,4 1-20 0,11-4 20 16,13-2 60-16,20-3 68 0,23-8 77 15,33-5 58-15,37-10 24 0,42-12-20 16,39-9-60-16,29-8-78 0,20-7-84 0,20-7-60 15,5-5-31-15,13-3-24 0,-6 3-20 16,-8 1-10-16,-11 3-2 0,-27 6 1 0,-22 6-4 16,-21 5 0-16,-17 5 2 0,-19 4-1 15,-11 3 1-15,-17 6-3 0,-18 3 0 16,-22 6-1-16,-19 5-1 0,-17 5 5 0,-16 3 1 15,-13 6-1-15,-14 0-5 0,-11 3-11 16,-10 2-17-16,-12 4-38 0,-11 1-78 0,-13 7-134 16,-9 3-117-16,-10 6-89 15,-8 4-152-15,-7 7-174 0,-3 5-36 0,-5 5 76 16,-4 2 90-16,-1 2 81 0,-4 1 159 15</inkml:trace>
  </inkml:traceGroup>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44.63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A26BFFD-69BE-49B7-901F-8CA2DE2C0410}" emma:medium="tactile" emma:mode="ink">
          <msink:context xmlns:msink="http://schemas.microsoft.com/ink/2010/main" type="inkDrawing" rotatedBoundingBox="18408,9518 22286,8140 22497,8735 18619,10112" hotPoints="22370,8279 21940,8953 18634,9998 18647,9457" semanticType="underline" shapeName="Trapezoid"/>
        </emma:interpretation>
      </emma:emma>
    </inkml:annotationXML>
    <inkml:trace contextRef="#ctx0" brushRef="#br0">317 1006 402 0,'-69'28'550'0,"7"-4"52"15,10-4 26-15,8-5-68 0,9-3-220 16,8-2-136-16,8-2-87 0,10-3-25 0,9-3 16 16,16-7 39-16,18-8 51 15,23-6 51-15,24-10 35 0,26-12 17 0,21-7-6 16,26-8-24-16,15-7-35 0,24-6-40 15,28-7-33-15,19-3-31 0,16-3-31 0,-3 7-17 16,-10 4-19-16,-15 7-14 0,-16 7-15 16,-20 6-8-16,-16 7-7 0,-21 6-9 15,-22 5-12-15,-20 5-14 0,-19 5-19 0,-17 3-26 16,-17 5-48-16,-14 5-86 0,-11-1-162 15,-16 6-102-15,-11 0-122 0,-16 7-163 16,-13 1-117-16,-11 2-1 0,-9 6 120 0,-8 1 90 16,-7 2 125-16</inkml:trace>
    <inkml:trace contextRef="#ctx0" brushRef="#br0" timeOffset="259.0148">447 1450 355 0,'-125'66'865'0,"15"-8"139"16,16-13 62-16,18-6 17 0,20-9-176 16,22-8-419-16,26-11-243 0,27-12-125 0,26-15-49 15,24-13-7-15,31-14-4 0,33-14-4 16,37-14-18-16,37-11-6 0,27-7-15 15,22-3-13-15,-1 7-7 0,-10 8-11 0,-10 7-8 16,-17 6-45-16,-14 8-174 0,-19 5-162 16,-14 4-163-16,-18 5-204 0,-22 5-161 15,-19 4-51-15,-20 7 123 0,-18 4 140 0,-17 3 153 16</inkml:trace>
  </inkml:traceGroup>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54.24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-12 171 135 0,'-2'0'139'0,"2"0"-16"0,-2 2-15 15,2 0-8-15,0-2 5 0,0 1 6 16,0 1 11-16,0-1 7 0,0 2 8 0,2-2 5 16,-2 1 2-16,3-1 2 0,-1 2-2 15,-1-2-4-15,2 1-4 0,2-1-3 0,-2 2-11 16,4-2-10-16,1 3-9 0,-1-3-8 15,5 0-12-15,0 2-16 0,2 0-14 16,2-1-13-16,2 2-11 0,1-3-8 0,1 2-2 16,1-2-5-16,1 1-1 0,1-1 2 15,0 3-2-15,0-2-1 0,3-2 1 0,-3 1 0 16,1-1-1-16,0 0-4 0,-1 0-1 15,1-1-1-15,-2 1-2 0,0-2 1 0,0 2-4 16,1-2 2-16,0 2-2 0,-1 0 1 16,1 0-1-16,-1 0-2 0,0 0 1 15,2 0 0-15,1 0 0 0,0-2-3 0,0 2 0 16,4-1 4-16,-2 1 2 0,1 0-1 16,1-2 2-16,1 1 5 0,-2 1-2 0,1-1-4 15,-3-1-2-15,1 2 0 0,2 0-1 16,-2 0-3-16,-2 0 2 0,2 0 1 15,-4 0 0-15,3-1 0 0,-3 1 1 0,1 0 0 16,0-2 0-16,-2 0-1 0,2 2 0 16,1-2 0-16,-1 1 0 0,1-3 0 0,-1 3-1 15,1 0 1-15,0 0 2 0,1-4-4 16,-1 2 0-16,2 0 2 0,-4 2 1 15,3-2-2-15,1 0 1 0,-1 0 3 0,1 1-3 16,0 0-3-16,0 1 2 0,-2-3-1 16,1 4 1-16,-1 0-2 0,0-2 2 0,-1 0 2 15,0 2-1-15,-2 0 3 0,0 0-2 16,-2 0 1-16,1 0-1 0,-2 0-1 15,0 0 0-15,0 2 0 0,0-2-2 0,0 0 0 16,1 0 0-16,2-2 1 0,1 2 1 16,-1-3-1-16,1 2 1 0,3 0 0 0,-1-2 1 15,2 0-1-15,0 0 0 0,0 2 0 16,-2-2 0-16,-1 1 0 0,-1 1 0 15,-1 0 0-15,0 1 0 0,-1-2 0 0,0 0 1 16,-2 1 2-16,1 1 0 0,-1 0-2 16,2 0-1-16,-1 0 3 0,1 0-1 0,1 0-3 15,2-1-1-15,-1 1 1 0,4-1 1 16,0 1-1-16,0-2 1 0,1 0 0 15,1 1 0-15,-1-1-1 0,1 0-1 0,-3 0 2 16,0 2-1-16,-3-1 0 0,1 1 1 16,-2-3 0-16,0 2 2 0,-1 1-2 0,-4 0 0 15,2 0 2-15,-1 0-2 0,-1 0 0 16,-1 0-4-16,0 0 3 0,1 0-1 15,0 0 0-15,1 0 2 0,-1-1 0 0,1-1 2 16,-1 2-2-16,0-1 0 0,2 1 0 16,-1-4 0-16,2 4 0 0,-1-3 0 0,0 1 0 15,0 0 1-15,2 1-1 0,-1 0 0 16,-1 0 0-16,2 1 0 0,-1-2 3 15,-1 0-1-15,0 2 0 0,1-1 1 0,-1 1-2 16,0 0 0-16,-1 0-1 0,1 1 1 16,-2-1-1-16,0 0 0 0,1 0 1 0,-1 0 3 15,2 0-2-15,0 0 0 0,0 0 1 16,1 0-1-16,-1 0-2 0,0 0 0 15,2 0 1-15,0 0-1 0,1 0 1 0,0 0 1 16,1 0 0-16,0 0-1 0,2 0-2 16,-1 0 2-16,1 0 0 0,-1 0 2 0,1 0-1 15,2 0-1-15,-4 0 3 0,3-1-1 16,-4 1-3-16,2-1 0 0,-2-1 1 15,0 2 1-15,-2-1 0 0,1-1 2 0,-1 2 6 16,-1-1 3-16,0 1 5 0,0-2 2 16,2 1 0-16,-2 0-1 0,0 1-2 0,0-2-6 15,1 1-3-15,1 1-1 0,1-3-2 16,-1 3-2-16,2-1-3 0,-1 1 1 15,2 0 1-15,0 0 0 0,1 0-1 0,-1 0 0 16,-1-2 1-16,4 0-1 0,-1 2-3 16,-3-1 2-16,3-1 2 0,-3 2 3 0,3-4 2 15,-1 3 2-15,0-1 6 0,0 0 3 16,1 0-2-16,-1 1 0 0,0-2-2 15,2 2-2-15,0-1-3 0,0-1-4 0,0 1-3 16,-2 2 0-16,2-1-1 0,0 0-1 16,0 0 0-16,-2-3 2 0,2 3 2 0,1 0-2 15,-2 0-1-15,0-3 2 0,1 3-1 16,-1-1-1-16,-1 1-2 0,0 1 2 15,0-1 1-15,1 1-2 0,-3 0 2 0,3 0 0 16,-3 0-1-16,3 0 1 0,-3 1-1 16,3-1-1-16,-3 0 1 0,3 1-2 0,-3 1 3 15,3-2-4-15,-3 0 2 0,3 0 1 16,-3 0-2-16,3 0 2 0,-1 0 0 0,0-2 0 15,2 1 2-15,0 1-1 0,1-3 0 16,2 2 3-16,1-1 2 0,0 0 6 0,2 0 6 16,1 1 8-16,2-3 8 0,0 4 6 15,2-2 1-15,0 1 0 0,2 1-5 0,-2-2-4 16,-2 0-7-16,-1 2-6 0,-1 0-5 15,1 0-2-15,-3 2-4 0,-1 0-2 16,1-2-4-16,-4 3 1 0,1-3 0 0,-1 2 0 16,-1 0 0-16,2-2 0 0,-4 1 1 15,2 2-3-15,-2 0 1 0,0-2-1 0,2 1 0 16,-3-1 2-16,1-1 0 0,-3 1 1 15,2 1 2-15,0-2 2 0,-1 0 9 16,1 1 21-16,0-1 27 0,1 0 19 0,0 0 16 16,2 0 10-16,0 0-8 0,2 0-12 15,1 0-18-15,-2 0-17 0,2 0-17 0,0 0-11 16,0 0 0-16,-1 0-6 0,-2 0-9 15,-1 0-2-15,1 0-1 0,-1 0 0 16,-3 0-3-16,-2 0-5 0,-1 0 0 0,-1-1-2 16,-1 1 0-16,-1 0-2 0,-3 0 1 15,2 1 0-15,0-1 1 0,0 0 1 0,1 2 2 16,4 0-3-16,1-2 0 0,1 2 0 15,1-1 0-15,3 3-3 0,1-3 2 0,3 3 0 16,2 1 1-16,0-1 0 0,2-1 0 16,-1-1 2-16,1 3-1 0,-3-3 0 0,-1 3-1 15,-1-2 0-15,0 0 0 0,-3 0 1 16,0-2 1-16,-1 0-2 0,-3 1 0 15,-1-2 3-15,-1 1-1 0,-1-1-2 0,1 2 0 16,-4-1 0-16,1-1 2 0,-1 2-2 16,-3-1 0-16,2-1-1 0,0 1 0 0,0 1-3 15,0 0 0-15,-1 0 2 0,4 1 2 16,0 0 0-16,2-1 3 0,-1 2-1 15,3-3 3-15,-3 1-4 0,2-1 0 0,2-1 3 16,-4 0-3-16,3 0-1 0,-3 0-2 16,1 0 1-16,-2-1-1 0,1-1 1 0,1 1 1 15,-2-1 1-15,0 0-1 0,0 0 0 16,1 1-1-16,-2-3 1 0,1 3 1 15,-2-1-1-15,3 0 2 0,-1 0-3 0,0 1 1 16,2 0-2-16,1 1 0 0,-1 0 3 16,1 1-3-16,1 0 1 0,3 1-2 0,-3 1 2 15,3-1 1-15,-1 2-2 0,2-1 1 16,-2-1 2-16,0 1 1 0,-1 0-1 0,-2-2 5 15,2 2-3-15,-3-2 1 0,1-1 0 16,-2 0-1-16,1-1 1 0,1 1-4 0,-2-3-1 16,3 2-2-16,-3-2 1 0,4 2-1 15,-2-3 1-15,2 2 1 0,1-1 2 0,0 0 1 16,2 2 0-16,-2 0-1 0,2-1-2 15,0 0-2-15,0 2-2 0,-2 0 1 16,2 0 0-16,-2 4 2 0,2-3 0 0,0 1 2 16,-2 2 0-16,1-1 0 0,-1 2 3 15,-1-2 4-15,-1-2 0 0,0 2-1 0,-1-2-2 16,0-1 3-16,-2 0-4 0,2 0-2 15,1 0 3-15,-3-1-2 0,2-2 1 16,-1 2-1-16,1-2-1 0,0 2-2 0,2-1-2 16,-1 0 2-16,3 0-1 0,-1 1-1 15,3-3 1-15,-1 4 2 0,1-1-1 0,2 1 0 16,0 1 2-16,2-1-2 0,-2 4 0 15,0-3-4-15,2 1 3 0,-4 0-2 16,2 0 3-16,0-2 1 0,-2 0 0 0,3 0 3 16,-3-4 1-16,-3 4-1 0,2-3 0 15,-2-1-1-15,1 2 1 0,-4-1-2 0,2 0-2 16,-4 0-1-16,1 2-2 0,-2-1 1 15,1 1 1-15,-3 1 0 0,2 1 0 16,-1 1-1-16,1-1 2 0,0 2 1 0,0-2 0 16,0 3 2-16,1-3 0 0,2 0 2 15,1 0 2-15,0 3-4 0,1-4-1 0,1 0-1 16,0 0-1-16,-1 0 1 0,1 0-1 15,-1 0 1-15,-2-2-1 0,0 0 1 16,-1 2 1-16,0-1 0 0,1 1-1 0,-2-1-1 16,4 0 1-16,-2 1 0 0,2-2 0 15,-1 0-1-15,0 2-2 0,2-1 3 0,-1 1 0 16,1-1 0-16,2-1-1 0,-2 2 3 15,2-1 3-15,0-1-3 0,0 1-1 0,-2-2 0 16,2 2 0-16,-4-1 0 0,1 1-2 16,-2-2 1-16,0 2 0 0,-3-3 0 0,-1 3-1 15,-1-1 0-15,1 2 1 0,-4 0-1 16,0 0 3-16,2 0-5 0,-2 0 1 15,2 0 0-15,0 0-2 0,1 0 1 0,0 0-3 16,2 0 6-16,2 0-3 0,-1 2-5 16,1-1-4-16,1-1-10 0,-1 2-9 0,1 0-11 15,0-2-5-15,-2 1 0 0,4-1 0 16,-2 0 8-16,0 0 5 0,2 0 7 15,0 0 8-15,-2 0 7 0,-1 0 4 0,-1 0 1 16,1 0 4-16,-4-1 7 0,0 1-1 16,-1-2 0-16,2 0 3 0,-3 2 1 0,1-1 1 15,2-1-6-15,-3 2 3 0,1 0-3 16,2 0-3-16,-3 0 0 0,1 2 0 15,2-1-2-15,-3 1-1 0,3 0 0 0,-1-2 3 16,2 0 1-16,-2 0-1 0,-1 0 5 16,2 0-3-16,-1 0-1 0,-3 0-3 0,0 0 0 15,1 0 2-15,-3 0-3 0,3 0 2 16,-3 0 1-16,1 0 4 0,1 0-2 15,0 0-1-15,2 1 1 0,0-1 2 0,1 3-3 16,2-3-3-16,0 0-1 0,3 0 2 16,0 0-2-16,4 0 2 0,-3 0 2 0,1 0 1 15,0 0 1-15,-2-3 1 0,0 3-1 0,-1-1-3 16,-2-1 1-16,0 0 4 0,-2-1-4 15,-1 3 2-15,0-2-2 0,-1 0 0 16,1-1-1-16,-2 3-3 0,2-1 4 0,0 0-2 16,-2-1 1-16,2 1 3 0,0-1 1 15,-2 1-2-15,2 0-1 0,0-1 1 0,0-1 1 16,-2 1 1-16,0 0 4 0,-1 1 6 15,-1-1 6-15,-1 0 7 0,0 1 0 16,-1-1 1-16,1 0-2 0,-2 0-7 0,-1 1-3 16,-1-2-7-16,-1 2-3 0,-1-1-4 15,-1 1-32-15,0-2-63 0,-3 0-81 0,-1 2-59 16,-1-3-109-16,-4 1-189 0,-5-1-120 15,-4 0-16-15,-6 1 38 0,-6 2 36 16,-5-2 97-16</inkml:trace>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02.30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F1A3E49-A52F-4365-8813-E79E5D5A8DB0}" emma:medium="tactile" emma:mode="ink">
          <msink:context xmlns:msink="http://schemas.microsoft.com/ink/2010/main" type="writingRegion" rotatedBoundingBox="5977,5810 11118,5610 11236,8654 6095,8854"/>
        </emma:interpretation>
      </emma:emma>
    </inkml:annotationXML>
    <inkml:traceGroup>
      <inkml:annotationXML>
        <emma:emma xmlns:emma="http://www.w3.org/2003/04/emma" version="1.0">
          <emma:interpretation id="{4692A08E-9847-4F0F-97DA-6B20CA4AAC87}" emma:medium="tactile" emma:mode="ink">
            <msink:context xmlns:msink="http://schemas.microsoft.com/ink/2010/main" type="paragraph" rotatedBoundingBox="5977,5810 11118,5610 11169,6929 6028,7129" alignmentLevel="1"/>
          </emma:interpretation>
        </emma:emma>
      </inkml:annotationXML>
      <inkml:traceGroup>
        <inkml:annotationXML>
          <emma:emma xmlns:emma="http://www.w3.org/2003/04/emma" version="1.0">
            <emma:interpretation id="{65BB2D42-9E05-4312-9FAB-298721726A2D}" emma:medium="tactile" emma:mode="ink">
              <msink:context xmlns:msink="http://schemas.microsoft.com/ink/2010/main" type="line" rotatedBoundingBox="5977,5810 11118,5610 11169,6929 6028,7129"/>
            </emma:interpretation>
          </emma:emma>
        </inkml:annotationXML>
        <inkml:traceGroup>
          <inkml:annotationXML>
            <emma:emma xmlns:emma="http://www.w3.org/2003/04/emma" version="1.0">
              <emma:interpretation id="{44C73AF3-BD4C-4E79-AB6B-7A48AA1DCA76}" emma:medium="tactile" emma:mode="ink">
                <msink:context xmlns:msink="http://schemas.microsoft.com/ink/2010/main" type="inkWord" rotatedBoundingBox="5977,5810 11118,5610 11169,6929 6028,7129"/>
              </emma:interpretation>
            </emma:emma>
          </inkml:annotationXML>
          <inkml:trace contextRef="#ctx0" brushRef="#br0">2189 236 84 0,'3'2'250'0,"1"-2"39"0,-3-2-2 15,2 2-15-15,-1 0-7 0,-1-2-7 16,-1-1-3-16,0 1-17 0,0 0-25 15,-1 1-34-15,-1-1-36 0,1 0-18 16,-1 2 5-16,-1 0 27 0,1 0 49 0,-1 0 56 16,0 0 46-16,0 0 27 0,0 0 4 15,-2 0-20-15,0 0-37 0,1 0-50 16,-3 0-49-16,1-1-44 0,0 1-35 0,-1 0-26 15,1 0-24-15,0 0-16 0,1 0-11 16,-1 1-6-16,-2-1-3 0,1 4-5 16,-1-3-5-16,1 1-1 0,-3 5 0 0,1-2 1 15,-3 1-1-15,1-1 2 0,0 3 4 16,-1 2 4-16,1-2 3 0,0 1 0 15,-2 1 5-15,2 2-2 0,0-1-3 16,1 1-2-16,-1 0-6 0,3 3-2 0,2-2-4 16,0 3-3-16,1 0 2 0,2 1 2 15,3 2 1-15,0 4 2 0,3-1 0 16,2 1 1-16,3 0-2 0,0-1 0 0,3-2 0 15,0 0 0-15,1-3 1 0,3-1 3 16,0-3 2-16,6-3-2 0,-1-4-1 16,3-3-4-16,0-5-5 0,3-5-7 0,0-3-9 15,-2-6-7-15,-2-4-2 0,-3-2 0 16,-1-2 1-16,-4 0 3 0,-3 1 8 0,-2 2 5 15,-1 6 2-15,-1 0 1 16,-3 5 1-16,1 3-1 0,-3 3-1 0,1 1 1 16,2 3 2-16,-1 3 6 0,4 3 6 15,2 2 7-15,-1 1 7 0,2 1 6 0,0 0 1 16,0 2 1-16,2-4 3 0,0-1 1 15,1-2 1-15,3-4-2 0,1-2-3 16,1-5-2-16,0-3-5 0,1-4-6 0,1-2-7 16,-2-7-7-16,1-1-1 0,-2-2-4 15,-1 3-2-15,-3-1-1 0,-1 4-2 16,-4 3 1-16,-1 3-1 0,-2 5-4 15,1 2-4-15,-2 6 0 0,-1 3 1 0,1 5 2 16,0 4 2-16,1 4 3 0,-1 1 3 16,1 1 0-16,0 3-1 0,1-2-1 15,-2-1-8-15,1-1-12 0,-3-3-33 0,0 0-57 16,-1-7-168-16,1-6-180 0,-5-2-253 15,-1-10-207-15,-3-4-88 0,-2-4-6 16,0-4 138-16,-3-3 160 0,-3-2 253 0</inkml:trace>
          <inkml:trace contextRef="#ctx0" brushRef="#br0" timeOffset="150.0086">2485 79 20 0,'-11'-12'439'0,"-2"4"66"0,2-1 50 16,3 2 54-16,0 1-44 0,3-1-110 16,1 2-54-16,1 3-33 0,-1-1-37 0,1 1-57 15,3 1-148-15,0 1-183 0,2 0-136 16,3 0-96-16,4 1-147 0,2 4-177 15,5 1-64-15,0 1 29 0,0 1 40 16,2-1 46-16,1 1 123 0</inkml:trace>
          <inkml:trace contextRef="#ctx0" brushRef="#br0" timeOffset="518.0296">2706 139 297 0,'0'7'465'0,"3"-2"47"0,-1 1 76 16,1 2 97-16,3 1-26 0,2 4-22 0,2-2-10 15,-1 4-3-15,4 0-47 0,1 0-153 16,2 3-131-16,3-1-85 0,-2 1-50 0,2-1-36 15,-3 2-22-15,0 0-20 0,-4-2-22 16,-1-1-15-16,-1-2-13 0,-4 1-10 16,-1-5-7-16,-2 0-3 0,0-3-3 15,-3-1-3-15,-1-2-2 0,-2-4-2 0,-4-3-3 16,1-3 0-16,-4-5-3 0,-1-5-2 15,3-3-2-15,-1 0 0 0,3-5 0 16,1 0-2-16,2 1-1 0,3-2 1 16,1 2 0-16,2 4 0 0,2 3 0 0,3 3 0 15,0 1 0-15,5 4 2 0,1 2 0 16,3 4 0-16,4 4 2 0,3 4 1 0,-1 2 2 15,4 5-1-15,2 1 2 0,-1 5 0 16,4 3-17-16,-4 0-30 0,1 0-53 16,-4 1-121-16,-3-4-198 0,-2-3-143 15,-1-7-185-15,-4-1-193 0,-1-5-64 0,-3-7 60 16,-2-3 165-16,2-7 126 0,-1-4 194 15</inkml:trace>
          <inkml:trace contextRef="#ctx0" brushRef="#br0" timeOffset="691.0395">3392 146 172 0,'2'0'446'16,"2"4"55"-16,1 1 41 0,4 4 9 0,1 3-136 15,1 3-41-15,3 3 2 0,0 1 10 16,2 4-3-16,2 1-17 0,2 2-39 16,1 0-92-16,-1 0-90 0,-1-2-94 0,-1 0-145 15,-1-3-146-15,-3-4-97 0,0-3-127 16,-2-5-172-16,-6-5-125 0,-3-6 24 15,-3-3 78-15,-5-5 63 0,-3-8 106 16</inkml:trace>
          <inkml:trace contextRef="#ctx0" brushRef="#br0" timeOffset="1163.0665">3585-53 74 0,'3'14'436'0,"-2"0"61"0,4-2 54 0,0 3 100 16,3 2-13-16,0 2-39 0,1-4-8 15,2 4-1-15,0 1-16 0,2-1-72 16,1 1-143-16,0-1-117 0,2-2-83 16,0 1-56-16,1 1-38 0,-2 0-27 0,-1-2-21 15,0-1-23-15,-3 0-23 0,-1-2-28 16,-4-2-28-16,-1 0-27 0,-2-3-13 0,-3-5 7 15,-3-3 12-15,0-5 24 0,-2-4 29 16,-3-6 29-16,2-4 19 0,-2-5 9 16,1-3 7-16,3-3 4 0,0-1 3 15,4 0 0-15,2 3 1 0,4 2-3 0,2 1-3 16,3 4-3-16,5 5-2 0,3 3 1 15,3 5-1-15,4 4 4 0,0 6 6 16,4 5 5-16,0 4 2 0,4 6-3 0,-1 4-2 16,2 1-6-16,-1 4-24 0,-2 2-71 15,0-1-167-15,-6 0-143 0,0-4-132 16,-4-1-179-16,-3-4-169 0,-2-6-34 0,-1-3 111 15,0-9 113-15,1-5 117 0,1-7 173 16</inkml:trace>
          <inkml:trace contextRef="#ctx0" brushRef="#br0" timeOffset="1784.102">4618 17 19 0,'5'-4'416'0,"-2"1"63"16,-1 1 33-16,-1-1 26 0,1 0-129 15,0 2-137-15,-2-1-75 0,-2 1-33 0,0 1-15 16,2-4-16-16,-3 4-14 0,3-3-21 15,-1-1-27-15,-2 2-22 0,1-3-11 16,-1 0 2-16,0 0 17 0,-1 1 26 16,1 0 31-16,0 1 29 0,-2 0 24 0,2 1 13 15,0 0 0-15,-2 0-15 0,1 2-23 16,-3 0-26-16,-1 0-29 0,0 0-23 15,-1 2-15-15,-1 0-13 0,-1-2-10 16,2 0-5-16,-2 3-3 0,0 2-1 0,0-1-4 16,-2 2-3-16,0 1-3 0,2 3-4 15,2 3-2-15,-1 3 1 0,3 4 2 16,-1 1 5-16,3 5 4 0,0 3 6 0,2-1 5 15,0 2-1-15,1-2 1 0,2-4-5 16,0-1-2-16,3-5-1 0,1-6 6 16,0-5 5-16,4-5 0 0,5-9-3 0,3-7-9 15,3-9-11-15,3-3-18 0,0-7-14 16,2-6-7-16,-1-1 0 0,3-3 3 15,0 2 6-15,1 4 13 0,0 1 17 0,-2 6 17 16,-1 7 24-16,0 5 31 0,1 9 31 16,0 9 24-16,4 9 19 0,3 11 6 15,1 8-7-15,3 11-23 0,0 10-27 0,2 8-24 16,-1 9-26-16,-3 6-17 0,-4 2-12 15,-3 6-9-15,-6 0-11 0,-8 2-21 16,-9 3-31-16,-8 1-32 0,-8-3-36 0,-8-5-25 16,-4-4-9-16,-4-12 8 0,-4-11 25 15,-3-12 32-15,-1-13 48 0,-2-15 58 16,2-12 46-16,-1-13 31 0,4-8 24 0,3-8 13 15,5-9 0-15,3-6-27 0,4-3-28 16,7-5-29-16,7-6-16 0,5-3-15 16,5 3-15-16,6-3-10 0,5 5-17 0,5-1-28 15,5 5-95-15,3 5-185 0,5 1-138 16,6 5-154-16,-2 7-210 0,2 5-116 15,2 4 14-15,-3 7 143 0,-2 1 120 16,-2 5 147-16</inkml:trace>
          <inkml:trace contextRef="#ctx0" brushRef="#br0" timeOffset="-1134.0646">109 456 7 0,'-23'-12'416'0,"1"0"64"16,1-1 42-16,5 1 31 0,4-2-108 0,1 2-142 16,6-4-83-16,6 0-36 0,7-3-10 15,11-1-7-15,8-3-11 0,11 2-19 0,5-4-18 16,9 1-24-16,5 1-29 0,4 0-23 15,3 1-23-15,-3 3-52 0,1-2-66 16,-5 4-52-16,-7-1-58 0,-5 3-97 16,-6-1-121-16,-7 2-114 0,-5 2-25 0,-5 3 4 15,-5 4 32-15,-6 2 88 0</inkml:trace>
          <inkml:trace contextRef="#ctx0" brushRef="#br0" timeOffset="-1367.0782">802 185 62 0,'-2'-13'471'0,"-6"4"86"0,2-2 63 15,-2 3 99-15,0 2-39 0,0 1-98 16,2 2-52-16,-1 1-40 0,3 2-41 0,-3 2-86 15,4 1-97-15,0 8-89 0,2 4-63 16,1 8-38-16,1 7-18 0,1 5-9 16,1 3-12-16,2 2-11 0,-1 4-6 15,3 2-5-15,-1 2-5 0,2-1-3 0,-2 0 1 16,2-2-1-16,-2-3-3 0,-1-2-3 15,1-3-5-15,-1-2-18 0,0-6-36 16,0 0-86-16,-1-5-162 0,1-5-126 0,0-3-96 16,0-4-137-16,-4-7-176 0,-1-5-29 15,-3-4 104-15,-5-3 96 0,-3-6 82 16,-5-3 147-16</inkml:trace>
          <inkml:trace contextRef="#ctx0" brushRef="#br0" timeOffset="-761.0435">934 188 294 0,'5'4'470'0,"0"0"40"0,1 0 36 0,5 1 2 15,3 0-63-15,5 0 8 0,4 1 23 16,5 1 23-16,7 5 6 0,3 0-40 0,4 3-123 15,1 3-125-15,1 4-92 0,-1 1-59 16,0 2-41-16,-4 2-24 0,-2 2-14 16,-4 0-11-16,-3 5-4 0,-5-1-6 15,-4 1 1-15,-6 1-6 0,-5 0-1 0,-4-2-3 16,-4-2 1-16,-4-6 2 0,-4-7 0 15,-5-5 2-15,-5-6 3 0,-3-7 1 16,-2-7 0-16,-2-6-1 0,1-5-1 16,1-4-2-16,2-5-2 0,3-2 1 0,5-3-4 15,5 1-4-15,1-2-5 0,5 0-7 16,3-2-16-16,4 2-27 0,4 1-50 0,3 1-124 15,3 1-157-15,4 1-98 0,4 2-113 16,0 3-140-16,2-1-116 0,3 6 39 16,-1 3 113-16,2 3 81 0,1 0 114 15</inkml:trace>
          <inkml:trace contextRef="#ctx0" brushRef="#br0" timeOffset="810.0463">3381 35 313 0,'-21'-25'448'0,"4"2"38"0,3 4 27 15,3 1-85-15,0 3-156 0,3 3-109 16,3-1-72-16,2 5-70 0,3-3-103 16,5 2-137-16,2 0-155 0,4 3-82 15,4 2-36-15,2 1 8 0,2 1 65 0</inkml:trace>
        </inkml:traceGroup>
      </inkml:traceGroup>
    </inkml:traceGroup>
    <inkml:traceGroup>
      <inkml:annotationXML>
        <emma:emma xmlns:emma="http://www.w3.org/2003/04/emma" version="1.0">
          <emma:interpretation id="{DA79BE6B-4625-485B-B73D-CF1E534AD7AC}" emma:medium="tactile" emma:mode="ink">
            <msink:context xmlns:msink="http://schemas.microsoft.com/ink/2010/main" type="paragraph" rotatedBoundingBox="8540,7502 11056,7246 11187,8530 8671,8787" alignmentLevel="2"/>
          </emma:interpretation>
        </emma:emma>
      </inkml:annotationXML>
      <inkml:traceGroup>
        <inkml:annotationXML>
          <emma:emma xmlns:emma="http://www.w3.org/2003/04/emma" version="1.0">
            <emma:interpretation id="{14C52350-2341-4EEF-BA72-8FB6F2093A73}" emma:medium="tactile" emma:mode="ink">
              <msink:context xmlns:msink="http://schemas.microsoft.com/ink/2010/main" type="line" rotatedBoundingBox="8540,7502 11056,7246 11187,8530 8671,8787"/>
            </emma:interpretation>
          </emma:emma>
        </inkml:annotationXML>
        <inkml:traceGroup>
          <inkml:annotationXML>
            <emma:emma xmlns:emma="http://www.w3.org/2003/04/emma" version="1.0">
              <emma:interpretation id="{5FC7313A-9EFF-44FC-BB7E-CBC8C806C682}" emma:medium="tactile" emma:mode="ink">
                <msink:context xmlns:msink="http://schemas.microsoft.com/ink/2010/main" type="inkWord" rotatedBoundingBox="8540,7502 11056,7246 11187,8530 8671,8787"/>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9</emma:literal>
                </emma:interpretation>
                <emma:interpretation id="interp3" emma:lang="" emma:confidence="0">
                  <emma:literal>8</emma:literal>
                </emma:interpretation>
                <emma:interpretation id="interp4" emma:lang="" emma:confidence="0">
                  <emma:literal>p</emma:literal>
                </emma:interpretation>
              </emma:one-of>
            </emma:emma>
          </inkml:annotationXML>
          <inkml:trace contextRef="#ctx0" brushRef="#br0" timeOffset="25630.466">2651 2108 426 0,'-15'-3'494'15,"1"0"45"-15,3-1 43 0,2-2-70 0,2 2-97 16,3-2-48-16,1 1-25 0,3 0-7 16,3-1-13-16,3 0-33 0,5 1-45 15,3 1-29-15,7-3-15 0,6 5-15 16,3-3-13-16,4 3-20 0,4-1-31 0,2 0-35 15,-2 2-29-15,1-1-20 0,-1-1-13 16,-3 1-9-16,-2 0-4 0,-1 1-3 16,-5-3-2-16,-2 3-2 0,-4 0 0 0,-6 1-1 15,-2 0 4-15,-2 2 3 0,-1 4 9 16,-3 3 9-16,1 4 11 0,0 4 10 15,2 8 9-15,-2 5 2 0,1 8-5 0,1 6-6 16,1 8-10-16,1 3-10 0,1 2-10 16,0-3-8-16,-2 1-4 0,1-2-3 15,1-2-7-15,0 0-15 0,-2-6-29 16,0-4-58-16,-2-7-173 0,2-6-164 0,-1-6-199 15,-1-7-237-15,1-10-106 0,-2-6-13 16,1-8 136-16,2-7 144 0,0-3 193 16</inkml:trace>
          <inkml:trace contextRef="#ctx0" brushRef="#br0" timeOffset="25992.4867">3763 2118 127 0,'-3'-10'464'0,"2"4"52"15,-3 4 28-15,0 2 24 0,-3 3-154 0,-1 8-99 16,2 1 10-16,-2 2 43 0,0 5 39 16,0 0 18-16,1 2-10 0,2 2-53 15,0 0-94-15,3 0-88 0,6-3-60 16,-1 2-39-16,3-3-30 0,2-5-15 0,0-2-9 15,5-1-5-15,4-7-2 0,2-3-1 16,6-5-1-16,2-8-4 0,3-4-2 16,0-5-3-16,0-5-1 0,-3 1-1 0,-5-2 3 15,-3 1 11-15,-6 0 14 0,-5 3 11 16,-7 3 10-16,-2 3 5 0,-6 3-2 15,-5 3-13-15,-6 3-12 0,-4 2-13 0,-3 5-11 16,0 2-12-16,-2 2-16 0,1 1-34 16,3 2-73-16,4-1-191 0,3-4-142 15,5-1-190-15,8 0-224 0,4-1-95 0,7-4 6 16,6-1 154-16,7-2 122 0,6-3 185 15</inkml:trace>
          <inkml:trace contextRef="#ctx0" brushRef="#br0" timeOffset="26246.5012">4452 1565 302 0,'10'-13'576'0,"-2"0"87"16,-3 4 55-16,-2 5 17 0,0 4-193 15,0 3-76-15,0 4-52 0,2 9-29 0,3 6-13 16,1 8-17-16,2 7-31 0,4 4-76 15,0 7-75-15,3 3-54 0,-1 4-38 0,2 3-26 16,-1 1-17-16,0 0-15 16,0-2-11-16,1-1-11 0,0-3-10 0,-2-3-18 15,-3-5-25-15,1-7-53 0,-4-6-112 16,0-6-158-16,-3-9-163 0,-4-8-218 0,-4-9-159 15,-3-7-45-15,-5-4 62 0,0-4 134 16,-1-4 156-16</inkml:trace>
          <inkml:trace contextRef="#ctx0" brushRef="#br0" timeOffset="27946.5984">2698 2204 157 0,'-3'-1'344'15,"0"-3"62"-15,0 3 22 0,1-1-31 0,0 2-57 16,1 0-67-16,-1 0-64 0,2 2-55 16,2-1-47-16,3-1-23 0,3 2 13 15,4 0 57-15,7-1 91 0,6 0 83 0,4 4 60 16,4-3 35-16,5 4-7 0,5 1-48 15,3 2-86-15,3 2-77 0,1 3-60 16,2 2-46-16,0 4-29 0,-1 2-18 16,0 4-9-16,-4 1-6 0,-3 3-6 0,-4 3-2 15,-6 3 0-15,-5-2-4 0,-4 3-5 16,-7 1-3-16,-6 1 0 0,-7-1-3 15,-7-1-2-15,-7-1 0 0,-7-2-1 0,-6-2 0 16,-6-5-2-16,-7-2-6 0,-5-6 2 16,-7-4-2-16,-4-4-1 0,1-4-1 15,-1-3-1-15,5-4 1 0,2-5-1 0,5-2 0 16,2-3-3-16,6-5-1 0,5 0-2 15,4-5-3-15,6-3 0 0,5-1-2 0,5-5 0 16,4-4-2-16,7-3-1 16,5-2 1-16,2-6-5 0,6 0-1 0,2-3-1 15,1-2-2-15,-1 0 2 0,-1-1 1 16,2 1 1-16,-5 2 2 0,-2 1 4 0,-5 2 5 15,-1 6 4-15,-5 0 2 0,-3 1 1 16,-4 4 0-16,-4 0 0 0,-5 1-1 16,-1 2-2-16,-5 0 1 0,-2 0-1 0,-4 1 2 15,-2 2-1-15,0 2 1 0,0 0 1 16,-3 2-2-16,4 5 1 0,-1 2 0 15,1 3 0-15,3 1 1 0,-1 4-2 16,2 2 0-16,1 3-2 0,4 1-3 0,0 7 0 16,2 1 0-16,3 2 0 0,2 7 1 15,2-1 1-15,4 5 2 0,2 2 2 16,4 3-2-16,4 5 1 0,3 0 1 0,2 2 0 15,7 2 0-15,1 2 1 0,8 0 2 16,1 3 2-16,7 1 1 0,3-1 2 16,4 1 2-16,6-1-2 0,1 0-2 0,5-1 0 15,3 2-1-15,-1-2-2 0,1 1 0 16,2-3 2-16,-5 1 2 0,-2 0 1 15,-7 1-2-15,-2-3 1 0,-8 1 1 0,-8-1 2 16,-8 0 2-16,-8 3 0 0,-8-4 2 16,-9-1 0-16,-7 0-1 0,-8 0-2 15,-7-6-3-15,-5 0-3 0,-7-4-2 16,-2-7-2-16,-3-3 0 0,3-5-2 0,1-4-3 15,1-6 3-15,7-4-2 0,1-7-3 16,5-6-5-16,5-7-7 0,5-2-8 16,4-8-22-16,5-2-27 0,7-4-26 15,2-1-26-15,7-5-15 0,3-1-6 0,2 1 10 16,4-2 21-16,1-1 29 0,-2 0 30 15,-1 2 24-15,-4 0 15 0,-1-1 13 0,-7 3 7 16,-4 2 2-16,-4 2 4 0,-6 4 4 16,-4 3 7-16,-2 4 10 0,-2 7 5 15,-3 4 3-15,-3 2-2 0,-2 4-5 16,0 5-9-16,0 5-11 0,0 0-9 0,2 6-7 15,0 2-12-15,3 2-15 0,1 3-22 16,4 3-32-16,2 3-38 0,3 2-56 16,4 2-59-16,5 3-44 0,6-1-22 15,8 3-29-15,5 1-76 0,6 2-95 0,6-3-56 16,9 1-7-16,4-2 10 0,9-3 44 15,7-4 105-15</inkml:trace>
          <inkml:trace contextRef="#ctx0" brushRef="#br0" timeOffset="28702.6417">4313 2025 224 0,'-3'1'362'16,"0"2"58"-16,0 0 29 0,1-2-59 0,-1 3-73 15,3 1-61-15,-1-3-55 0,-1 5-47 16,2-3-37-16,0 3-22 0,0 0-9 16,2 0-7-16,-1-1-5 0,1 0-5 0,1-2-9 15,2 2-10-15,-1-2-6 0,4-3-3 16,2-1 1-16,1 0-2 0,3-3-1 15,2-4-6-15,1-2-5 0,2 1-4 0,-1-2 2 16,-4 0 42-16,0 2 81 0,-5-1 85 16,-1 2 68-16,-4 3 52 0,-1 1 25 15,-6-1-28-15,-2 2-77 0,-5 1-85 16,-4-1-70-16,-5 2-51 0,-1 0-40 0,-1 2-31 15,0-2-34-15,3 1-58 0,2-1-160 16,5-1-138-16,3-4-115 0,3-1-170 16,5-1-172-16,5-1-52 0,6-1 103 0,3-1 110 15,7 0 103-15,1 2 174 0</inkml:trace>
          <inkml:trace contextRef="#ctx0" brushRef="#br0" timeOffset="29004.6589">4923 1988 355 0,'5'12'433'0,"1"-1"44"15,-2-3 31-15,0-1-110 0,3 0-122 16,-1 2-69-16,0-3-23 0,4-2-6 0,2 0 5 15,3-2 15-15,2-4 11 0,2 1 6 16,2-5-11-16,-4-1-3 0,-3-2 1 16,-1 1 2-16,-4 1 3 0,-2 0 8 15,-3 0 1-15,-2 2-19 0,-2-1-31 0,-3 1-40 16,-4 0-40-16,-2 0-52 0,-4 1-65 15,-1 2-146-15,-3-1-147 0,-1 0-120 16,-2 0-191-16,2 2-185 0,1-2-66 16,1 3 74-16,5 1 111 0,3 1 100 0,3-2 187 15</inkml:trace>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30.1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452202C-A454-409A-AA96-973B972B996F}" emma:medium="tactile" emma:mode="ink">
          <msink:context xmlns:msink="http://schemas.microsoft.com/ink/2010/main" type="writingRegion" rotatedBoundingBox="1688,9579 2529,9579 2529,10383 1688,10383"/>
        </emma:interpretation>
      </emma:emma>
    </inkml:annotationXML>
    <inkml:traceGroup>
      <inkml:annotationXML>
        <emma:emma xmlns:emma="http://www.w3.org/2003/04/emma" version="1.0">
          <emma:interpretation id="{09D021AC-ED71-456B-ADA1-5E292C1B5C0B}" emma:medium="tactile" emma:mode="ink">
            <msink:context xmlns:msink="http://schemas.microsoft.com/ink/2010/main" type="paragraph" rotatedBoundingBox="1688,9579 2529,9579 2529,10383 1688,10383" alignmentLevel="1"/>
          </emma:interpretation>
        </emma:emma>
      </inkml:annotationXML>
      <inkml:traceGroup>
        <inkml:annotationXML>
          <emma:emma xmlns:emma="http://www.w3.org/2003/04/emma" version="1.0">
            <emma:interpretation id="{215168FD-F406-42D9-84D2-5C0568434E2F}" emma:medium="tactile" emma:mode="ink">
              <msink:context xmlns:msink="http://schemas.microsoft.com/ink/2010/main" type="line" rotatedBoundingBox="1688,9579 2529,9579 2529,10383 1688,10383"/>
            </emma:interpretation>
          </emma:emma>
        </inkml:annotationXML>
        <inkml:traceGroup>
          <inkml:annotationXML>
            <emma:emma xmlns:emma="http://www.w3.org/2003/04/emma" version="1.0">
              <emma:interpretation id="{256CE0F7-B16C-4A1B-B6BF-40F03E9967E0}" emma:medium="tactile" emma:mode="ink">
                <msink:context xmlns:msink="http://schemas.microsoft.com/ink/2010/main" type="inkWord" rotatedBoundingBox="1688,9579 2529,9579 2529,10383 1688,10383"/>
              </emma:interpretation>
              <emma:one-of disjunction-type="recognition" id="oneOf0">
                <emma:interpretation id="interp0" emma:lang="" emma:confidence="1">
                  <emma:literal/>
                </emma:interpretation>
              </emma:one-of>
            </emma:emma>
          </inkml:annotationXML>
          <inkml:trace contextRef="#ctx0" brushRef="#br0">1322-1320 193 0,'-3'-21'439'0,"-1"-1"61"15,0 0 41-15,1 3-26 0,0 0-77 0,1 3-40 16,-1 4-7-16,3 1 3 0,3 6 36 15,5 2 14-15,7 3-24 0,5 5-61 16,7 5-62-16,6 6-50 0,7 5-66 0,4 4-49 16,5 5-41-16,3 0-26 0,2 5-19 15,0-1-13-15,1 0-8 0,0 1-9 16,-1-1-4-16,-2 1-6 0,-3-2-3 0,-3-5-4 15,-8-2-9-15,-5-6-15 0,-6-3-36 16,-8-7-112-16,-8-7-184 0,-8-10-118 16,-6-8-80-16,-10-9-67 0,-6-8-29 15,-8-10 72-15,-6-4 167 0,-6-6 131 0,-2 0 127 16,-2-2 120-16,3 7 97 0,1 4 56 15,4 9 33-15,4 6 5 0,1 8-20 0,4 9-2 16,1 8 44-16,3 10 55 0,0 11 43 16,3 8 23-16,-2 11 6 0,2 7-24 15,0 4-65-15,0 7-67 0,-1 5-58 16,-1 2-75-16,1 2-165 0,-1 3-170 0,2-2-289 15,-1-5-151-15,1-4-81 0,-2-5-6 16,2-6 119-16,0-6 145 0</inkml:trace>
        </inkml:traceGroup>
      </inkml:traceGroup>
    </inkml:traceGroup>
  </inkml:traceGroup>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44.84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EFFCCDB-A795-4A85-8085-E3E5E1E5AA6A}" emma:medium="tactile" emma:mode="ink">
          <msink:context xmlns:msink="http://schemas.microsoft.com/ink/2010/main" type="inkDrawing" rotatedBoundingBox="6862,15836 13960,15875 13951,17527 6853,17489" semanticType="callout" shapeName="Other">
            <msink:sourceLink direction="to" ref="{38EFCE80-A816-4841-93DF-CFBAA88466A5}"/>
            <msink:sourceLink direction="from" ref="{E11C8BA8-6F08-4B0F-8418-F771965E5D24}"/>
          </msink:context>
        </emma:interpretation>
      </emma:emma>
    </inkml:annotationXML>
    <inkml:trace contextRef="#ctx0" brushRef="#br0">7068 27 306 0,'8'-5'419'0,"-1"-1"36"0,0 1 30 16,-4 0-104-16,0 2-118 0,0 0-87 15,-3 2-55-15,0 1-32 0,0 1-23 0,0 3-19 16,-1 3-13-16,-1 4-6 0,-1 1-3 16,-2 0-1-16,2 4-1 0,-3 1-1 15,1 0-1-15,0 1-3 0,-1 0 1 16,0 1 0-16,-1 0 2 0,-1-4 0 0,0 3 2 15,-1 0 4-15,-1 1-1 0,-2-1-1 16,-1 4-3-16,-1 1-2 0,-2-1-4 16,0 5-3-16,-3-1-1 0,0 3-4 15,-3 0 0-15,0 2-1 0,-3 1 0 0,0 1-3 16,-1-3 0-16,-1 3 0 0,-1-3-2 15,0 0 0-15,-2-1 0 0,-2-1 1 16,-1 0-1-16,0-1 1 0,-1-2-1 0,0-3 2 16,-1 1 0-16,-2-2-1 0,0 0-3 15,-3-3 1-15,1 1-1 0,-4-2 1 16,0 1-1-16,1 0-2 0,-3-3 1 0,1 3-1 15,-2-3 1-15,0 3 0 0,1-1-1 16,0-1 2-16,3 0-2 0,-1-1 1 16,3-1-2-16,-1 1-1 0,2 0 2 0,-1-1-1 15,1 0 1-15,-1-2 2 0,1 2 0 16,-2-3 2-16,-2 1-2 0,0 0 4 15,-1 0-1-15,-3 1-1 0,-4-1 0 16,-1 2-2-16,0-3 1 0,-4 4-4 0,0-4 0 16,0 3 0-16,-1-1-2 0,2 1 3 15,1 0-2-15,2 1 2 0,2 1 0 16,-1-3 0-16,2 1 0 0,2-1 1 0,-2 2 1 15,0-4 0-15,0 0 1 0,0 0-4 16,0 0 5-16,3-3-1 0,-2 3 2 0,4-4-1 16,-2 1-4-16,2 1 9 0,0 0-4 15,0-2-1-15,1 1 0 0,0-2 1 16,4-1 3-16,-2 1-4 0,3 0 1 0,0-2-2 15,1-1 1-15,1 0-1 0,3 0-1 16,0-3 3-16,1 1-1 0,2-1-1 0,0-1 0 16,-2 1 2-16,4-2 1 0,-2 1-1 15,0 1 0-15,0-1 2 0,-2-1-1 0,-3 2-3 16,2 0-1-16,-1-1 2 0,-3 1-1 15,-1-2-1-15,-4 2-1 0,-3 0 3 0,-4 0 6 16,2 0 28-16,0 0 30 0,-2 2 19 16,-2-2 19-16,-3 1 27 0,0-1 44 0,1 3 14 15,-1-2-1-15,2 1-5 0,1-1-7 16,1 3-19-16,-1-4-41 0,4 2-37 15,1-1-27-15,3 3-10 0,5-3-7 0,4 1-12 16,2-2-7-16,3 2-6 0,4-2-1 16,1 0-1-16,4-2-3 0,1 2 2 0,-2-2-1 15,4-1 1-15,-2 0-1 0,-1 1 0 16,-1-5 1-16,-1 2 0 0,-3-2-1 0,-2 0 0 15,0-1-4-15,-3 1 2 0,0-1-3 16,0 1 1-16,0 0 0 0,-2 2-1 0,1-1 2 16,-1 1-2-16,3 2-1 0,1-2-1 15,3 3 0-15,-2-3 1 0,2-1-1 16,-1 2-1-16,3-2 4 0,-1 1 1 0,2-3 2 15,3 1 0-15,1 0 0 0,3 0 1 16,-3 0-2-16,2-1-2 0,-1 0-1 0,-2 0-1 16,-2 0 4-16,-1-2-4 0,-1 3 0 15,-1 0-1-15,0-1-2 0,1 1 2 16,0 2-5-16,-2-1 5 0,1 1 1 0,1 2 1 15,1-2 1-15,-2-1 2 0,2 3 1 16,0-2 2-16,0 1 1 0,3-1 5 16,1 1 4-16,1-2 1 0,-1 0 1 0,1-1 1 15,0 2-1-15,-2-2-5 0,-2-2-4 16,-3 0-3-16,-1 1-1 0,-2-1 0 15,0 0 0-15,2 2-1 0,0 0 0 16,1-1 0-16,0 0 2 0,1 0-4 0,-1 1 0 16,3-2 0-16,2 0 2 0,1 2 2 15,2-3-2-15,-2 1 3 0,4 0 3 16,1-1 4-16,2-1 6 0,0 1 4 0,3-1 3 15,1 3-1-15,-1-4 2 0,0 1-6 16,3 1-5-16,-3-2-7 0,2 1-3 0,-2-3-2 16,2 3-6-16,-4-1 0 0,2-2-2 15,-1 3 0-15,1-4 1 0,-3 3 1 16,1-2 0-16,-1 0 1 0,0-2 1 15,-2 0-1-15,4 0-1 0,-1 0-1 0,-1 0 0 16,2 0 0-16,-2 0 1 0,1 1-3 16,1 0 4-16,-1 0 0 0,3-1-1 15,-1 0-1-15,1 1 0 0,1-1 3 16,0 2-2-16,1-4 1 0,0 3-1 0,0-1 0 15,-1-2 1-15,1 3-1 0,1-4 0 16,-1 2-1-16,2 2 1 0,0-3 0 0,-1 4-2 16,3-2-2-16,-2 1 3 0,3 1 0 15,-2 2 1-15,1-3 0 0,1 4 1 16,-2 0 1-16,2 3 0 0,0-1-1 15,0 2 0-15,0-2 0 0,0 4 0 0,0-1-1 16,0-1 2-16,-2 0-1 0,2-1 1 16,-1-3-1-16,-1 3 0 0,-1-5 1 15,1 0-2-15,1 0 1 0,-1 0 0 0,-1 0 0 16,3 1-1-16,-1-2 0 0,-1 3-2 15,2-1-1-15,-2 2 1 0,1 2-1 16,1 0 2-16,-2 0 2 0,2 4 0 0,-1-2 1 16,-1 5-1-16,2-3-1 0,-2 3 1 15,1 0-1-15,-2 1-1 0,0 2-1 16,-1 2 0-16,3-1 1 0,-2 5-1 15,-2 3 0-15,0 2 2 0,0 4 1 0,-1 2-1 16,0 0 1-16,1 4 0 0,-1 1 1 16,-1 1-1-16,1 0 1 0,0-1-1 0,-1 2 1 15,3-1 0-15,-1-2-2 0,0-2 1 16,2-2-1-16,-2-4-1 0,2 0 0 15,0-4 0-15,1 0 1 0,2-3 1 0,0-1 1 16,2-3 0-16,-2-2 1 0,3-4-1 16,-1 0-2-16,4-7 0 0,0-4-2 15,1-4-1-15,1-1-2 0,3-5 1 16,-2-1 0-16,4 0 1 0,-1 1 0 0,4-2 1 15,2 4 2-15,1 2-1 0,3 1 1 16,1 3-1-16,3 4-1 0,2 3-1 16,4 5-4-16,-1 3-14 0,4 3-50 0,2 5-115 15,-1 3-127-15,3-1-94 0,1 4-132 16,1-2-216-16,5 3-75 0,0-4 51 15,-1 0 93-15,4-4 77 0,2-6 126 0</inkml:trace>
  </inkml:traceGroup>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00.40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167B00A-A399-4E3A-B304-3E7E2388B391}" emma:medium="tactile" emma:mode="ink">
          <msink:context xmlns:msink="http://schemas.microsoft.com/ink/2010/main" type="inkDrawing" rotatedBoundingBox="23651,9902 25020,12533 24351,12881 22982,10250" semanticType="verticalRange" shapeName="Other">
            <msink:sourceLink direction="with" ref="{882DFA26-075D-4F10-926D-9AE55006BDDD}"/>
            <msink:sourceLink direction="with" ref="{DAB4AAE0-C1B5-47E4-838E-7E260E951120}"/>
          </msink:context>
        </emma:interpretation>
      </emma:emma>
    </inkml:annotationXML>
    <inkml:trace contextRef="#ctx0" brushRef="#br0">29 362 30 0,'-10'-4'249'16,"4"4"32"-16,-1-4 28 0,3 0-50 0,2 0-34 16,1-2-25-16,1 2-24 0,1-2-22 15,4-1-22-15,3-2-24 0,4 1-23 16,4-4-12-16,6 1-2 0,5-2 2 0,3-3 1 15,3-1-3-15,4-2-5 0,4-1-7 16,0-1-10-16,0-1-10 0,0 0-9 16,-6 0-8-16,-4 2-3 0,-2 1-8 0,-7 2-1 15,-3 2-1-15,-3 4-1 16,-4 1-2-16,-2 3 0 0,-2 2 0 0,-2 0-4 15,0 3-1-15,1 4-1 0,-1 5-2 16,4 6-3-16,1 9 1 0,3 6 0 0,2 10-2 16,3 11 1-16,4 9 2 0,4 9 1 15,5 15 0-15,6 13 0 0,4 10 3 16,7 12 4-16,4 3 0 0,5 6-3 0,4 2 5 15,1 2 5-15,0 0-4 0,2-1-2 16,-2-1-1-16,-3-8 1 0,-4-10-6 16,-6-8 0-16,-6-13 3 0,-4-10 1 0,-7-12 4 15,-8-5 3-15,-3-10 3 0,-4-1 1 16,-5-6 2-16,-6-4-1 0,0-1-1 15,-4 0-4-15,-3-1 0 0,0 0-4 16,-3-1-1-16,0-1-1 0,-2 0-3 0,-1-4 2 16,-6 4-2-16,-2-6-7 0,-6-3-16 15,-7-3-71-15,-10-5-138 0,-8-3-167 0,-14-7-89 16,-6-4-43-16,-6-2-8 0,-5-5 57 15</inkml:trace>
  </inkml:traceGroup>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21.44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8B4C73C-6637-40CC-A6D2-101393F585A3}" emma:medium="tactile" emma:mode="ink">
          <msink:context xmlns:msink="http://schemas.microsoft.com/ink/2010/main" type="writingRegion" rotatedBoundingBox="391,10697 2033,10709 2024,11861 382,11849"/>
        </emma:interpretation>
      </emma:emma>
    </inkml:annotationXML>
    <inkml:traceGroup>
      <inkml:annotationXML>
        <emma:emma xmlns:emma="http://www.w3.org/2003/04/emma" version="1.0">
          <emma:interpretation id="{58988708-BE82-42CF-805F-F2DBAC097A30}" emma:medium="tactile" emma:mode="ink">
            <msink:context xmlns:msink="http://schemas.microsoft.com/ink/2010/main" type="paragraph" rotatedBoundingBox="391,10697 2033,10709 2024,11861 382,11849" alignmentLevel="1"/>
          </emma:interpretation>
        </emma:emma>
      </inkml:annotationXML>
      <inkml:traceGroup>
        <inkml:annotationXML>
          <emma:emma xmlns:emma="http://www.w3.org/2003/04/emma" version="1.0">
            <emma:interpretation id="{36398BC6-191C-48B4-97CE-BB3956F7976E}" emma:medium="tactile" emma:mode="ink">
              <msink:context xmlns:msink="http://schemas.microsoft.com/ink/2010/main" type="line" rotatedBoundingBox="391,10697 2033,10709 2024,11861 382,11849"/>
            </emma:interpretation>
          </emma:emma>
        </inkml:annotationXML>
        <inkml:traceGroup>
          <inkml:annotationXML>
            <emma:emma xmlns:emma="http://www.w3.org/2003/04/emma" version="1.0">
              <emma:interpretation id="{BB0B436E-5557-49ED-A9F5-FA56C2A1C4F8}" emma:medium="tactile" emma:mode="ink">
                <msink:context xmlns:msink="http://schemas.microsoft.com/ink/2010/main" type="inkWord" rotatedBoundingBox="391,10697 2033,10709 2024,11861 382,11849">
                  <msink:destinationLink direction="with" ref="{6595CF9A-5CE8-49F2-9A44-8EB8FAD69996}"/>
                </msink:context>
              </emma:interpretation>
              <emma:one-of disjunction-type="recognition" id="oneOf0">
                <emma:interpretation id="interp0" emma:lang="" emma:confidence="1">
                  <emma:literal/>
                </emma:interpretation>
              </emma:one-of>
            </emma:emma>
          </inkml:annotationXML>
          <inkml:trace contextRef="#ctx0" brushRef="#br0">218 216 347 0,'-21'-23'436'0,"1"5"42"16,1 4 33-16,-2 3-113 0,1 6-107 0,-1 5-78 15,5 0-31-15,0 4-24 16,4-1-20-16,2-1-18 0,4 1-18 0,1-3-21 15,2 2-19-15,1-2-2 0,4-2 17 16,1-1 29-16,5-2 21 0,2-2 11 0,1-5 7 16,0-2-2-16,-2 0-8 0,-1-2-18 15,-3-2-13-15,-2 4 0 0,-3-1 0 16,0 3-6-16,0 2-13 0,-2 2-17 15,-2 1-14-15,-3 5-20 0,-2 3-37 0,-2 2-103 16,-2 2-108-16,-1 3-79 0,3-1-66 16,0 0-127-16,3-3-151 0,3 1-43 0,4-5 29 15,4-5 40-15,5-3 45 0,6-10 117 16</inkml:trace>
          <inkml:trace contextRef="#ctx0" brushRef="#br0" timeOffset="188.0104">436-310 139 0,'17'19'323'0,"1"3"97"15,-1 9 13-15,2 5-1 0,1 4 1 16,3 5-20-16,0 7-53 0,4 3-75 16,2 2-55-16,1 5-53 0,1 4-55 0,2 4-46 15,-1 1-69-15,1 1-73 0,2-2-55 16,-2-4-98-16,-3-7-161 0,0-6-162 15,-3-7-50-15,-3-12 6 0,0-9 19 0,-2-14 78 16</inkml:trace>
          <inkml:trace contextRef="#ctx0" brushRef="#br0" timeOffset="-249.0143">216 327 237 0,'-3'-12'463'16,"0"-1"51"-16,1 3 37 0,1 3-30 15,-1 2-133-15,2 3-56 0,2 3 7 0,2 3 25 16,3 5 25-16,2 5 13 0,4 3-10 16,1 8-67-16,3 3-81 0,2 1-69 0,0 4-55 15,0 3-42-15,2 1-27 0,-1 1-19 16,1 0-13-16,-2 1-29 0,-2-3-52 15,1-3-118-15,-4-5-136 0,-1-3-90 16,-2-8-101-16,-5-7-196 0,-4-10-115 0,-2-8 32 16,-4-7 88-16,-2-7 65 0,-3-7 90 15</inkml:trace>
          <inkml:trace contextRef="#ctx0" brushRef="#br0" timeOffset="592.0338">1103 65 326 0,'4'-9'447'0,"3"4"55"0,1 7 43 16,4 6-66-16,4 8-33 0,5 5 4 15,2 7 21-15,4 3 12 0,2 4 2 16,1 0-24-16,1 4-96 0,3 1-92 15,0 0-81-15,3 0-53 0,-1-1-33 0,-1-1-22 16,-2-4-18-16,-3-1-14 0,-5-6-9 16,-4-4-12-16,-5-3-9 0,-4-5-2 0,-2-4 2 15,-6-4 0-15,-4-6-2 0,-6-2-5 16,-6-8-7-16,-6-7-12 0,-7-9-15 15,-5-7-9-15,-2-7-8 0,-4-6-5 0,1-6-3 16,0 0 0-16,2-5 6 0,3 0 1 16,5-3 3-16,4 0 4 0,7-3 4 15,6-2 4-15,5 8 2 0,5 0 3 0,4 5 3 16,3 7 1-16,4 4 2 0,1 4 2 15,2 8 1-15,-2 3 1 0,1 6 1 16,-1 7-1-16,-2 3 2 0,1 6 2 16,0 6 3-16,-2 10-2 0,-3 4-2 0,-2 10-13 15,-3 5-39-15,-6 7-100 0,-5 2-134 16,-5 3-101-16,-2 2-75 0,-4-1-87 15,-3-4-97-15,-4-2-45 0,3-7 25 0,-1-2 46 16,2-6 47-16,4-6 85 0,4-2 127 16</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16.57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D4D17F3-3C27-44F1-BFC7-50DF0702881E}" emma:medium="tactile" emma:mode="ink">
          <msink:context xmlns:msink="http://schemas.microsoft.com/ink/2010/main" type="inkDrawing" rotatedBoundingBox="12976,8387 17807,9895 17502,10872 12671,9364" semanticType="callout" shapeName="Other">
            <msink:sourceLink direction="to" ref="{D143AC3C-2533-47CB-BE3D-C00990E7550A}"/>
            <msink:sourceLink direction="from" ref="{00BC146D-DA0B-4129-90AA-4D3F64EDBB2E}"/>
          </msink:context>
        </emma:interpretation>
      </emma:emma>
    </inkml:annotationXML>
    <inkml:trace contextRef="#ctx0" brushRef="#br0">4812 1927 364 0,'3'0'466'15,"-1"-2"38"-15,-1 1 24 0,2-2-94 16,-3-2-115-16,0 2-39 0,0-2 21 16,-1 1 53-16,-1-1 51 0,2-2 38 0,-1 3-10 15,-3-1-51-15,1-2-67 0,0 2-73 16,0-1-57-16,1 2-50 0,-1-2-25 15,-1 1-16-15,-1-2-11 0,0 0-13 0,-1 0-12 16,-1-2-7-16,-1 1-7 0,-1-2-7 16,1 0-3-16,-3-2-6 0,0 1-1 15,-2-3-2-15,1 1 0 0,-1-3-2 0,-1 0 0 16,0 1 1-16,-2 0 8 0,0-2 7 15,-1 1 6-15,-1-2 6 0,-2-1 6 16,-1 0 6-16,-1-2-4 0,-3-2-7 0,-5 1-8 16,-2-3-3-16,-6-1-9 0,-3 0-7 15,-3 0-5-15,-2-4-4 0,-3 4-3 16,-3-5-6-16,-2-1-1 0,-1-1-6 15,-1 2 2-15,1-3 1 0,1-1 1 0,1 1-1 16,2-2-1-16,-1 0 1 0,0 1 0 16,1-3-3-16,-3-1 1 0,-1 1-1 15,0 1 1-15,-2-2 0 0,2 1 1 0,-4 3-2 16,-1 0-1-16,-5 1-2 0,-6 2-2 15,-5 0 1-15,-6 1-2 0,-2 5 1 16,2 0 3-16,2 1 1 0,1 4 1 16,1-1 1-16,1 1 0 0,2 1 2 0,3-1-1 15,5 3 0-15,7 1-2 0,8 1 0 16,6 1 0-16,7 1-2 0,4 2-3 15,5 0 2-15,5 2 1 0,3 2 1 0,3-1 0 16,1 2 0-16,1 1 1 0,-1 0-4 16,-2 2-3-16,-1-1-2 0,-4 4-4 15,-3-1-2-15,-7 0 1 0,-3 0 0 0,-5 2 0 16,-4 0 2-16,-4 0 4 0,-2-1 2 15,-4-2-2-15,0 0 3 0,-2-2 3 16,-1-2 1-16,2 2 1 0,2-2 0 0,6 0 3 16,6 0 1-16,3 1-4 0,3-2 1 15,3 4-2-15,0 0 0 0,3 1-2 16,4 2-1-16,1-1 0 0,2 2 0 15,3 2-1-15,1-1 0 0,-1 3 1 0,2 1-1 16,-4 0 2-16,2 1 0 0,-2 1 2 16,0 2 1-16,-1-1 0 0,-2-1 0 0,0 4 0 15,0-3 1-15,1-1-1 0,-1 2 1 16,1 0 0-16,3-2-1 0,1-2 0 15,1 2 1-15,2 0 0 0,3-3-1 16,0 0 0-16,1 0 1 0,0 0 0 0,1-1-1 16,0 1 1-16,-3-1 0 0,-1 1 0 15,-2-3 2-15,-3 3-2 0,0-1-1 16,1 1-1-16,1-1-1 0,4 1-1 15,-1-1 0-15,3 2 0 0,0-1 0 0,3-1 0 16,2 0 0-16,2 0-3 0,2-2 2 16,1 2-2-16,0-2 0 0,2 1 0 0,0-1 1 15,2-1 3-15,-1 2 0 0,0-1 2 16,1-1 2-16,1 0-1 0,-2 0 3 15,1 0-1-15,1 0 2 0,-2 0 0 16,1 0-1-16,1 0 1 0,0 0-1 0,0 0 0 16,0 0 1-16,0 0-2 0,0 0 3 15,0-1 0-15,0-1 0 0,0 1 1 16,1-2-2-16,1-1-1 0,-1-2-2 15,2-2-4-15,2-4 0 0,3-1-4 0,5-2-2 16,4-1 1-16,7-6-1 0,4 0 0 16,7 0-1-16,6-4 2 0,5 1 0 0,5 0 0 15,1-3-4-15,1 2-2 0,0 4-3 16,-6-1-5-16,-4 6-6 0,-5 1-10 15,-10 3-9-15,-4 5-13 0,-5 1-6 16,-8 3-2-16,-5 6 2 0,-6 2 8 0,-6 4 10 16,-8 7 14-16,-9 4 4 0,-3-1 2 15,-6 5 1-15,-4 3-1 0,-4-1 5 16,2 1 1-16,0-1 6 0,3-4 1 0,4 1 3 15,4-2 3-15,3-5-2 0,7 4-2 16,3-1-2-16,6 0 4 0,5 2 0 16,6 3 1-16,6 2 2 0,7 3 3 15,6 3-7-15,7 2-26 0,2 5-49 0,6 2-113 16,0 1-160-16,6 3-117 0,0 0-174 15,1 4-200-15,2 3-67 0,-2 1 49 16,0 1 127-16,4-1 99 0,-2-1 173 0</inkml:trace>
  </inkml:traceGroup>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31.75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95B8571-F14A-4B32-A4BE-B5FBF196135B}" emma:medium="tactile" emma:mode="ink">
          <msink:context xmlns:msink="http://schemas.microsoft.com/ink/2010/main" type="writingRegion" rotatedBoundingBox="5938,10843 7098,10843 7098,11487 5938,11487"/>
        </emma:interpretation>
      </emma:emma>
    </inkml:annotationXML>
    <inkml:traceGroup>
      <inkml:annotationXML>
        <emma:emma xmlns:emma="http://www.w3.org/2003/04/emma" version="1.0">
          <emma:interpretation id="{8A059E7D-3B4A-48BE-846F-60CF53E38B15}" emma:medium="tactile" emma:mode="ink">
            <msink:context xmlns:msink="http://schemas.microsoft.com/ink/2010/main" type="paragraph" rotatedBoundingBox="5938,10843 7098,10843 7098,11487 5938,11487" alignmentLevel="1"/>
          </emma:interpretation>
        </emma:emma>
      </inkml:annotationXML>
      <inkml:traceGroup>
        <inkml:annotationXML>
          <emma:emma xmlns:emma="http://www.w3.org/2003/04/emma" version="1.0">
            <emma:interpretation id="{B4C844F7-D7F2-49DA-98C8-A011139EEDB7}" emma:medium="tactile" emma:mode="ink">
              <msink:context xmlns:msink="http://schemas.microsoft.com/ink/2010/main" type="line" rotatedBoundingBox="5938,10843 7098,10843 7098,11487 5938,11487"/>
            </emma:interpretation>
          </emma:emma>
        </inkml:annotationXML>
        <inkml:traceGroup>
          <inkml:annotationXML>
            <emma:emma xmlns:emma="http://www.w3.org/2003/04/emma" version="1.0">
              <emma:interpretation id="{087A42E7-BB1B-4325-9CF8-D8DDD6050491}" emma:medium="tactile" emma:mode="ink">
                <msink:context xmlns:msink="http://schemas.microsoft.com/ink/2010/main" type="inkWord" rotatedBoundingBox="5938,10843 7098,10843 7098,11487 5938,11487"/>
              </emma:interpretation>
              <emma:one-of disjunction-type="recognition" id="oneOf0">
                <emma:interpretation id="interp0" emma:lang="" emma:confidence="0">
                  <emma:literal>we</emma:literal>
                </emma:interpretation>
                <emma:interpretation id="interp1" emma:lang="" emma:confidence="0">
                  <emma:literal>WI</emma:literal>
                </emma:interpretation>
                <emma:interpretation id="interp2" emma:lang="" emma:confidence="0">
                  <emma:literal>W,</emma:literal>
                </emma:interpretation>
                <emma:interpretation id="interp3" emma:lang="" emma:confidence="0">
                  <emma:literal>w,</emma:literal>
                </emma:interpretation>
                <emma:interpretation id="interp4" emma:lang="" emma:confidence="0">
                  <emma:literal>W.</emma:literal>
                </emma:interpretation>
              </emma:one-of>
            </emma:emma>
          </inkml:annotationXML>
          <inkml:trace contextRef="#ctx0" brushRef="#br0">5594-124 154 0,'-3'-10'255'0,"0"2"36"0,0 0 5 0,1-3-5 15,1 4-6-15,-1-1-6 0,-1 1-21 16,1 0-32-16,1-1-41 0,-2 0-38 16,1 5-26-16,0-2-10 0,2-1 7 15,-1 4 25-15,-1-1 45 0,2 0 61 0,0 1 52 16,0 1 35-16,-1 0 20 0,1-1-6 15,-2 1-29-15,1 1-45 0,1 0-45 16,-2 0-43-16,0 0-40 0,2 1-32 0,-1 1-25 16,-1-1-24-16,2 0-19 0,-1 2-15 15,-1 2-8-15,2 3-6 0,2 4-4 0,-1 3-1 16,1 4 1-16,1 6-1 0,2 0-1 15,-1 6-4-15,6 0-1 0,-2 2-2 16,3 3-3-16,0-2 2 0,2-1-3 0,-1-1 0 16,2-4 1-16,2 0 0 0,0-6-1 15,1 0 1-15,2-5 3 0,-1-4 1 16,2-5 0-16,-1-2 4 0,2-7-3 15,-1-5-2-15,1-5-2 0,-1-5-2 0,-1-5-3 16,-1 2-4-16,-2 0 2 0,-4 1 0 16,-2 4 0-16,-1 3-3 0,-1 4 1 15,2 4-1-15,-1 6 1 0,4 4 0 0,-1 4 3 16,3 3 2-16,0 2 0 0,-2-1 2 15,0-1 3-15,-1-1 2 0,1-3 2 16,-2-1 2-16,2-4 2 0,-1-3 0 0,4-5 0 16,2-4 6-16,0-9-5 0,3-4-6 15,-2-2-1-15,-3-6 0 0,-4-2-5 16,-4-5-4-16,-8-2 1 0,-4 0 1 15,-6 0 0-15,-4 1 1 0,0 5-1 0,-4 9-1 16,1 6 0-16,0 6 0 0,-2 7-1 16,0 7-2-16,0 7 1 0,1 4 1 15,4 4-5-15,1 2-14 0,4 1-39 0,4 0-84 16,4-4-190-16,7-1-158 0,3-4-217 15,6-1-212-15,4-5-79 0,0-3 21 16,4-5 154-16,-1-4 144 0,4-4 210 0</inkml:trace>
          <inkml:trace contextRef="#ctx0" brushRef="#br0" timeOffset="151.0086">6433-76 4 0,'13'4'401'0,"0"2"59"16,-2 3 43-16,-2 1 31 0,2 8-114 16,2 2-125-16,0 3-70 0,1 2-42 15,-1 1-30-15,1 0-27 0,2 6-22 0,-1-2-37 16,3 4-75-16,1-1-90 0,-2 3-206 15,0-3-171-15,-1-2-92 0,-3 1-42 0,0-1 20 16,-4-5 57-16</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43.72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CE55A9E-9C54-42F0-BF99-682BC4D3F4F1}" emma:medium="tactile" emma:mode="ink">
          <msink:context xmlns:msink="http://schemas.microsoft.com/ink/2010/main" type="writingRegion" rotatedBoundingBox="13793,9219 21563,7271 22510,11049 14740,12997"/>
        </emma:interpretation>
      </emma:emma>
    </inkml:annotationXML>
    <inkml:traceGroup>
      <inkml:annotationXML>
        <emma:emma xmlns:emma="http://www.w3.org/2003/04/emma" version="1.0">
          <emma:interpretation id="{ACE48BB7-5B0F-4875-B1A6-C09405BC32A6}" emma:medium="tactile" emma:mode="ink">
            <msink:context xmlns:msink="http://schemas.microsoft.com/ink/2010/main" type="paragraph" rotatedBoundingBox="18295,7860 21641,7323 21772,8138 18426,8676" alignmentLevel="2"/>
          </emma:interpretation>
        </emma:emma>
      </inkml:annotationXML>
      <inkml:traceGroup>
        <inkml:annotationXML>
          <emma:emma xmlns:emma="http://www.w3.org/2003/04/emma" version="1.0">
            <emma:interpretation id="{8C64F8BE-C1AB-4B19-902E-4FF54FB59D2A}" emma:medium="tactile" emma:mode="ink">
              <msink:context xmlns:msink="http://schemas.microsoft.com/ink/2010/main" type="line" rotatedBoundingBox="18295,7860 21641,7323 21772,8138 18426,8676"/>
            </emma:interpretation>
          </emma:emma>
        </inkml:annotationXML>
        <inkml:traceGroup>
          <inkml:annotationXML>
            <emma:emma xmlns:emma="http://www.w3.org/2003/04/emma" version="1.0">
              <emma:interpretation id="{2268F886-8AC6-4994-9E32-1169AD3EA1DF}" emma:medium="tactile" emma:mode="ink">
                <msink:context xmlns:msink="http://schemas.microsoft.com/ink/2010/main" type="inkWord" rotatedBoundingBox="18295,7860 20978,7429 21109,8245 18426,8676"/>
              </emma:interpretation>
              <emma:one-of disjunction-type="recognition" id="oneOf0">
                <emma:interpretation id="interp0" emma:lang="" emma:confidence="0">
                  <emma:literal>root.</emma:literal>
                </emma:interpretation>
                <emma:interpretation id="interp1" emma:lang="" emma:confidence="0">
                  <emma:literal>coot.</emma:literal>
                </emma:interpretation>
                <emma:interpretation id="interp2" emma:lang="" emma:confidence="0">
                  <emma:literal>rot.</emma:literal>
                </emma:interpretation>
                <emma:interpretation id="interp3" emma:lang="" emma:confidence="0">
                  <emma:literal>cot.</emma:literal>
                </emma:interpretation>
                <emma:interpretation id="interp4" emma:lang="" emma:confidence="0">
                  <emma:literal>vol.</emma:literal>
                </emma:interpretation>
              </emma:one-of>
            </emma:emma>
          </inkml:annotationXML>
          <inkml:trace contextRef="#ctx0" brushRef="#br0">-1130-2404 229 0,'-38'0'513'16,"4"-3"66"-16,5-2 44 0,4-3 32 0,8-2-223 15,4-2-133-15,8-3-59 0,10-6 13 16,9-5 33-16,11-4 27 0,10-3 11 16,9 0-2-16,9-2-26 0,4 3-66 0,3 0-67 15,1 5-57-15,-1 2-40 0,-6 6-26 16,-5 7-19-16,-8 5-13 0,-9 5-7 15,-7 7-1-15,-11 11-1 0,-7 5 4 0,-12 9 4 16,-8 7 1-16,-7 8-1 0,-6 2 0 16,-2 4 0-16,-4 3-4 0,2-3-3 15,2-3-1-15,3-2-3 0,4-4-2 16,7-6-4-16,4-6-2 0,9-6 0 0,7-5 2 15,13-8-4-15,13-9-4 0,13-11 1 16,17-10-4-16,12-6-3 0,8-6-2 0,10-2 6 16,5-5 4-16,1 1 6 0,-2 2 10 15,-4 4 8-15,-7 6 3 0,-9 4 0 16,-13 8 1-16,-9 5 0 0,-10 5 0 0,-9 4 5 15,-7 6 10-15,-6 6 7 0,-4 2 4 16,-4 1 6-16,-5 0 0 0,-1 0-6 16,-1 0-5-16,-3-5-6 0,3 1-5 15,-3-5-1-15,1-4 3 0,3-3-1 0,5-4 3 16,4-8-4-16,5-5 0 0,5-7-4 15,2-7-5-15,1-6-4 0,-2-5-5 0,1 0 3 16,-3 0 0-16,-5 5 0 0,-5 7 5 16,-4 4 6-16,-4 4 8 0,-3 8 3 15,-5 3 0-15,-6 3-1 0,-7 8 0 0,-4 0-8 16,-5 8-8-16,-4 2-7 0,-1 1-3 15,2 2-1-15,-2 0-5 0,2-2-2 16,4 1-16-16,2-2-30 0,5-4-78 0,5-4-209 16,4-6-232-16,7-7-279 0,7-9-135 15,7-8-48-15,8-2 35 0,4-4 187 16,4-5 221-16</inkml:trace>
          <inkml:trace contextRef="#ctx0" brushRef="#br0" timeOffset="334.0191">1045-2988 201 0,'-27'-14'507'16,"5"5"64"-16,0-2 33 0,3 3 18 16,5-1-230-16,1 2-156 0,4 2-119 15,2 0-89-15,7-2-76 0,3 0-165 16,12-4-200-16,7 3-107 0,13-2-44 0,10-2-1 15,9 5 27-15,5 0 137 0</inkml:trace>
          <inkml:trace contextRef="#ctx0" brushRef="#br0" timeOffset="198.0113">1138-3324 378 0,'35'-10'456'16,"-5"4"37"-16,-5 10 31 0,-2 3-98 15,-5 11-146-15,0 8-64 0,-2 4 27 0,-4 6 56 16,-1 6 45-16,-1 2 36 0,-4 8 9 16,1 2-19-16,-1 4-70 0,-3 3-86 15,2-1-75-15,1-3-65 0,2-4-66 0,1-4-139 16,1-6-154-16,3-8-126 0,-4-6-200 15,2-10-181-15,-3-8-68 0,-2-9 66 16,-4-12 111-16,-7-6 106 0,-4-8 189 0</inkml:trace>
        </inkml:traceGroup>
        <inkml:traceGroup>
          <inkml:annotationXML>
            <emma:emma xmlns:emma="http://www.w3.org/2003/04/emma" version="1.0">
              <emma:interpretation id="{FE3E4B46-7B49-488C-8C32-06D7C528EF4E}" emma:medium="tactile" emma:mode="ink">
                <msink:context xmlns:msink="http://schemas.microsoft.com/ink/2010/main" type="inkWord" rotatedBoundingBox="21655,7954 21740,7940 21757,8045 21671,8059"/>
              </emma:interpretation>
            </emma:emma>
          </inkml:annotationXML>
          <inkml:trace contextRef="#ctx0" brushRef="#br0" timeOffset="498.0284">1993-2834 459 0,'10'23'806'16,"-4"-6"111"-16,-3-1 55 0,0-5 18 0,1 0-255 16,-1-4-310-16,-2-2-205 0,3 0-130 15,-1-3-142-15,0 0-186 0,2 0-128 16,2-4-177-16,3 0-227 0,1 1-101 0,-1-2 22 15,-1 2 122-15,-3-2 94 0,-3-1 163 16</inkml:trace>
        </inkml:traceGroup>
      </inkml:traceGroup>
    </inkml:traceGroup>
    <inkml:traceGroup>
      <inkml:annotationXML>
        <emma:emma xmlns:emma="http://www.w3.org/2003/04/emma" version="1.0">
          <emma:interpretation id="{15ECE255-5819-437E-B8E9-85C9F090F18B}" emma:medium="tactile" emma:mode="ink">
            <msink:context xmlns:msink="http://schemas.microsoft.com/ink/2010/main" type="paragraph" rotatedBoundingBox="14440,11803 22198,9859 22497,11053 14740,12997" alignmentLevel="1"/>
          </emma:interpretation>
        </emma:emma>
      </inkml:annotationXML>
      <inkml:traceGroup>
        <inkml:annotationXML>
          <emma:emma xmlns:emma="http://www.w3.org/2003/04/emma" version="1.0">
            <emma:interpretation id="{2222F669-1293-4A98-A9FA-D9CAA0FE8506}" emma:medium="tactile" emma:mode="ink">
              <msink:context xmlns:msink="http://schemas.microsoft.com/ink/2010/main" type="inkBullet" rotatedBoundingBox="14504,12057 15337,11849 15481,12425 14649,12634"/>
            </emma:interpretation>
            <emma:one-of disjunction-type="recognition" id="oneOf1">
              <emma:interpretation id="interp5" emma:lang="" emma:confidence="0">
                <emma:literal>↳</emma:literal>
              </emma:interpretation>
            </emma:one-of>
          </emma:emma>
        </inkml:annotationXML>
        <inkml:trace contextRef="#ctx0" brushRef="#br0" timeOffset="12946.7405">-5131 1375 112 0,'0'-11'364'0,"1"0"77"16,1 0 55-16,1-1-49 0,-1 2-72 15,-1 2-62-15,2-1-33 0,-3 2 6 16,2 1 37-16,0-1 49 0,-2 3 40 16,0-3 15-16,0 3-14 0,-2 3-56 0,0-2-70 15,2 3-69-15,-1-1-52 0,-1-1-39 16,2 2-24-16,0 0-18 0,0 0-15 0,0 0-13 15,0 0-13-15,0 2-13 16,0-1-10-16,0-1-10 0,0 1-4 0,0 1-7 16,2-1 0-16,-1 3 1 0,-1-2 1 15,4 3 4-15,-4-1 4 0,1 0 4 0,1 2 4 16,-1 1 6-16,2 2 4 0,-1 2 7 15,0 2 4-15,1 3 1 0,-2 3 2 16,4 0 0-16,0 6-2 0,1 1-6 16,2 0-5-16,3 4-3 0,2-1-4 0,3 1-7 15,4 2-2-15,2-2-5 0,5 0 1 16,2-3-1-16,1-2 1 0,3-4 0 0,3-2 1 15,2-7 0-15,3-4-2 16,-1-6-3-16,1-2-9 0,-5-5-4 0,-1-4-4 16,-5-5-2-16,-5 0-2 0,-6-5 3 15,-3-1 5-15,-8-2 3 0,-2 1 5 0,-6 1 4 16,-1 3 4-16,-4 2 6 0,-1 3 4 15,1 1 0-15,-3 4 2 0,2 3-4 16,-1 1-4-16,3 3-5 0,0 0-6 16,3 3-2-16,2 0-3 0,3 3-1 0,3 1 1 15,5 0 3-15,3 0 1 0,4 0 1 16,3 0 4-16,4-2 1 0,1-2 0 15,1-3-1-15,2-3 0 0,-2-2 2 16,1-3-1-16,-5-1 0 0,-4 0 0 0,-4-6 1 16,-3 1 2-16,-5-4-1 0,-5 0 3 15,-3-1 2-15,-7-1 1 0,-2 0 0 0,-5 0-1 16,-4-3-3-16,-4 0-5 0,-2 0-6 15,-2 0-6-15,-1 1-10 0,1 0-10 16,1 2-16-16,3 1-22 0,5 3-30 0,2 4-38 16,4 1-78-16,3 4-133 0,4 3-123 15,4 3-76-15,4 4-28 0,6 2-10 16,3 2 5-16,4 4 10 0,0-3-34 15,4 3 8-15,-1 5 12 0,-1-2 28 16,2 1 68-16</inkml:trace>
      </inkml:traceGroup>
      <inkml:traceGroup>
        <inkml:annotationXML>
          <emma:emma xmlns:emma="http://www.w3.org/2003/04/emma" version="1.0">
            <emma:interpretation id="{882DFA26-075D-4F10-926D-9AE55006BDDD}" emma:medium="tactile" emma:mode="ink">
              <msink:context xmlns:msink="http://schemas.microsoft.com/ink/2010/main" type="line" rotatedBoundingBox="15505,11536 22198,9859 22497,11053 15805,12730">
                <msink:destinationLink direction="with" ref="{8167B00A-A399-4E3A-B304-3E7E2388B391}"/>
              </msink:context>
            </emma:interpretation>
          </emma:emma>
        </inkml:annotationXML>
        <inkml:traceGroup>
          <inkml:annotationXML>
            <emma:emma xmlns:emma="http://www.w3.org/2003/04/emma" version="1.0">
              <emma:interpretation id="{4EE4DC5F-5D48-411F-8432-11F49639B2E8}" emma:medium="tactile" emma:mode="ink">
                <msink:context xmlns:msink="http://schemas.microsoft.com/ink/2010/main" type="inkWord" rotatedBoundingBox="15647,12101 15977,12018 16094,12485 15764,12567"/>
              </emma:interpretation>
              <emma:one-of disjunction-type="recognition" id="oneOf2">
                <emma:interpretation id="interp6" emma:lang="" emma:confidence="1">
                  <emma:literal/>
                </emma:interpretation>
              </emma:one-of>
            </emma:emma>
          </inkml:annotationXML>
          <inkml:trace contextRef="#ctx0" brushRef="#br0" timeOffset="13175.7536">-4014 1316 112 0,'6'-4'498'0,"-2"8"91"16,-1-3 62-16,0 3 106 0,2 1-61 0,1 0-79 15,2 4-64-15,3 1-49 0,5 4-34 16,0 4-93-16,4 1-118 0,4 6-100 16,1 1-66-16,0 2-54 0,-1 3-62 15,1-1-102-15,-1 0-182 0,0-4-139 0,1-2-181 16,0-3-230-16,1 0-96 0,1-5 23 15,-2-4 139-15,0-6 117 0,-1-6 168 16</inkml:trace>
        </inkml:traceGroup>
        <inkml:traceGroup>
          <inkml:annotationXML>
            <emma:emma xmlns:emma="http://www.w3.org/2003/04/emma" version="1.0">
              <emma:interpretation id="{00BC146D-DA0B-4129-90AA-4D3F64EDBB2E}" emma:medium="tactile" emma:mode="ink">
                <msink:context xmlns:msink="http://schemas.microsoft.com/ink/2010/main" type="inkWord" rotatedBoundingBox="16671,11244 18554,10772 18814,11807 16930,12279">
                  <msink:destinationLink direction="from" ref="{8D4D17F3-3C27-44F1-BFC7-50DF0702881E}"/>
                </msink:context>
              </emma:interpretation>
            </emma:emma>
          </inkml:annotationXML>
          <inkml:trace contextRef="#ctx0" brushRef="#br0" timeOffset="15895.9092">-2678 916 32 0,'-2'-4'457'15,"-1"2"124"-15,0 2 141 0,0 0 134 16,1 0-30-16,0 0-129 0,-1 3-81 0,0 0-96 16,0 4-115-16,1 3-112 0,1 4-87 15,1 7-52-15,1-2-33 0,4 7-24 16,1 0-22-16,5 3-18 0,2-2-16 15,4 2-14-15,4-3-9 0,1-4-4 0,3-3-2 16,1-8 0-16,-1-4-5 0,0-7-1 16,1-7-1-16,-3-4-2 0,-1-8-1 15,-3-5 1-15,-4-4 0 0,-6-2 3 0,-6-1-1 16,-3-1 5-16,-5 4 6 0,-1 4 2 15,-3 2 2-15,-2 5-3 0,-4 2-1 16,3 6-6-16,-2 2-10 0,-1 2-16 0,1 5-26 16,1 3-68-16,2 3-174 0,3 1-181 15,5 0-159-15,5 1-218 0,4 1-154 16,7-3-26-16,4-2 124 0,5-2 156 15,5-4 149-15</inkml:trace>
          <inkml:trace contextRef="#ctx0" brushRef="#br0" timeOffset="16035.9172">-2049 947 178 0,'6'3'487'0,"0"-1"55"0,-1-1 30 0,-2-1 15 16,0 0-213-16,0 0-159 0,-1-3-109 0,0-1-76 16,1-3-100-16,2-3-147 0,1-3-184 15,2-3-96-15,1-1-39 0,2-3-6 0,0-2 55 16</inkml:trace>
          <inkml:trace contextRef="#ctx0" brushRef="#br0" timeOffset="16426.9394">-1778 533 212 0,'4'-12'530'16,"-1"-2"135"-16,-2 2 141 0,1 1 112 15,0 4-130-15,-2 0-103 0,0 3-91 0,0 3-112 16,0-1-128-16,1 2-117 0,1 2-82 15,2 0-46-15,3 4-22 0,1 5-12 16,1 3-3-16,4 4-1 0,-1 2-7 16,3 2-12-16,-1 2-15 0,0 2-9 0,0-2-9 15,1 2-6-15,-1-3-5 0,-2-5-6 16,3 1-5-16,-1-5-8 0,0-5-2 15,3-4-2-15,4-7 1 0,1-3 0 0,3-6 6 16,1 0 1-16,-3-4 2 0,1 3 1 16,-5 0 0-16,-3 2-2 0,-3 3-1 0,-2 3 1 15,-2 2 1-15,2 5 5 0,0 5 5 16,2 7 5-16,-1 3 1 0,3 5 2 15,0 5 0-15,3 0-5 0,2 3-12 16,1 1-41-16,3 0-71 0,1 0-186 0,7-1-193 16,-1-4-306-16,6-5-196 0,4-6-73 15,-2-4 13-15,4-6 153 0,1-6 176 16,-1 0 297-16</inkml:trace>
          <inkml:trace contextRef="#ctx0" brushRef="#br0" timeOffset="67053.8353">-1242 254 175 0,'8'-7'249'0,"-2"0"29"16,4-2-44-16,-2 0-29 0,0-2-8 16,1-1-4-16,-1-2-2 0,2 2-4 15,-3 0-9-15,1-1-11 0,-1 1-21 16,-3 1-21-16,1 1-18 0,-3 2-16 0,-1-1-15 15,1 3-17-15,-2 0-12 0,0 2-9 16,0-1-9-16,0 4-5 0,-2-1-8 16,2-2-3-16,0 4-3 0,0-1-3 15,0 1-2-15,0-1-1 0,0 1 1 0,0 0-2 16,0 0 4-16,0-2 4 0,0 2 1 15,2 0 4-15,-2 0 6 0,0 0 5 0,0 0 11 16,0 0 12-16,-2 0 19 0,2 0 14 16,-1-1 5-16,-1-1 2 0,2 1-8 15,-1-1-13-15,-1 1-17 0,2 0-17 16,-2-2-10-16,1 0-10 0,1 2-5 0,-2-1-3 15,1 0-3-15,1-1-4 0,-2 3-1 16,2 0-3-16,0-2 2 0,0 2-2 16,0 0 1-16,0 0 1 0,0 0 2 15,-1 0-1-15,-1 0 0 0,2 0 1 0,-2 0 0 16,1 0 0-16,1 0 3 0,0 0 1 15,0 0 0-15,0 0 0 0,0 0 0 0,0 0 0 16,0 0-2-16,0 0-2 0,0 0 1 16,-2 0-1-16,1 0 1 0,1 0 0 15,0 0-1-15,0 0 0 0,0 0 3 16,0 0-2-16,0 0-1 0,0 0-1 0,0 0 1 15,0 0-2-15,1 0-3 0,1 0 4 16,-2 0 2-16,1-2 0 0,1 2 6 16,-2-3 0-16,2 2 1 0,-1-2-2 15,-1-1 0-15,2 1-2 0,-1-2-3 0,1 3 0 16,-2-3 1-16,1 4-2 0,1-1 1 15,-2 0 1-15,2 0-2 0,-2 2 0 16,0-1 0-16,1 1 0 0,-1 0 2 0,0 0-2 16,0 0-1-16,0 0 0 0,0 0 0 15,0 0-1-15,0 0 0 0,0-2 2 16,0 2 1-16,0 0 1 0,0 0 2 15,0 0 0-15,0 0 2 0,0 0-4 0,0 0 0 16,0 0-1-16,0 0-1 0,0 0 1 16,0 0-1-16,0 0 0 0,0 0 1 15,2-2-1-15,-1 2 1 0,-1 0-2 16,0 0 1-16,0 0 1 0,0 0 0 0,0 0 1 15,0 0-1-15,0 0 0 0,0 0 0 16,0 0 0-16,0 0-2 0,0 0 0 0,0-2 0 16,0 2-2-16,0 0 2 0,0 0-1 15,0 0 2-15,0 0 0 0,0 0-1 16,0 0 1-16,0 0 1 0,0 0 0 15,0 0 2-15,0 0 0 0,0 2 1 0,0 0-1 16,0-2-4-16,0 2-1 0,0-2-2 16,0 0 2-16,0 0-2 0,0-2 3 15,0 2 1-15,0 0-2 0,0-2 2 16,0 0-3-16,0 2 5 0,0 0-1 0,0 0 0 15,0 0 4-15,0 0-4 0,0 0 1 16,0 0-2-16,0 0 0 0,0 0-4 0,0 0 1 16,0 0 2-16,0 0-2 15,0 0 2-15,0 2 1 0,0 0 2 0,0-2-1 16,0-2 1-16,0 2-2 0,0 0 1 15,0 0-1-15,0 0 1 0,0 0 0 0,0 0 0 16,0 0 2-16,0 0-3 0,0 0-1 16,0 0 0-16,0 0 0 0,0 0 1 15,0 0 1-15,0 0-1 0,0 0 2 16,0 0-2-16,0 0 0 0,0 0 0 0,0 0 0 15,0 0 0-15,0 0 0 0,0 0 0 16,0-2 0-16,0 2-4 0,0 0 2 0,0 0 2 16,0 0 2-16,0 0 1 15,0 0 1-15,0-1 3 0,0 1-1 0,0 0 0 16,0 0-3-16,0 0-1 0,0-2-1 15,0 1 3-15,0 1-2 0,0-1 0 0,0 1 2 16,0 0 0-16,0 0 2 0,0 0 1 16,0 0 1-16,0-2-1 0,0 2 3 15,0 0-1-15,0 0-2 0,0 0-1 16,0 0-4-16,0 0 1 0,0 0-4 15,0 0-2-15,0 0 3 0,0 0 1 0,0 0 0 16,0 2-1-16,-1-1 2 0,-1-1 1 16,2 1-1-16,-3 1-1 0,0 1 3 15,0 1 5-15,-2 1-2 0,-3 0-2 0,-1 4 2 16,-2 2-4-16,-4 4-1 0,-2 3-4 15,-7 2 2-15,-1 6-1 0,-7 3 0 16,-2 4 1-16,-9 2-1 0,-5 7 1 0,-4-1-2 16,-6 7 2-16,-5 2 8 0,-7 0 21 15,1 3 36-15,-3-2 45 0,1 1 37 16,3-1 27-16,2-3 14 0,1 0-7 0,5-1-24 15,5-1-39-15,3-2-33 0,4-3-25 16,7 0-20-16,5-3-14 0,3 0-11 16,4-1-6-16,2-3-2 0,4 0-3 15,2 1 0-15,0-4 0 0,3-1 2 0,0 0 0 16,1-5 0-16,-1-1-3 0,1-2 0 15,1-2 0-15,0-3-2 0,2-3 2 0,0-1-3 16,0-1 2-16,3-4 0 0,1-1 0 16,2 1 1-16,0-4-1 0,4 0 1 15,-1-1-1-15,3-1-1 0,1-1 0 16,-1 0-3-16,1 2-1 0,1 0-1 0,0-2-1 15,0-2 1-15,1 1 0 0,-1 0 0 16,2 0 2-16,-2 1 1 0,1-1 1 16,-1 4-2-16,0-3-3 0,2 1-8 15,-2-2-35-15,0 4-84 0,1-3-113 0,1 1-83 16,3-2-92-16,-2-2-166 0,3-3-153 15,2-4-14-15,0-1 61 0,3-4 56 0,2-2 81 16,4-1 167-16</inkml:trace>
        </inkml:traceGroup>
        <inkml:traceGroup>
          <inkml:annotationXML>
            <emma:emma xmlns:emma="http://www.w3.org/2003/04/emma" version="1.0">
              <emma:interpretation id="{1244DC5E-7F5A-47F7-BD79-BF5163941043}" emma:medium="tactile" emma:mode="ink">
                <msink:context xmlns:msink="http://schemas.microsoft.com/ink/2010/main" type="inkWord" rotatedBoundingBox="19540,10710 22241,10033 22497,11053 19796,11730"/>
              </emma:interpretation>
              <emma:one-of disjunction-type="recognition" id="oneOf3">
                <emma:interpretation id="interp7" emma:lang="" emma:confidence="0">
                  <emma:literal>one</emma:literal>
                </emma:interpretation>
                <emma:interpretation id="interp8" emma:lang="" emma:confidence="1">
                  <emma:literal>oh S</emma:literal>
                </emma:interpretation>
                <emma:interpretation id="interp9" emma:lang="" emma:confidence="0">
                  <emma:literal>O. h S</emma:literal>
                </emma:interpretation>
                <emma:interpretation id="interp10" emma:lang="" emma:confidence="0">
                  <emma:literal>O h S</emma:literal>
                </emma:interpretation>
                <emma:interpretation id="interp11" emma:lang="" emma:confidence="0">
                  <emma:literal>0.25</emma:literal>
                </emma:interpretation>
              </emma:one-of>
            </emma:emma>
          </inkml:annotationXML>
          <inkml:trace contextRef="#ctx0" brushRef="#br0" timeOffset="67755.8754">182 63 64 0,'-1'-5'361'16,"-3"-4"61"-16,1 0 47 15,2 1-23-15,-1 1-78 0,-1 0-89 0,1 0-70 16,1 2-46-16,-1 3-36 0,-1-2-28 15,0 6-15-15,-3 3 17 0,-1 7 54 0,-4 5 61 16,0 5 49-16,-5 4 50 0,-1 6 22 16,-2 3-14-16,0 1-58 0,0 2-67 15,3-1-58-15,5 4-56 0,5-1-32 16,6-3-19-16,3-3-8 0,8-1-3 0,3-4-2 15,8-7 3-15,5-4-2 0,8-6-1 16,8-8-1-16,3-7-4 0,1-5-1 0,0-7-5 16,-1-5 1-16,-5-4 1 15,-6-6-1-15,-8-7 2 0,-8-1 5 0,-8-4 5 16,-6 1 3-16,-8 1 11 0,-7 2 9 15,-6 5 9-15,-6 3 4 0,-3 5-3 0,-5 5 1 16,-2 6-14-16,1 3-8 0,-3 6-13 16,3 2-10-16,1 3-7 0,4 4-14 15,3 0-34-15,4 3-78 0,6 2-161 0,5 0-126 16,8-1-100-16,5 4-139 0,8-2-183 15,4 0-37-15,5 2 98 0,5-1 94 16,1 2 86-16,6-4 139 0</inkml:trace>
          <inkml:trace contextRef="#ctx0" brushRef="#br0" timeOffset="67901.8838">720 225 396 0,'3'4'485'0,"-3"-2"34"0,0 0 20 16,0-2-99-16,0 1-187 0,0-1-113 15,1 0-63-15,1 0-38 0,-1-1-36 0,3-3-78 16,-1 2-168-16,3-4-151 0,0-3-79 15,2 0-39-15,0-5-5 0,2-3 55 16</inkml:trace>
          <inkml:trace contextRef="#ctx0" brushRef="#br0" timeOffset="68397.9119">1243-337 196 0,'-7'-11'465'0,"3"0"43"0,-3-1 27 16,1 2 25-16,0 2-217 0,-1 2-109 15,3 1-52-15,-1 2-30 0,5-1-17 0,0 3-21 16,0 1-26-16,0 0-31 0,3 1-22 16,2 3 23-16,3 3 38 0,1 0 63 15,1 4 68-15,1 2 39 0,0 1 21 16,0 2-7-16,1 1-17 0,-2 1-50 0,-1 1-56 15,-1 3-29-15,-1 1-16 0,-1-2-23 16,-3 5-22-16,-3 1-14 0,-3 4-13 16,-3 1-8-16,-2 4-6 0,-2 1-7 0,-1 2-7 15,0-1-3-15,0-1-2 0,2-4-2 16,2-3-3-16,2-4 1 0,2-4-1 15,2-4 1-15,2-6 0 0,6-1 1 0,4-4 0 16,8-7-2-16,8-6 0 0,4-6-2 16,7-3-2-16,0-5-1 0,2-2-1 15,-4-2 2-15,-1 0-1 0,-4 2 1 16,-1 1 2-16,-3 2 1 0,-5 1-2 0,-4 4 0 15,-6 3 1-15,-2 4 2 0,-4 2 1 16,-3 7-2-16,-3 3 6 0,-3 10 1 16,-2 2 2-16,-3 3 0 0,2 3-2 0,0 3 3 15,1-1-4-15,2 0-3 0,1-2-3 16,4 0-5-16,4-1-18 0,5-4-51 15,4-2-165-15,7-5-156 0,4-6-152 0,6-5-265 16,0-5-126-16,1-5-26 0,-1-1 125 16,-2-3 135-16,1-4 142 0</inkml:trace>
          <inkml:trace contextRef="#ctx0" brushRef="#br0" timeOffset="69015.9472">2483-299 158 0,'0'-6'274'0,"-1"0"42"0,-1 2-20 15,2-2-17-15,0 2-15 0,0-2-15 16,0 4-27-16,0-3-27 0,0 2-26 0,0 0-28 16,0 2-26-16,2-2-29 0,-1 0-22 15,1 2-18-15,1-3-12 0,-1 1-7 16,1-1-4-16,1 0 2 0,3 0 2 0,2 0 10 15,4-3 17-15,0 0 21 0,1-2 12 16,2 0 10-16,-1 1 8 0,1-3-2 16,-3 4-12-16,-2-1-1 0,-2 1 22 15,-1-1 26-15,-5 1 21 0,1 4 23 0,-3-5 17 16,-1 4 1-16,-3-2-23 0,1 1-31 15,-2 2-28-15,-1-2-26 0,0-1-22 16,-1 3-18-16,0 1-13 0,-4-1-6 0,-1 3-5 16,-5 0-4-16,-4 3-8 0,-6 2-3 15,-4 6 3-15,-3 1 5 0,-2 4 9 16,1 3 14-16,-1 0 16 0,2 4 8 15,3-1 5-15,1 3-6 0,6-2-7 0,4-2-8 16,4 0-7-16,6-2-5 0,4 0-3 16,8-2 2-16,8-3 0 0,7 0-3 15,9-2-3 1,6 1-5-16,6-1-7 0,2-3-6 0,2 3-3 0,-3-1-3 0,-3 4-3 15,-2-1 1-15,-6 3 2 0,-4 0 4 16,-3 3 4-16,-3 2 0 0,-6 2 4 0,-4 0 0 16,-6 2 0-16,-4 2-4 0,-7 0-2 15,-6 1-2-15,-5 0-4 0,-5-1-10 16,-3 0-24-16,-3-2-57 0,-2 0-182 15,-1-1-164-15,0-2-151 0,-5-2-217 0,0-1-152 16,0-1-36-16,0-1 131 0,0 0 138 16,2-1 141-16</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40.58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DEE7FB1-2862-4DD0-86A2-4C5DBC181430}" emma:medium="tactile" emma:mode="ink">
          <msink:context xmlns:msink="http://schemas.microsoft.com/ink/2010/main" type="writingRegion" rotatedBoundingBox="15839,16194 18063,16194 18063,16467 15839,16467"/>
        </emma:interpretation>
      </emma:emma>
    </inkml:annotationXML>
    <inkml:traceGroup>
      <inkml:annotationXML>
        <emma:emma xmlns:emma="http://www.w3.org/2003/04/emma" version="1.0">
          <emma:interpretation id="{ACF618D7-E394-407B-B364-023305E319E6}" emma:medium="tactile" emma:mode="ink">
            <msink:context xmlns:msink="http://schemas.microsoft.com/ink/2010/main" type="paragraph" rotatedBoundingBox="15839,16194 18063,16194 18063,16467 15839,16467" alignmentLevel="1"/>
          </emma:interpretation>
        </emma:emma>
      </inkml:annotationXML>
      <inkml:traceGroup>
        <inkml:annotationXML>
          <emma:emma xmlns:emma="http://www.w3.org/2003/04/emma" version="1.0">
            <emma:interpretation id="{704A262E-EE6D-4267-B56A-025FAD77BAAF}" emma:medium="tactile" emma:mode="ink">
              <msink:context xmlns:msink="http://schemas.microsoft.com/ink/2010/main" type="line" rotatedBoundingBox="15839,16194 18063,16194 18063,16467 15839,16467"/>
            </emma:interpretation>
          </emma:emma>
        </inkml:annotationXML>
        <inkml:traceGroup>
          <inkml:annotationXML>
            <emma:emma xmlns:emma="http://www.w3.org/2003/04/emma" version="1.0">
              <emma:interpretation id="{8B797D7F-3215-4E60-B8FF-02F5EE73B724}" emma:medium="tactile" emma:mode="ink">
                <msink:context xmlns:msink="http://schemas.microsoft.com/ink/2010/main" type="inkWord" rotatedBoundingBox="15839,16194 18063,16194 18063,16467 15839,16467"/>
              </emma:interpretation>
            </emma:emma>
          </inkml:annotationXML>
          <inkml:trace contextRef="#ctx0" brushRef="#br0">-3593 5654 265 0,'-15'0'386'16,"1"2"34"-16,-2-2 24 0,0 1-78 15,-2-1-99-15,-1 1-67 0,-2 2-40 16,0 1-24-16,1-4-23 0,1 4-21 0,3-1-16 16,4-1-9-16,0 0 5 0,5-1 10 15,3 1 20-15,8-2 17 0,8-2 7 16,12 1 1-16,11-2-6 0,10-3-15 0,14-3-25 15,11 0-21-15,13-3-13 0,15 0 9 16,16-4 30-16,11-3 48 0,9 1 54 16,4 1 43-16,4 0 31 0,0 0 3 15,-3 1-23-15,-4 2-48 0,-9-1-53 0,-11 5-43 16,-13-1-38-16,-16 1-23 0,-11 3-15 15,-15 1-6-15,-13 0-1 0,-9 1-1 0,-9 2 1 16,-7 0 4-16,-8 0 1 0,-6 1-3 16,-5 2-4-16,-5-2-4 0,-1 0-2 15,-3 2-3-15,1 0-6 0,-1 0-8 16,1 0-23-16,2 2-44 0,0 0-82 15,3-2-125-15,0 2-116 0,0 1-67 0,3 0-59 16,2 3-70-16,-2-4-68 0,0 1-9 16,0 0 49-16,-1 0 38 0,-2 2 61 15,-3-3 105-15</inkml:trace>
        </inkml:traceGroup>
      </inkml:traceGroup>
    </inkml:traceGroup>
  </inkml:traceGroup>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18.95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EB6F29C-D9CF-480F-BA3C-3F2E28E77566}" emma:medium="tactile" emma:mode="ink">
          <msink:context xmlns:msink="http://schemas.microsoft.com/ink/2010/main" type="writingRegion" rotatedBoundingBox="412,5001 2724,4089 3152,5174 840,6086"/>
        </emma:interpretation>
      </emma:emma>
    </inkml:annotationXML>
    <inkml:traceGroup>
      <inkml:annotationXML>
        <emma:emma xmlns:emma="http://www.w3.org/2003/04/emma" version="1.0">
          <emma:interpretation id="{791AF219-2FD8-4F43-89B2-97B113D3BD92}" emma:medium="tactile" emma:mode="ink">
            <msink:context xmlns:msink="http://schemas.microsoft.com/ink/2010/main" type="paragraph" rotatedBoundingBox="412,5001 2724,4089 3152,5174 840,6086" alignmentLevel="1"/>
          </emma:interpretation>
        </emma:emma>
      </inkml:annotationXML>
      <inkml:traceGroup>
        <inkml:annotationXML>
          <emma:emma xmlns:emma="http://www.w3.org/2003/04/emma" version="1.0">
            <emma:interpretation id="{9903A2D7-BABD-4DB8-BE1F-99833D969577}" emma:medium="tactile" emma:mode="ink">
              <msink:context xmlns:msink="http://schemas.microsoft.com/ink/2010/main" type="line" rotatedBoundingBox="412,5001 2724,4089 3152,5174 840,6086"/>
            </emma:interpretation>
          </emma:emma>
        </inkml:annotationXML>
        <inkml:traceGroup>
          <inkml:annotationXML>
            <emma:emma xmlns:emma="http://www.w3.org/2003/04/emma" version="1.0">
              <emma:interpretation id="{48CE4626-26D3-4AB9-B6BA-9AD9A7029925}" emma:medium="tactile" emma:mode="ink">
                <msink:context xmlns:msink="http://schemas.microsoft.com/ink/2010/main" type="inkWord" rotatedBoundingBox="412,5001 2724,4089 3152,5174 840,6086"/>
              </emma:interpretation>
              <emma:one-of disjunction-type="recognition" id="oneOf0">
                <emma:interpretation id="interp0" emma:lang="" emma:confidence="1">
                  <emma:literal/>
                </emma:interpretation>
              </emma:one-of>
            </emma:emma>
          </inkml:annotationXML>
          <inkml:trace contextRef="#ctx0" brushRef="#br0">395 571 133 0,'-11'1'455'16,"2"-2"60"-16,1-1 43 0,0 0 29 15,2-4-88-15,-1-2-59 0,4-3-3 16,3 1 18-16,2-3 11 0,2-1-14 0,4-1-68 15,5-1-93-15,3-1-84 0,4 1-73 16,1 2-51-16,2 3-35 0,3 3-15 16,-1 1-13-16,2 3-8 0,1 3-8 15,-1 6-1-15,0 2 0 0,0 3-1 0,-2 5-1 16,-1 1 0-16,-2 7 3 0,-5 2 1 15,-4 3 2-15,-3 3 5 0,-7 2 1 0,-3 1 4 16,-3 0 3-16,-4 2 0 0,-4-3 1 16,-3-2 3-16,-2-3 1 0,-1 0 0 15,-4-7-1-15,-1-3 2 0,-2-6-4 0,-2-5-5 16,-4-7-4-16,0-8-6 0,-2-7-6 15,2-7-7-15,1-4-4 0,4-6-6 0,3-2-6 16,5-3-3-16,4-4 1 16,4-3 2-16,2 0 2 0,4-1 4 0,3 1 7 15,0 3 2-15,0-1 5 0,0 2 0 16,0 3 3-16,-3 0 0 0,-2 0-1 0,-4 3 2 15,-4 0 1-15,-3 3 0 0,-4 0-2 16,-2 6 1-16,-4 0 0 0,-1 6-3 16,0 4-2-16,1 0 0 0,-1 7-1 0,1 2 1 15,6 3-2-15,-1 3-1 0,6 4-1 16,0 4 0-16,4 3-4 0,3 6 1 15,4 6-2-15,4 5-4 0,3 2-12 0,6 3-28 16,7 2-54-16,5 3-105 0,4 0-127 16,7-2-93-16,4-2-51 0,5-5-92 15,3-2-118-15,4-5-40 0,-3-4 51 16,3-3 57-16,-1-5 44 0,-1-1 110 15</inkml:trace>
          <inkml:trace contextRef="#ctx0" brushRef="#br0" timeOffset="209.012">1136 588 343 0,'15'9'420'0,"-4"1"39"0,0 0 36 15,0 1-107-15,-2 3-119 0,-1 1-78 16,-1 1-45-16,-3 0-34 0,-2 2-33 0,-2 1-29 15,-3 0-20-15,-2-1-17 0,0 1-22 16,-3-7-80-16,-4 0-153 0,-4-5-155 16,-3-4-84-16,-3-4-41 0,1-10-9 0,-1-4 63 15</inkml:trace>
          <inkml:trace contextRef="#ctx0" brushRef="#br0" timeOffset="580.0332">1140 167 226 0,'1'-7'459'0,"2"0"47"16,-1 2 26-16,-1 3-50 0,-1 2-153 16,2 0-136-16,0 3-81 0,-1 2-46 0,1 3-22 15,1 4-13-15,0 0-7 0,2 0-4 16,-2 2-5-16,2 1-1 0,1-4 0 0,0 1-4 15,-1-2 2-15,5-3 7 0,-2-3 13 16,3-4 25-16,3-3 22 0,2-5 26 16,3-7 17-16,0-4 4 0,0-5-3 15,-2 0-11-15,-1-1 13 0,-4 2 42 0,-1 5 50 16,-1 4 44-16,-4 1 28 0,-1 6 16 15,-3 1-19-15,-4 3-56 0,-1 3-65 16,-4 3-53-16,0 4-41 0,-6 5-28 16,-3-1-18-16,0 2-11 0,1 0-8 0,-3 0-12 15,4-1-23-15,0-4-59 0,3-2-149 16,0-2-141-16,3-5-138 0,0-2-183 15,3-8-163-15,2 1-43 0,3-6 97 0,5 2 115 16,1-1 122-16,2-3 184 0</inkml:trace>
          <inkml:trace contextRef="#ctx0" brushRef="#br0" timeOffset="882.0505">1513-31 254 0,'1'13'316'0,"1"-1"48"0,-1-1 15 16,2-1-46-16,1 2-48 0,2-3-34 0,2 0-17 15,3-2-38-15,2-2-44 0,1-2-39 16,6-1 39-16,6-5 72 0,5-4 55 16,6-6 39-16,4-2 21 0,-2-6-1 0,-3 0-57 15,-2 1-75-15,-9 0-38 0,-3 4-12 16,-6 3 1-16,-3 3 6 0,-6 1-1 15,-5 4-13-15,-2-1-28 0,-6 3-35 16,-5 3-31-16,-4 3-26 0,-2 0-16 0,-2 2-8 16,-1 2-11-16,-1-4-14 0,4 2-28 15,1-2-64-15,0 0-156 0,5-5-135 0,0-3-110 16,5-6-173-16,2-3-166 0,8-5-38 15,2-3 101-15,7-1 106 0,2-3 101 16,6 1 177-16</inkml:trace>
          <inkml:trace contextRef="#ctx0" brushRef="#br0" timeOffset="1146.0656">2050-362 115 0,'11'6'297'15,"0"3"80"-15,0 3 20 0,-1-1-8 0,-3 3-24 16,3-2-38-16,-1 2-58 0,2-2-49 16,2 2-40-16,0 0-8 0,1-5 10 15,2 2 39-15,0-4 59 0,4-4 49 16,-1-3 29-16,5-5 4 0,0-4-9 0,2-6-45 15,1-3-62-15,-1-5-70 0,-3-3-52 16,-2 0-32-16,-7 0-14 0,-3 1 1 16,-3 6-3-16,-5 1-2 0,-1 3-7 0,-4 4-13 15,-4 3-14-15,-2 5-19 0,-3 3-14 16,-5 8-16-16,-3 0-18 0,0 5-25 15,0 2-49-15,3 0-110 0,2 0-165 0,5-1-120 16,-1-2-204-16,4-1-188 0,1-4-64 16,2-3 54-16,3-4 135 0,3 0 110 15,0-3 209-15</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57.37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83 169 3 0,'-3'0'207'0,"0"0"25"0,-2 0-1 16,2 0-11-16,-2 0-14 0,0 0-13 16,0-1-6-16,1 1-9 0,-1-1-11 0,0-1-13 15,-1 2-16-15,1-1-19 0,2-1-18 16,-3 2-16-16,2-1-14 0,0 1-11 15,1-1-10-15,-2-1-8 0,2 2-8 0,0 0-6 16,1 0-3-16,0 0-3 0,1 0 4 16,-1 0-1-16,2 0 1 0,0 0-1 0,0 0-3 15,0 0-1-15,0 0-1 0,2 0-2 16,-2 0 0-16,0 0 0 0,0 0 2 15,0 0-2-15,0 0-1 0,0 0 1 0,0 0 1 16,0 0-2-16,0 0-1 0,0 0 2 16,0 0 1-16,1 0-3 0,-1 0-2 0,2 0-1 15,0 0-5-15,-1-1-1 0,2 1-1 16,0-2-5-16,1 1-1 0,2 1 0 15,2-2-1-15,1 1-1 0,2 1-1 0,2-1 4 16,3 1 2-16,1-2-3 0,2 0 1 16,2 0 1-16,2-1 0 0,1 0 0 0,1 1 1 15,-1-3 3-15,1 2-1 0,-2-1 0 16,0 0 3-16,-2-1-1 0,-2 2-2 15,0-1 0-15,-2 1-1 0,-1 0-2 0,0 0-2 16,-2 2 1-16,-1-2-1 0,1 3-1 16,-2-1 0-16,3 1 1 0,-4 0 0 0,1 0 0 15,1 0-1-15,1 0-1 0,4-2 1 16,-3 1 2-16,1-1 0 0,2 0-1 15,-3 0-1-15,1 1 3 0,2-3 1 0,-3 4-2 16,1-4-2-16,-2 1 1 0,2 1-1 16,0-1-2-16,-2 0-1 0,0 0 2 0,1 2 3 15,-1-3 1-15,2 3-2 0,-2 0 2 16,2 0-1-16,-2-1-1 0,0 0-1 0,0 2-1 15,1-1 1-15,0 0-2 0,0 1 2 16,0-1 1-16,1 1 1 0,-1-2 0 16,2 0 3-16,0 2 0 0,1-1-3 0,-1 1 0 15,2-2 0-15,2 2 3 0,-2-2-4 16,-1 0 1-16,3 2 1 0,-2-1-1 0,0 1 0 15,0-2 0-15,-2 1 0 0,1 1-1 16,-3 0-2-16,1 0 2 0,-1 0 1 0,-1 0-2 16,0 0 0-16,0 0 1 0,0-3 2 15,2 3-6-15,0-1 2 0,-2 1 1 16,4-2 1-16,-3 0 1 0,1 2 1 0,2 0 3 15,-3 0-3-15,1-2-1 0,0 2-1 16,0 0 0-16,-2 0 0 0,3 0 1 0,-1 0 0 16,2 0 0-16,1 0 1 0,0 0-1 15,1 0 0-15,1 0-1 0,1 0 1 0,1-1-2 16,0 1-1-16,0-2-1 0,1 2 3 15,0-2 0-15,-1 2 0 0,0 0-1 16,-1 0 1-16,-3 0 0 0,1 0-3 0,-2-1 0 16,-1 1 1-16,0 0 2 0,-2 0-1 15,-1 1 1-15,0-1 0 0,0 2 0 0,-1 0 0 16,1-2-1-16,0 1 0 0,1 1 1 15,0-2-2-15,1 0 1 0,2 0-1 16,-3 0 2-16,3 0-2 0,-1 0 0 0,1 0 0 16,0 0 2-16,1 0-1 0,-1 0 0 15,1 0 1-15,-2 0 1 0,2 0 0 0,0 0-1 16,2 0-1-16,-2 0 1 0,1 0 0 15,1 0 1-15,-1-2 1 0,-1 2 1 16,0 0-1-16,0 0-1 0,2 0-3 0,-4 0 1 16,2 0-2-16,-2 0 2 0,1 0 1 15,-2 0 1-15,-1 0 2 0,3 0-2 0,-2 0-1 16,-1 0-1-16,3 0-1 0,-2 0 1 15,-1 0 0-15,3 0 1 0,-2 0 2 16,1 0 1-16,0 0-1 0,1 0 0 0,2-1 0 16,-1 1-1-16,2-2-2 0,-1 0 0 15,1 2 1-15,-1-1 0 0,-1 1-1 0,0-1 2 16,0 0 1-16,2 1-2 0,-2-2 0 15,0 0 0-15,0 2 0 0,-2-1 0 16,1 1 0-16,-1-1 0 0,0-1-1 0,1 1-1 16,1-1-2-16,-2 2 4 0,0-1-3 15,1-1-1-15,-1 2 4 0,-1 0-2 0,0-1 2 16,1 1-1-16,-1 0 1 0,0 0 1 15,1 1 0-15,-3 1 0 0,2-2 1 16,0 0-2-16,0 0 0 0,0 0-5 0,-1 0 0 16,1 0-1-16,2 0 0 0,-3 0 3 15,1 0-2-15,-2 0 8 0,2 0 0 0,0 0 0 16,-2 0 2-16,-1 0 1 0,0 0-2 15,1 0-2-15,-2 0 0 0,3 0-2 16,-1 1 2-16,0-1-2 0,2 0 1 0,0 0 2 16,1 2-2-16,2-2-1 0,-2 0 0 15,4 1 0-15,-2-1 0 0,2 0 0 0,-1 0-1 16,2 0 1-16,-1 0 1 0,1 0-1 15,0 0 0-15,-1 0 0 16,1 0 0-16,-2 0 2 0,2 0-2 0,-1 0 1 16,-2 0-1-16,0 0 1 0,-2 0-1 0,1 0-1 15,-3 0 0-15,1 0 1 0,0 2 1 0,-2-1-1 16,0-1 2-16,2 1 0 0,0-1-2 15,0 2 0-15,1 0 0 0,1-2-1 16,1 1 1-16,-2 0 1 0,2-1 0 0,0 0 0 16,-2 0 0-16,2 0 1 0,0 0-2 15,0 0 0-15,-1 0-1 0,1 0 2 0,-2 0-2 16,0 0 0-16,1 0 0 0,-1 1-1 15,0-1 2-15,1 2-3 0,-1 0 3 16,1-2 0-16,-4 1 1 0,2 1 1 0,-1-2-1 16,0 0-1-16,-1 0 1 0,0 2 0 15,0 0-1-15,1-2 2 0,-1 1 1 0,0-1 3 16,0 3 2-16,2-3 3 0,-2 0 2 15,0 0 1-15,4 0-1 0,-2 1 0 16,-1 1-1-16,3-2-2 0,-1 1 0 0,1 1-3 16,1 0 0-16,-2 0 0 0,2-1-3 0,0 1 0 15,-3 0-1-15,1-1 0 0,0 1-2 16,-2 0 0-16,1 0 1 0,-2-1 2 15,0 1-2-15,0 2 2 0,-1-3 0 0,-1 1 1 16,1-1 1-16,0 2 1 0,1-2 1 16,-1 1 5-16,1-1 5 0,0 0 6 0,2 2 7 15,0-1 3-15,1 0 2 0,0-2 8 16,1 0 8-16,-1 2 12 0,1 0 9 15,-1-2 12-15,-1 0 8 0,1 0 11 0,-1 0 1 16,0 0-1-16,1-2-4 0,-3 0-6 16,1 2-10-16,-1 0-13 0,0 2-13 0,-1 0-12 15,-2-2-12-15,0 1-8 0,0 1-2 16,-2-2-7-16,1 1-3 0,-2 0 0 15,0 1 9-15,1-2 9 0,-4 1 8 0,1 1 13 16,1-2 9-16,-4 1 4 0,1-1-1 16,0 1-8-16,-1-1-11 0,0 0-12 0,-1 0-12 15,1 0-11-15,-2 2-10 0,1-2-48 16,-2 0-132-16,0 0-121 0,-3 1-253 15,-5-1-201-15,-6 0-100 0,-7-1-12 16,-3-5 99-16,2-1 105 0,-2 0 246 0</inkml:trace>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20.8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89BFF69-6C4A-4D53-9F79-9C26F63E924C}" emma:medium="tactile" emma:mode="ink">
          <msink:context xmlns:msink="http://schemas.microsoft.com/ink/2010/main" type="inkDrawing" rotatedBoundingBox="674,6951 3553,4876 3857,5298 978,7373" hotPoints="3728,5264 3894,5841 1260,6598 1094,6020" semanticType="underline" shapeName="Rectangle">
            <msink:destinationLink direction="from" ref="{2CFEE446-4353-4E37-BBD2-8ADD443565E8}"/>
          </msink:context>
        </emma:interpretation>
      </emma:emma>
    </inkml:annotationXML>
    <inkml:trace contextRef="#ctx0" brushRef="#br0">389 1575 454 0,'-91'79'798'0,"12"-9"99"15,11-10 47-15,12-5 23 0,10-11-274 16,15-8-330-16,13-10-177 0,18-11-84 15,23-16-39-15,21-16-17 0,25-20-4 0,23-19-6 16,25-17-6-16,20-21-12 0,17-16-4 16,23-20-6-16,14-13-2 0,10-9 2 15,4 0-7-15,-12 12 0 0,-18 14-3 0,-10 10 2 16,-15 13 0-16,-14 8 0 0,-11 10 2 15,-15 10-1-15,-13 10-2 0,-18 12-2 0,-13 9 0 16,-14 11 2-16,-12 7-2 0,-9 6 3 16,-5 7-1-16,-9 8-6 0,-6 2-27 15,-5 6-76-15,-6 1-123 0,-1 3-102 0,-2 0-97 16,-7 1-232-16,-1-3-134 0,-3 1-10 15,0-5 75-15,0-4 78 0,1-4 85 16</inkml:trace>
    <inkml:trace contextRef="#ctx0" brushRef="#br0" timeOffset="-331.0188">256 1458 258 0,'-49'47'531'15,"7"-10"69"-15,4-7 46 0,9-9 28 0,10-8-218 0,10-11-111 16,11-14-51-16,13-14-17 0,19-15-10 0,18-15-16 15,20-16-2-15,23-19-2 0,24-18-28 16,18-15-20-16,17-10-18 0,5 2-9 16,4 5-18-16,0 6-36 0,-2 5-33 0,5 2-31 15,-5 4-15-15,-4 5-16 0,-10 9-8 16,-15 9-1-16,-13 12-8 0,-18 12-6 0,-16 8-9 15,-15 10-12-15,-16 11-22 0,-15 5-35 16,-12 10-72-16,-11 9-134 0,-13 5-121 16,-13 10-67-16,-8 5-60 0,-11 8-95 15,-7 6-54-15,-7 5-4 0,-3 4 50 0,-1 3 39 16,-1 2 58-16,3-1 117 0</inkml:trace>
  </inkml:traceGroup>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23.36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CFEE446-4353-4E37-BBD2-8ADD443565E8}" emma:medium="tactile" emma:mode="ink">
          <msink:context xmlns:msink="http://schemas.microsoft.com/ink/2010/main" type="inkDrawing" rotatedBoundingBox="2177,6780 14845,10784 14301,12505 1633,8502" semanticType="callout" shapeName="Other">
            <msink:sourceLink direction="from" ref="{289BFF69-6C4A-4D53-9F79-9C26F63E924C}"/>
          </msink:context>
        </emma:interpretation>
      </emma:emma>
    </inkml:annotationXML>
    <inkml:trace contextRef="#ctx0" brushRef="#br0">29 7 170 0,'-8'0'265'0,"3"0"37"0,0-2-22 16,1 0-23-16,0 2-20 0,3-1-14 16,-2-1-20-16,3 2-26 0,0-1-34 0,0 1-41 15,0 0-33-15,0 0-25 0,0 1-14 16,1 1-6-16,1 1-2 0,-1-1 2 0,1 5 1 15,1 1 6-15,2 1 2 16,-2 4 1-16,2 2 1 0,1 4-2 0,2 2-3 16,1 5-5-16,1 0-3 0,3 4-6 15,1 0-3-15,2 3-5 0,3 3-1 0,3-2-1 16,1 3-1-16,4 3-2 0,2 1 0 15,2 0 1-15,1 3-1 0,4-4 1 16,2 5-3-16,3 1 2 0,2-2-2 16,0 1-2-16,-1-2 1 0,3 0-2 0,-4-1-2 15,0 1 1-15,1-1 1 0,0 3 1 16,0-1-3-16,-1 0 3 0,-1 3 2 0,1-2 0 15,0 3 2-15,0-3-3 16,2 3 2-16,-1-1 1 0,1-1-1 0,0 0 1 16,-4-2 0-16,2 3-1 0,0-3 1 15,1 1 0-15,0 1 0 0,4 0-2 0,1 2 0 16,4-1 0-16,4-2-1 0,2 1-1 15,3-1-3-15,4 1 2 0,2-2-3 16,3 1 2-16,-1 0-1 0,4-1 1 16,-1-1 2-16,3 2 1 0,0-2 4 0,4 0 1 15,-1 1-1-15,4 1 1 0,1-1-4 16,0 1-1-16,2-2-1 0,1-2 0 15,-1 3 2-15,1-4-1 0,1 2-1 16,1 0 1-16,-2 0 0 0,2-2 0 0,-2 0 1 16,0-3 4-16,1-1-2 0,2 0 2 15,-1 1-3-15,5-3 2 0,1 1-2 0,2-1-2 16,1-1 1-16,1-2-1 0,-1 1-1 15,1-1 0-15,-3 0-1 0,3-1-1 16,-1 0 1-16,-1-3 1 0,-2 2 0 0,1-2-1 16,0 2-1-16,4-2 2 0,3-2 0 15,4 3-3-15,-1-4 2 0,2 1 0 16,-2-3-1-16,-1 1 0 0,0-2 4 0,3-2 2 15,0 3 3-15,1-2 1 0,4 0 0 16,-1-1 0-16,4 1-5 0,0 0-2 16,-4-1 0-16,3 0-2 0,-1 3-1 0,-3 0 3 15,-2-3 1-15,-1 3 0 0,-5 0 0 16,-1-4 1-16,-2 2-1 0,-2 1-2 15,4-2 0-15,0 1 0 0,-1 1 0 0,-1-4-1 16,-1 0 2-16,-3-1 0 0,0 0 0 16,-1 0-1-16,0-2 5 0,-1 0 2 15,3-2 0-15,-2 0 1 0,-2 1-1 0,3 0 2 16,-1 0-5-16,2 0-3 0,-2 0 0 15,0-1 0-15,-3 2 0 0,-1-2 0 16,-5 1-1-16,-2 0 1 0,-2 0 0 16,-1 0 0-16,0-2 0 0,0 3-1 0,0-2 1 15,-1 0 1-15,1-3-1 0,0 0 0 16,0 0 2-16,3-2 0 0,0-1 1 0,1 1 0 15,-1-3 0-15,-5 3 1 0,1-1 0 16,-6 2 1-16,-1-1-3 0,-3 4-2 16,-1-3 4-16,-4 4-1 0,-3-1 1 0,-1 0 0 15,-4 0 2-15,-1-1 1 0,-5-2-4 16,-4 3 1-16,0-4-1 0,-4 0-1 15,-2-2 0-15,-2-2 3 0,-3 3 1 16,-2-3 4-16,-2 0 0 0,-2-2 2 16,-1 1 1-16,-1-1 1 0,-3 1-2 0,-2-2-4 15,-2 1-1-15,0 1-3 0,-3-1-1 16,1 0-3-16,-1 2 1 0,0 0 2 0,1-2 0 15,2 4-1-15,0-3 2 0,1 0 0 16,3 0 0-16,-1-1-4 0,1 2 3 16,0-3 2-16,0 1-2 0,-1-1 1 15,-1 0 1-15,-1 0 1 0,-4 0-1 0,-2 0 0 16,-1 0 2-16,-3 0 5 0,-3 0 4 15,0 0 5-15,-2 0 4 0,-1 0 4 16,-1 2 1-16,-1-2-2 0,0 0-6 16,1 0-6-16,-3 0-6 0,1 0-3 0,1 0-5 15,-2 0 1-15,2 0-2 0,-1 0 5 16,-1 0 10-16,0 0 16 0,0 0 33 0,0 1 48 15,0-1 55-15,0 0 55 0,0 0 43 16,0-1 29-16,-1 1 0 0,-1 0-31 16,-1-2-43-16,-2 1-51 0,-1 1-51 15,-2-1-41-15,0-1-31 0,-2 2-17 0,1-1-8 16,-2-3-4-16,-2 2 2 0,1-3 2 15,-4 0 3-15,2-2 3 0,-4 0 4 16,1-4 6-16,-2 0 2 0,-2 0-2 16,-1-2 1-16,-2 0-2 0,2 0-6 0,-1 0-3 15,-1 2-3-15,0-1 0 0,1 2-1 16,0 0 0-16,1 3 0 0,3 1 2 0,2 0-2 15,3 1-2-15,1 2-2 16,5 0-4-16,0 2-4 0,3-2-6 0,2 3-5 16,2-2-1-16,-1 1-3 0,4 1-1 15,1 1 3-15,2 1-1 0,4-1 2 0,4 2 2 16,1 0 2-16,2 0 5 0,0 2 0 15,3 0 5-15,-2 1 0 0,2-1 2 16,-2 0 1-16,1 4-1 0,-3 0 3 0,0-1-2 16,-4 3 0-16,-3 1 0 0,-2 6-3 15,-6 1 1-15,-9 7 2 0,-7 0-7 16,-14 6-20-16,-10 2-39 0,-12 2-99 0,-10 2-219 15,-10-1-256-15,-9 1-266 0,-6-2-128 16,-1-2-40-16,2-6 58 0,6-4 194 16,5-4 239-16</inkml:trace>
  </inkml:traceGroup>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38.03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0EE3D7E-623E-4F33-84EB-52C4CD6AA50B}" emma:medium="tactile" emma:mode="ink">
          <msink:context xmlns:msink="http://schemas.microsoft.com/ink/2010/main" type="writingRegion" rotatedBoundingBox="8139,12803 12136,12579 12193,13606 8197,13830"/>
        </emma:interpretation>
      </emma:emma>
    </inkml:annotationXML>
    <inkml:traceGroup>
      <inkml:annotationXML>
        <emma:emma xmlns:emma="http://www.w3.org/2003/04/emma" version="1.0">
          <emma:interpretation id="{042DDECA-41F8-4A35-99E6-D36834591B84}" emma:medium="tactile" emma:mode="ink">
            <msink:context xmlns:msink="http://schemas.microsoft.com/ink/2010/main" type="paragraph" rotatedBoundingBox="8139,12803 12136,12579 12193,13606 8197,13830" alignmentLevel="1"/>
          </emma:interpretation>
        </emma:emma>
      </inkml:annotationXML>
      <inkml:traceGroup>
        <inkml:annotationXML>
          <emma:emma xmlns:emma="http://www.w3.org/2003/04/emma" version="1.0">
            <emma:interpretation id="{B9301FAE-0735-4F00-8FA9-4DAB4555AC39}" emma:medium="tactile" emma:mode="ink">
              <msink:context xmlns:msink="http://schemas.microsoft.com/ink/2010/main" type="line" rotatedBoundingBox="8139,12803 12136,12579 12193,13606 8197,13830"/>
            </emma:interpretation>
          </emma:emma>
        </inkml:annotationXML>
        <inkml:traceGroup>
          <inkml:annotationXML>
            <emma:emma xmlns:emma="http://www.w3.org/2003/04/emma" version="1.0">
              <emma:interpretation id="{924FE16F-7A4A-4164-9133-47B41A6F508C}" emma:medium="tactile" emma:mode="ink">
                <msink:context xmlns:msink="http://schemas.microsoft.com/ink/2010/main" type="inkWord" rotatedBoundingBox="8139,12803 10409,12676 10467,13703 8197,13830">
                  <msink:destinationLink direction="with" ref="{F383DF61-4B0B-45D6-9710-A08EE5A24111}"/>
                </msink:context>
              </emma:interpretation>
              <emma:one-of disjunction-type="recognition" id="oneOf0">
                <emma:interpretation id="interp0" emma:lang="" emma:confidence="1">
                  <emma:literal/>
                </emma:interpretation>
              </emma:one-of>
            </emma:emma>
          </inkml:annotationXML>
          <inkml:trace contextRef="#ctx0" brushRef="#br0">-11289 2621 83 0,'-4'0'438'0,"-3"0"61"16,4-3 39-16,0 0 35 0,2 0-85 0,2 1-58 16,2-3-4-16,7 1 26 0,1-2 26 15,6 0-8-15,5 2-45 0,5-1-85 16,3 4-90-16,2 1-78 0,1 5-60 0,2 0-38 15,0 5-29-15,-2 5-16 0,-2 4-9 16,-2 3-6-16,-6 3-5 0,-2 2-2 0,-4 3 1 16,-6 0-2-16,-4 2-1 0,-6 1 1 15,-2 0 1-15,-6-2 3 0,-2-3 3 16,-5-1 0-16,-2-5 2 0,-3-1 0 15,-3-9-1-15,-5-3-4 0,-3-6-4 0,-2-4-1 16,1-8-7-16,1-4-8 0,1-9-12 16,4-2-14-16,1-6-17 0,7-6-19 15,4-4-13-15,4-4-8 0,4-4-3 0,3 0 7 16,4-4 14-16,0 0 15 0,1 0 16 15,0-2 16-15,-3 5 14 0,-2 0 8 16,-2 2 9-16,-4 7 5 0,-5 2 4 16,-3 5 7-16,-3 3 12 0,-3 5 8 0,-2 6 8 15,1 3 2-15,-1 6 0 0,0 3-8 16,2 3-13-16,2 8-9 0,1 3-12 15,3 3-8-15,5 7-7 0,1 3-12 0,7 3-26 16,3 3-61-16,7 1-135 0,2 3-125 16,10-2-98-16,5 0-135 0,4-2-151 15,7-5-74-15,4-2 65 0,4-5 88 0,4-7 83 16,2-3 135-16</inkml:trace>
          <inkml:trace contextRef="#ctx0" brushRef="#br0" timeOffset="296.0168">-10739 2299 352 0,'0'11'481'0,"-1"2"42"15,-1 3 26-15,1 1-75 0,-1 5-162 16,2-1-104-16,0 1-45 0,2 1-16 16,2-1-6-16,4 0-4 0,5-1-7 0,3-1-8 15,3-2-12-15,3-4-18 0,5-3-14 16,3-4-10-16,1-6-11 0,1-3-8 15,0-5-5-15,-6-5 17 0,-2-3 45 0,-5-4 60 16,-5-3 61-16,-9 3 39 0,-3-2 26 16,-7 2-5-16,-3 7-41 0,-5-1-55 15,-2 5-63-15,-6 3-45 0,-3 5-31 16,-3 5-23-16,-1 2-14 0,0 3-15 0,1 1-19 15,3 1-38-15,3-3-89 0,7-1-167 16,6-4-125-16,8-6-173 0,5-5-199 16,9-4-109-16,8-9 12 0,7-5 127 0,4-3 104 15,3-3 168-15</inkml:trace>
          <inkml:trace contextRef="#ctx0" brushRef="#br0" timeOffset="515.0295">-10013 1941 253 0,'9'-7'463'16,"1"3"46"-16,-2 8 30 0,0 4-30 0,0 9-104 15,-1 5-46-15,1 8 13 0,0 4 46 16,2 9 39-16,1 6 3 0,3 6-38 0,0 5-83 16,4-2-87-16,1-1-87 0,1 1-70 15,1-2-39-15,-1-5-25 0,1-3-17 16,-1-1-26-16,-1-7-48 0,-3-4-120 0,-2-7-155 15,-1-6-101-15,-4-5-170 0,-4-10-210 16,-2-6-77-16,-3-5 53 0,-3-6 118 16,-2-4 83-16,-2-2 163 0</inkml:trace>
          <inkml:trace contextRef="#ctx0" brushRef="#br0" timeOffset="807.0459">-10125 2351 73 0,'-16'-3'451'0,"3"3"58"0,2 0 30 0,2 2 20 15,2-1-150-15,1-1-172 0,3 2-97 16,0 0-53-16,1-1-25 0,4 2-12 16,1 0-7-16,5 1-9 0,1-1-4 15,4 0-2-15,0-2 5 0,1 0 14 0,-3-1 31 16,0-1 62-16,-3 1 66 0,-2-3 68 15,-3 2 57-15,0-1 36 0,1 2-1 16,-4 0-41-16,0 0-60 0,0 2-66 0,-2-1-63 16,0 1-57-16,-1-1-41 0,2 0-45 15,-1 1-66-15,1 0-136 0,1-2-144 16,3-2-97-16,1 0-99 0,4-2-147 0,3 0-123 15,4-3 37-15,4-1 90 0,3 0 69 16,3-2 91-16</inkml:trace>
          <inkml:trace contextRef="#ctx0" brushRef="#br0" timeOffset="1083.0619">-9432 2484 290 0,'12'24'480'15,"-1"-7"52"-15,-4-2 39 0,0-1-5 16,-1-3-69-16,0-3-23 0,-1-2 16 0,0-1 15 15,1-4-4-15,4-2-45 0,-1-5-108 16,4-2-113-16,1-8-93 0,3-2-63 0,1-3-38 16,-1 1-20-16,-3-1-10 15,1 2-6-15,-7 3-1 0,-2 3-2 0,-3 3-3 16,-3 3 1-16,-3 2-3 0,-5 5-6 15,-3 0-4-15,-3 7-7 0,-2 0-19 0,-1 4-51 16,-1-1-115-16,2 2-148 0,1-4-110 16,2 1-248-16,2-3-158 0,3-5-46 15,3-2 67-15,5-7 124 0,3-3 101 16</inkml:trace>
        </inkml:traceGroup>
        <inkml:traceGroup>
          <inkml:annotationXML>
            <emma:emma xmlns:emma="http://www.w3.org/2003/04/emma" version="1.0">
              <emma:interpretation id="{CD7EE418-D7D5-4DAF-8F07-0E40E38AD699}" emma:medium="tactile" emma:mode="ink">
                <msink:context xmlns:msink="http://schemas.microsoft.com/ink/2010/main" type="inkWord" rotatedBoundingBox="10929,13035 12157,12966 12178,13331 10950,13400"/>
              </emma:interpretation>
            </emma:emma>
          </inkml:annotationXML>
          <inkml:trace contextRef="#ctx0" brushRef="#br0" timeOffset="30862.7653">-8712 2538 87 0,'-2'2'316'16,"2"-2"51"-16,-2 0 35 0,2 0-50 15,2-2-62-15,0 0-54 0,1-2-45 0,1 1-33 16,3-1-34-16,1 0-25 0,1-2-26 15,2 1-17-15,2 2-15 0,3-4-13 0,1 3-4 16,4 1-1-16,2-1 1 16,9-1 1-16,4 2 2 0,7-3 3 0,6-1 0 15,6-2-2-15,5 1-3 0,7-6-3 16,2 3-5-16,7-4-4 0,2-3 0 15,-3 1-6-15,0 0-3 0,-7-1-3 0,-7 2 0 16,-9 2-1-16,-7 3 0 0,-9 1 11 16,-8 3 24-16,-5 0 37 0,-6 2 49 15,-4 1 52-15,-4 3 33 0,-3-3 15 0,-2 2-5 16,-1 1-26-16,-3 1-43 0,0-2-48 15,0 0-32-15,-2 1-22 0,1 0-16 0,-3-2-12 16,0-2-7-16,-4 1-5 16,-2-1-8-16,-2-2-4 0,-4 0 0 0,-2 0 0 15,-2 3-2-15,-2 0-1 0,-4 0 4 16,1 1 1-16,0 1 1 0,0 1-1 0,3 0 1 15,3 1 0-15,3 0-2 0,3 0-3 16,2 0-5-16,5 0-6 0,1 0-5 16,2 0-2-16,4 0 0 0,4 1 4 15,5 2 5-15,4 0 11 0,5 1 7 16,3 0 7-16,2 0 2 0,3 3 2 0,-1 0 0 15,0 4-6-15,-1-1 2 0,-6 0-2 0,-2 3 0 16,-2 3-8-16,-9 3-36 16,-3 3-70-16,-8 4-72 0,-4 3-53 0,-4-2-81 15,-4 0-132-15,-2 0-146 0,-2-1-28 16,-1-3 19-16,0 0 26 0,3-5 64 0</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32.90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474E0EE-6A4F-40B4-AD71-7125572998E3}" emma:medium="tactile" emma:mode="ink">
          <msink:context xmlns:msink="http://schemas.microsoft.com/ink/2010/main" type="writingRegion" rotatedBoundingBox="6099,14670 8005,14858 7954,15364 6049,15176">
            <msink:destinationLink direction="with" ref="{38EFCE80-A816-4841-93DF-CFBAA88466A5}"/>
          </msink:context>
        </emma:interpretation>
      </emma:emma>
    </inkml:annotationXML>
    <inkml:traceGroup>
      <inkml:annotationXML>
        <emma:emma xmlns:emma="http://www.w3.org/2003/04/emma" version="1.0">
          <emma:interpretation id="{4325E4FC-C8CD-41A0-BD53-EC79184B2C85}" emma:medium="tactile" emma:mode="ink">
            <msink:context xmlns:msink="http://schemas.microsoft.com/ink/2010/main" type="paragraph" rotatedBoundingBox="6099,14670 8005,14858 7954,15364 6049,15176" alignmentLevel="1"/>
          </emma:interpretation>
        </emma:emma>
      </inkml:annotationXML>
      <inkml:traceGroup>
        <inkml:annotationXML>
          <emma:emma xmlns:emma="http://www.w3.org/2003/04/emma" version="1.0">
            <emma:interpretation id="{7A7CC3D8-2570-4C88-99E8-9B5AED1010FB}" emma:medium="tactile" emma:mode="ink">
              <msink:context xmlns:msink="http://schemas.microsoft.com/ink/2010/main" type="line" rotatedBoundingBox="6099,14670 8005,14858 7954,15364 6049,15176"/>
            </emma:interpretation>
          </emma:emma>
        </inkml:annotationXML>
        <inkml:traceGroup>
          <inkml:annotationXML>
            <emma:emma xmlns:emma="http://www.w3.org/2003/04/emma" version="1.0">
              <emma:interpretation id="{9A6CE380-9D94-461E-9F60-E30D7776FAB1}" emma:medium="tactile" emma:mode="ink">
                <msink:context xmlns:msink="http://schemas.microsoft.com/ink/2010/main" type="inkWord" rotatedBoundingBox="6099,14670 8005,14858 7954,15364 6049,15176"/>
              </emma:interpretation>
              <emma:one-of disjunction-type="recognition" id="oneOf0">
                <emma:interpretation id="interp0" emma:lang="" emma:confidence="1">
                  <emma:literal/>
                </emma:interpretation>
              </emma:one-of>
            </emma:emma>
          </inkml:annotationXML>
          <inkml:trace contextRef="#ctx0" brushRef="#br0">-13503 3959 224 0,'-8'-1'390'0,"-1"0"45"0,1 1 41 16,0-2-73-16,2 2-100 0,-1 0-79 15,1 0-53-15,1 2-35 0,2-2-31 0,0 1-16 16,1 0 3-16,1 0 48 0,-1 4 88 16,2 1 80-16,0 1 70 0,0 5 42 15,0 2 21-15,0 1-30 0,0 4-78 0,2 1-74 16,1 1-72-16,2 4-53 0,3 1-45 15,3 1-33-15,3 2-20 0,3 2-13 16,4 0-11-16,1-1-2 0,3-2-4 0,2-1-1 16,0-3-2-16,2-2 0 0,-1-4 0 15,-3-4-2-15,-1-6 0 0,-2-4 0 16,-5-4-3-16,-1-5 3 0,-3-7 0 15,-5-2 1-15,0 0 1 0,-4-4 1 0,0 6 1 16,-3-3-2-16,1 4 3 0,-1-1 4 16,-1 3 0-16,0 1-1 0,0 4 1 15,0 0-1-15,2-1-2 0,0 3-6 0,1 0-1 16,3 2-1-16,5 2 0 0,3-2 1 15,7 4 0-15,4-4 2 0,0 0 0 16,4-2 1-16,-2-2 0 0,0-2 2 0,-4-1-1 16,-2-3 3-16,-4-2 0 15,-6-2 0-15,-3-1 1 0,-6-3 2 0,-5-1 2 16,-7 1-1-16,-6-1 1 0,-3 0 2 15,-3 4-4-15,-3 2-1 0,1 1-4 0,-1 4 0 16,1 2-2-16,4 2-1 0,1 1-3 16,1 1-16-16,4 2-35 0,3-1-80 15,5 1-190-15,3-1-149 0,6-2-170 0,3 0-208 16,7 1-121-16,3-2-3 0,2 1 145 15,6-1 126-15,0 3 160 0</inkml:trace>
          <inkml:trace contextRef="#ctx0" brushRef="#br0" timeOffset="314.0179">-12706 4171 291 0,'11'0'513'15,"0"-3"64"-15,3-2 72 0,0-6 65 0,4 1-97 16,1-6-45-16,3 2-36 0,0-1-28 15,-1 2-52-15,-1 1-99 0,-1 3-120 0,-3 6-97 16,-3-1-58-16,-4 8-31 0,-1 3-14 16,-2 5-8-16,-4 9-4 0,-4 3-1 15,-1 8-1-15,-3 1-2 0,-2 4-2 16,0 1-2-16,0 0-2 0,2-3-5 0,1-5-2 15,3-2-1-15,2-8 2 0,4-3 2 16,3-5 2-16,6-5 4 0,8-6-1 0,7-8 2 16,10-4-7-16,9-8-18 0,9-7-42 15,9-4-124-15,7-4-205 0,3-5-226 16,2-1-268-16,0 2-131 0,-4 1-36 0,-2 3 81 15,-4-1 180-15,-6 4 212 0</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2:09.3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AB4AAE0-C1B5-47E4-838E-7E260E951120}" emma:medium="tactile" emma:mode="ink">
          <msink:context xmlns:msink="http://schemas.microsoft.com/ink/2010/main" type="writingRegion" rotatedBoundingBox="11044,13882 23378,10915 24362,15008 12029,17975">
            <msink:destinationLink direction="with" ref="{8167B00A-A399-4E3A-B304-3E7E2388B391}"/>
          </msink:context>
        </emma:interpretation>
      </emma:emma>
    </inkml:annotationXML>
    <inkml:traceGroup>
      <inkml:annotationXML>
        <emma:emma xmlns:emma="http://www.w3.org/2003/04/emma" version="1.0">
          <emma:interpretation id="{55801764-305E-4F3C-959F-4B4744247285}" emma:medium="tactile" emma:mode="ink">
            <msink:context xmlns:msink="http://schemas.microsoft.com/ink/2010/main" type="paragraph" rotatedBoundingBox="11063,13768 13930,13340 14070,14279 11204,14707" alignmentLevel="1"/>
          </emma:interpretation>
        </emma:emma>
      </inkml:annotationXML>
      <inkml:traceGroup>
        <inkml:annotationXML>
          <emma:emma xmlns:emma="http://www.w3.org/2003/04/emma" version="1.0">
            <emma:interpretation id="{9DA1BD16-6B33-4CD9-9E4C-A06C3F876E9D}" emma:medium="tactile" emma:mode="ink">
              <msink:context xmlns:msink="http://schemas.microsoft.com/ink/2010/main" type="line" rotatedBoundingBox="11063,13768 13930,13340 14070,14279 11204,14707"/>
            </emma:interpretation>
          </emma:emma>
        </inkml:annotationXML>
        <inkml:traceGroup>
          <inkml:annotationXML>
            <emma:emma xmlns:emma="http://www.w3.org/2003/04/emma" version="1.0">
              <emma:interpretation id="{078BE190-7F34-498D-BAFA-D7E1CD81FE5D}" emma:medium="tactile" emma:mode="ink">
                <msink:context xmlns:msink="http://schemas.microsoft.com/ink/2010/main" type="inkWord" rotatedBoundingBox="11063,13768 13930,13340 14070,14279 11204,14707"/>
              </emma:interpretation>
              <emma:one-of disjunction-type="recognition" id="oneOf0">
                <emma:interpretation id="interp0" emma:lang="" emma:confidence="0">
                  <emma:literal>on</emma:literal>
                </emma:interpretation>
                <emma:interpretation id="interp1" emma:lang="" emma:confidence="0">
                  <emma:literal>or</emma:literal>
                </emma:interpretation>
                <emma:interpretation id="interp2" emma:lang="" emma:confidence="0">
                  <emma:literal>we</emma:literal>
                </emma:interpretation>
                <emma:interpretation id="interp3" emma:lang="" emma:confidence="0">
                  <emma:literal>W</emma:literal>
                </emma:interpretation>
                <emma:interpretation id="interp4" emma:lang="" emma:confidence="0">
                  <emma:literal>WV</emma:literal>
                </emma:interpretation>
              </emma:one-of>
            </emma:emma>
          </inkml:annotationXML>
          <inkml:trace contextRef="#ctx0" brushRef="#br0">-8434 3391 129 0,'-8'-11'485'0,"0"6"63"0,-2 0 29 15,1 4 17-15,-1 1-181 0,1 4-153 16,1 5-69-16,-1 3-8 0,1 2 30 16,1 2 24-16,3-1 23 0,2 3 6 15,4 1-3-15,2 3-28 0,6 0-40 0,4 1-18 16,3-4-20-16,4 0-17 0,4-2-29 15,1-6-23-15,2-2-16 0,2-4-18 0,0-5-15 16,-3-7-10-16,-2-7-7 0,-3-2-3 16,-6-3 0-16,-5-5-6 0,-4-6 0 15,-7 0 5-15,-7 1 3 0,-1 0 0 16,-4 3 1-16,-3 6 4 0,1 2-2 0,0 4-6 15,0 4-9-15,-2 2-10 0,2 3-1 16,1 4-6-16,0 1-18 0,2 0-43 16,5 1-84-16,0 3-126 0,1-4-117 15,3 0-82-15,1 0-99 0,1-4-113 0,0-1-74 16,1-4 47-16,1-4 69 0,3-1 59 15,1-8 105-15</inkml:trace>
          <inkml:trace contextRef="#ctx0" brushRef="#br0" timeOffset="163.0094">-8213 2998 145 0,'6'-2'306'0,"-3"5"48"0,2 8 72 15,-2 8-50-15,1 7-66 0,2 6-42 16,0 3-24-16,4 4-41 0,2 4-66 16,3 3-53-16,3 0-36 0,5 1-22 0,3-3-13 15,4 0-15-15,2-7-39 0,0-6-101 16,1-6-113-16,-3-8-139 0,-3-8-79 15,-2-9-33-15,-4-11 9 0,-2-6 87 0</inkml:trace>
          <inkml:trace contextRef="#ctx0" brushRef="#br0" timeOffset="518.0297">-7761 3286 314 0,'6'7'449'0,"1"7"54"0,2 7 32 15,2 4-100-15,2 8-72 0,1 3-71 16,2 3-18-16,3 1 39 0,1 2 33 16,2-2 24-16,2-3-4 0,-2-1-3 0,-1-6-36 15,-2-4-68-15,-3-5-51 0,-5-4-37 16,-2-3-32-16,-1-6-37 0,-5-5-29 15,-3-10-29-15,-3-5-32 0,-6-13-40 0,-2-5-51 16,-7-8-52-16,-1-7-40 0,-3-2-29 16,0-4-20-16,0 3 10 0,3 1 28 15,3 1 38-15,2 4 39 0,4 2 36 0,6 1 36 16,4 1 9-16,4-1 8 0,9 1 7 15,4-1 3-15,5 3 2 0,4 2-1 0,4 3 0 16,0 6 1-16,0 5-9 16,1 5 1-16,-2 8 0 0,-1 7 7 0,-1 7 16 15,-5 4 12-15,-3 8 14 0,-4 6 8 16,-8 3 6-16,-5 4-5 0,-10 4-14 15,-6-2-40-15,-5-1-67 0,-5-3-83 0,-6-4-76 16,-1-4-68-16,-4-8-166 0,-5-9-160 16,-1-6-47-16,2-5 22 0,2-5 39 15,7-4 49-15,5-1 161 0</inkml:trace>
          <inkml:trace contextRef="#ctx0" brushRef="#br0" timeOffset="2633.1506">-6884 3132 40 0,'-3'5'345'0,"1"-3"57"0,1 2 45 15,-1-3-15-15,1 0-77 0,1 0-82 16,1-2-69-16,2 0-48 0,2-2-38 16,3-1-35-16,3-3-20 0,3-1-8 0,2 0 4 15,0 0 11-15,1-1 13 0,-2 0 11 16,-1 1 8-16,0-3-4 0,-3 4-7 0,-1-1-12 15,-3-3-14-15,-2 2-12 0,-2-1-10 16,-1-4-10-16,-4 2-7 0,1-1-10 16,-4 0-4-16,0 0-7 0,4 5-3 15,-2 0-6-15,-1 3-9 0,4 0-6 0,0 4-6 16,0 1-4-16,4 4-1 0,0 5 9 15,4 2 9-15,2 6 13 0,1 2 27 16,1 2 25-16,1 2 14 0,0 3 10 16,-1-1 7-16,-1 1 12 0,-3-1-11 0,2-2-8 15,-6 0-9-15,0 0-6 0,-8-2-3 16,-2 1-11-16,-5-2-12 0,-3 0-8 0,-4-3-6 15,1-1-6-15,-2-3-10 0,2-3-9 16,-1-2-6-16,3 3-5 0,2-6-7 16,3 1-11-16,3-2-6 0,2 0-10 15,3-1-4-15,2 1-1 0,5-1 3 0,4 1 11 16,4-1 13-16,6-3 14 0,3 2 10 15,5-4 5-15,1-1-14 0,2-4-35 16,4-2-58-16,-3-1-55 0,2-5-58 16,-2 0-122-16,-5-3-149 0,-4-1-97 0,-4-2-13 15,-7 2 16-15,-2-6 33 0,-2 2 114 16</inkml:trace>
          <inkml:trace contextRef="#ctx0" brushRef="#br0" timeOffset="2889.1653">-6487 2743 71 0,'-4'-19'450'0,"-1"5"69"15,0-1 45-15,2 5 27 0,-2 3-146 16,2 2-156-16,1 1-81 0,4 4 9 16,1 5 56-16,4 5 52 0,2 5 49 0,5 4 25 15,4 10 5-15,1 7-58 0,1 7-83 16,1 7-62-16,-1 3-63 0,1 5-36 0,-4 2-31 15,2-1-22-15,-1 2-16 16,-3-3-18-16,1-4-18 0,0-4-27 0,-3-6-46 16,-1-4-80-16,-1-7-126 0,-1-7-117 15,-2-9-95-15,-2-8-163 0,-1-11-162 0,-4-7-30 16,-1-9 65-16,-1-6 89 0,1-6 89 15,-2-5 171-15</inkml:trace>
          <inkml:trace contextRef="#ctx0" brushRef="#br0" timeOffset="3199.183">-5997 2946 94 0,'6'8'440'0,"-1"6"55"0,0-2 36 16,-2 7 38-16,1 1-142 0,1 4-103 0,1 1 10 15,2 1 49-15,2 0 34 0,1-3 14 16,3-1-6-16,4-3-38 0,1-1-91 0,1-3-94 15,5-4-65-15,2-4-49 0,0-7-31 16,0-3-20-16,0-6-11 0,-2-5-5 16,-4-5-5-16,-6-2-5 0,-3-5-3 15,-8-3-1-15,-4 0 6 0,-3 1 4 0,-6 0 6 16,-2 5 6-16,-4 4 3 0,-2 4 0 15,-4 2-6-15,-2 6-5 0,-1 1-7 16,-3 3-3-16,2 3-1 0,0 0-3 0,1 3-10 16,0 0-22-16,5 2-74 0,2-3-165 15,4 1-151-15,4 0-158 0,1 0-209 16,3-2-143-16,0 1-14 0,2 2 115 0,3 2 125 15,0 1 145-15</inkml:trace>
        </inkml:traceGroup>
      </inkml:traceGroup>
    </inkml:traceGroup>
    <inkml:traceGroup>
      <inkml:annotationXML>
        <emma:emma xmlns:emma="http://www.w3.org/2003/04/emma" version="1.0">
          <emma:interpretation id="{6648D7B7-8461-4367-892D-2F8B126B3299}" emma:medium="tactile" emma:mode="ink">
            <msink:context xmlns:msink="http://schemas.microsoft.com/ink/2010/main" type="paragraph" rotatedBoundingBox="12706,14139 23527,11536 24362,15008 13541,17611" alignmentLevel="2"/>
          </emma:interpretation>
        </emma:emma>
      </inkml:annotationXML>
      <inkml:traceGroup>
        <inkml:annotationXML>
          <emma:emma xmlns:emma="http://www.w3.org/2003/04/emma" version="1.0">
            <emma:interpretation id="{C73E1CAD-1BE2-4364-B4A8-E0D1952B1346}" emma:medium="tactile" emma:mode="ink">
              <msink:context xmlns:msink="http://schemas.microsoft.com/ink/2010/main" type="line" rotatedBoundingBox="12706,14139 23527,11536 23822,12761 13001,15364"/>
            </emma:interpretation>
          </emma:emma>
        </inkml:annotationXML>
        <inkml:traceGroup>
          <inkml:annotationXML>
            <emma:emma xmlns:emma="http://www.w3.org/2003/04/emma" version="1.0">
              <emma:interpretation id="{44FC5EA8-6474-4DCA-8D33-D0947FB60AE1}" emma:medium="tactile" emma:mode="ink">
                <msink:context xmlns:msink="http://schemas.microsoft.com/ink/2010/main" type="inkWord" rotatedBoundingBox="12840,14698 14101,14395 14223,14901 12962,15205"/>
              </emma:interpretation>
              <emma:one-of disjunction-type="recognition" id="oneOf1">
                <emma:interpretation id="interp5" emma:lang="" emma:confidence="1">
                  <emma:literal/>
                </emma:interpretation>
              </emma:one-of>
            </emma:emma>
          </inkml:annotationXML>
          <inkml:trace contextRef="#ctx0" brushRef="#br0" timeOffset="3730.2134">-6723 4060 41 0,'-17'8'439'0,"1"-1"61"16,5-3 29-16,2-1 17 0,5-3-139 15,8-7-177-15,8-1-107 0,10-8-58 0,12-5-28 16,10-2-19-16,10-5-8 0,7-2 0 15,9 0 10-15,4 0 24 0,2 1 54 16,3 0 86-16,0 3 104 0,0-2 84 16,-3 2 56-16,-4 2 20 0,-5 4-21 0,-7 1-65 15,-8 3-89-15,-6 2-79 0,-7 2-58 16,-5 1-37-16,-8 4-26 0,-5 2-19 0,-4-2-12 15,-6 4-14-15,-4-1-21 0,-3 3-26 16,-4 1-43-16,-3 0-78 0,-3 3-160 16,0 2-139-16,-1-5-125 0,1 4-184 15,0-1-145-15,-1 1-23 0,1 0 106 0,1 0 115 16,1 1 121-16</inkml:trace>
          <inkml:trace contextRef="#ctx0" brushRef="#br0" timeOffset="5163.2954">-6644 4404 25 0,'-8'0'251'0,"2"-2"68"16,-2 0 35-16,2 2 13 0,1-3-11 0,0 3-27 16,1-2-39-16,0-1-53 0,1 0-61 15,2 0-53-15,-1 2-36 0,4-3-21 0,2-1-15 16,8-2-10-16,3-3-6 0,9-1-1 15,11-7 6-15,8-2 17 0,9-4 21 16,11-6 32-16,6-4 36 0,7-2 38 16,6-5 29-16,2-2 26 0,2-1 18 15,-3 0-11-15,-4 2-29 0,-8 2-37 0,-9 5-38 16,-10 6-41-16,-9 3-36 0,-8 6-11 15,-7 3 5-15,-7 3 6 0,-7 5 5 16,-3-1 0-16,-5 2-3 0,-4 3-13 0,-2 2-21 16,-3 0-27-16,-2 0-45 0,0 3-76 15,0 0-118-15,1 0-112 0,1 0-69 0,1 0-52 16,0 0-74-16,2-1-60 0,0 1-46 15,0 0 26-15,0 0 26 0,0 0 41 16,0 0 96-16</inkml:trace>
        </inkml:traceGroup>
        <inkml:traceGroup>
          <inkml:annotationXML>
            <emma:emma xmlns:emma="http://www.w3.org/2003/04/emma" version="1.0">
              <emma:interpretation id="{C87B0EB5-127B-4CC3-8F71-BA62FF922923}" emma:medium="tactile" emma:mode="ink">
                <msink:context xmlns:msink="http://schemas.microsoft.com/ink/2010/main" type="inkWord" rotatedBoundingBox="14606,13977 16847,13438 17026,14181 14785,14720"/>
              </emma:interpretation>
              <emma:one-of disjunction-type="recognition" id="oneOf2">
                <emma:interpretation id="interp6" emma:lang="" emma:confidence="1">
                  <emma:literal/>
                </emma:interpretation>
              </emma:one-of>
            </emma:emma>
          </inkml:annotationXML>
          <inkml:trace contextRef="#ctx0" brushRef="#br0" timeOffset="-11204.6408">-5038 3237 346 0,'0'-3'477'0,"-2"-3"44"0,2-1 33 0,0 0-64 16,0 2-80-16,0 0-17 0,0 1 14 15,2-1 22-15,-2 4 17 0,0-3-4 16,0 2-59-16,0 1-93 0,0 1-69 0,0 0-59 16,0 0-38-16,0 1-25 0,0 2-17 15,0 0-10-15,0 1-8 0,0 4 0 16,0 2-2-16,0 4-3 0,0 2-5 0,2 3-5 15,2 3-8-15,3 3-8 0,2 0-8 16,4 3-7-16,4 1-7 0,5 3-3 16,7-1-1-16,2 1-2 0,7-1-1 0,0-6 1 15,3-2 2-15,2-7-2 0,0-3 0 16,-2-9 1-16,-2-4 1 0,-2-6 0 15,-9-5-2-15,-3-4 2 0,-7-4-1 0,-4-4-2 16,-6-5-2-16,-3 1-1 0,-4-2-1 16,-1 5 1-16,0 4-1 0,0 5 0 15,0 1-2-15,2 5-2 0,-1 1-4 16,4 5-3-16,1 3 1 0,7 3 1 0,1 5 2 15,7 1 4-15,1 1 6 0,5 1 2 16,3-3 2-16,1-1 3 0,3-1 2 16,0-6 0-16,0-3-3 0,-1-5-1 0,-3-2-1 15,-2-5-2-15,-4-2-4 0,-5-3 2 16,-5-5 0-16,-6-2 1 0,-6-2-1 15,-6-2 1-15,-3-1-1 0,-8 1 1 16,0 3-2-16,-3 0-3 0,-1 5 0 0,2 4 1 16,-2 3 0-16,1 2-1 0,3 4-3 15,2 2-4-15,2 0-23 0,0 4-37 0,5 0-66 16,-1 1-143-16,4 2-171 0,5-1-106 15,1 1-105-15,3 2-143 0,5 2-105 16,0 1 53-16,3 3 124 0,4 1 88 16,1 2 114-16</inkml:trace>
          <inkml:trace contextRef="#ctx0" brushRef="#br0" timeOffset="-10865.6214">-3554 3408 154 0,'13'0'513'0,"-2"0"89"0,0-2 56 0,3-3 82 16,2 2-93-16,3-4-57 0,3 0-53 15,2-2-41-15,1 2-33 0,2 0-68 0,-3 0-113 16,-2 3-110-16,-3 3-80 0,-4 1-47 15,-2 1-22-15,-3 3-13 0,-6 3-3 16,-2 5 0-16,-7 2 0 0,-3 8 1 16,-3 1 2-16,-3 1 3 0,1 0 6 0,1-5 5 15,2-2 3-15,4-2 3 0,1-3-1 16,5-4 1-16,3-2 3 0,5-5-4 15,13-2-5-15,7-6-17 0,13-5-33 16,7-6-72-16,9-3-203 0,4-3-182 0,2-1-263 16,2 0-199-16,-2-2-83 0,-3-1 5 15,-1 1 163-15,-2-2 160 0,-5 2 255 0</inkml:trace>
        </inkml:traceGroup>
        <inkml:traceGroup>
          <inkml:annotationXML>
            <emma:emma xmlns:emma="http://www.w3.org/2003/04/emma" version="1.0">
              <emma:interpretation id="{C8BE557B-36BF-4C9E-BF23-22B350CB4DEA}" emma:medium="tactile" emma:mode="ink">
                <msink:context xmlns:msink="http://schemas.microsoft.com/ink/2010/main" type="inkWord" rotatedBoundingBox="17546,12975 19398,12529 19693,13754 17841,14200"/>
              </emma:interpretation>
              <emma:one-of disjunction-type="recognition" id="oneOf3">
                <emma:interpretation id="interp7" emma:lang="" emma:confidence="1">
                  <emma:literal/>
                </emma:interpretation>
              </emma:one-of>
            </emma:emma>
          </inkml:annotationXML>
          <inkml:trace contextRef="#ctx0" brushRef="#br0" timeOffset="-8596.4917">-1763 2697 70 0,'-15'-3'464'16,"0"3"87"-16,-1 0 58 0,-3 1 90 15,1 3-32-15,0-2-71 0,-3 4-35 16,4 1-33-16,-1 1-30 0,2 0-73 0,4 1-122 16,1-1-108-16,3 2-78 0,3 2-51 15,5 0-24-15,3 2-12 0,7-2-6 16,5 2-2-16,6 0-1 0,6-3 1 15,3 1-1-15,3-5-5 0,2-3 2 0,-2-3-4 16,0-2-1-16,-4-2-1 0,-4-3 3 16,-3-3 5-16,-4 0 5 0,-7-1 12 15,-2-3 11-15,-4 1 8 0,-4 0 4 0,-4 1-1 16,-2 0-5-16,-4 0-15 0,-4 0-13 15,-1 3-13-15,-2-3-21 0,-1 3-28 16,0 1-39-16,-1 1-66 0,2 1-182 16,4-2-195-16,-1-1-266 0,8 1-189 0,5-2-77 15,7 2 9-15,10 0 148 0,8 1 183 16,9 1 269-16</inkml:trace>
          <inkml:trace contextRef="#ctx0" brushRef="#br0" timeOffset="-8460.4839">-1095 2692 76 0,'14'7'526'0,"-4"0"110"16,-5-3 57-16,-2-1 31 0,-3-2-142 15,0 0-190-15,-3-1-208 0,-1-1-174 16,1-3-167-16,0-3-262 0,2-4-159 0,2 0-82 16,5-3-5-16,4-3 44 0,4-2 99 15</inkml:trace>
          <inkml:trace contextRef="#ctx0" brushRef="#br0" timeOffset="43939.5132">-306 1948 331 0,'24'-40'441'0,"-6"2"40"15,-6 8 28-15,-8 3-101 0,-7 7-129 16,-3 2-96-16,-7 7-57 0,-3 3-28 15,-6 8-12-15,-5 3 8 0,-3 12 46 0,-6 7 93 16,-4 9 85-16,-7 9 57 0,-5 13 38 16,-5 8 5-16,-3 13-41 0,-2 6-94 15,-2 7-86-15,-1 8-64 0,-2 2-50 16,1 3-37-16,1-4-20 0,2-5-8 0,3-4-5 15,6-3-4-15,7-7-3 0,4-4-17 16,10-7-66-16,4-8-182 0,12-6-142 0,6-10-194 16,6-9-234-16,10-11-110 0,6-12 1 15,6-10 144-15,9-12 120 0,5-9 185 16</inkml:trace>
          <inkml:trace contextRef="#ctx0" brushRef="#br0" timeOffset="-8086.4625">-651 2425 178 0,'-8'-9'492'16,"-1"0"71"-16,1 1 55 0,2-5 72 15,4 0-110-15,1-4-59 0,2 1-23 0,4-2-25 16,4-1-26-16,2 0-60 0,4-1-105 15,2 3-102-15,2-1-77 0,1 4-49 16,3 3-27-16,0 4-14 0,3 1-9 16,-1 4-5-16,-1 2-2 0,-2 7 2 0,0 1 2 15,-3 8 3-15,0 4 5 0,0 2 6 16,-2 8 14-16,4 0 21 0,-1-1 21 15,4 1 16-15,1-2 18 0,4-2 13 16,-1-2-1-16,1-1-11 0,-1-3-16 0,-3 0-14 16,-3 0-18-16,-6-1-14 0,-5 0-10 15,-11 4-5-15,-11 7-15 0,-14 1-32 0,-18 4-52 16,-12 9-89-16,-15-3-235 0,-7 3-256 15,-8-2-284-15,-4 2-129 0,-3-4-36 16,2 1 42-16,0-7 206 0,3-4 240 0</inkml:trace>
        </inkml:traceGroup>
        <inkml:traceGroup>
          <inkml:annotationXML>
            <emma:emma xmlns:emma="http://www.w3.org/2003/04/emma" version="1.0">
              <emma:interpretation id="{A22A2CD9-6D32-4A3E-9FBB-D28A4AF4879B}" emma:medium="tactile" emma:mode="ink">
                <msink:context xmlns:msink="http://schemas.microsoft.com/ink/2010/main" type="inkWord" rotatedBoundingBox="20597,12623 23614,11897 23811,12717 20794,13443"/>
              </emma:interpretation>
              <emma:one-of disjunction-type="recognition" id="oneOf4">
                <emma:interpretation id="interp8" emma:lang="" emma:confidence="1">
                  <emma:literal/>
                </emma:interpretation>
              </emma:one-of>
            </emma:emma>
          </inkml:annotationXML>
          <inkml:trace contextRef="#ctx0" brushRef="#br0" timeOffset="44466.5433">1119 1833 161 0,'-8'-4'382'0,"1"1"48"15,-1-1 33-15,0 2-53 0,1 2-95 16,1 0-83-16,1 2-59 0,2 2-29 0,0 0 0 16,0 4 54-16,-2 0 84 0,2 5 80 15,0-1 65-15,0 6 44 0,-1 2 13 16,0 0-58-16,-3 3-93 0,3 3-92 15,-1 1-75-15,0 1-60 0,2 6-42 0,3-1-27 16,0 2-16-16,3 0-7 0,4-1-4 16,0-2-3-16,4-2-4 0,4-4 0 15,2-3-2-15,4-8 0 0,4-5 0 0,5-10-1 16,3-7-2-16,3-9 2 0,1-9 0 15,-1-1 0-15,-3-7 0 0,-6-2 3 16,-5 1 2-16,-4 1 0 0,-6 3 0 0,-4 3 0 16,-3 1 0-16,-5 3-3 0,-3 3-1 15,0 4-1-15,-4 1-5 0,0 4-7 16,-1 3-17-16,-2 1-67 0,4 1-167 15,1 1-161-15,2-2-155 0,1 4-204 0,4-1-155 16,1 3-25-16,5-3 119 0,5 4 136 16,2-2 144-16</inkml:trace>
          <inkml:trace contextRef="#ctx0" brushRef="#br0" timeOffset="44610.5516">1867 2037 452 0,'9'9'561'0,"-2"0"48"0,-4-3 27 15,0-2-82-15,0 0-215 0,-1-3-145 16,1 3-88-16,-1-3-66 0,1-1-66 0,3-3-86 15,-1 0-216-15,3-4-160 0,0-2-86 16,1-2-24-16,4-3 13 0,2-2 63 16</inkml:trace>
          <inkml:trace contextRef="#ctx0" brushRef="#br0" timeOffset="45058.5772">2207 1766 347 0,'-5'-7'484'0,"2"-1"43"0,0-1 26 15,3-2-64-15,3-1-147 0,3 1-38 16,4-4 5-16,2-1 16 0,2-1 13 15,4-1 1-15,2 1-34 0,3 1-81 0,-1 2-74 16,0 2-56-16,0 4-40 0,-2 4-23 16,-1 5-11-16,-1 5-8 0,-4 7-1 15,-5 5-1-15,-4 7-1 0,-6 6-1 16,-6 4-2-16,-4 3 2 0,2-2-1 0,-2-2-3 15,3-2 1-15,1-5 3 0,4-4 9 16,3-4 12-16,3-2 27 0,4-2 36 0,4-4 36 16,6-3 30-16,4-1 7 0,6 0 6 15,6-2-3-15,5 2-20 0,3 0-27 16,0 0-26-16,-2 0-13 0,-5 4-17 0,-6-1-18 15,-7-1-8-15,-10 6-6 0,-11 1-5 16,-10 4-3-16,-12 4-8 0,-13 1-10 16,-7 1-21-16,-10 0-35 0,-4-2-66 15,-4-3-232-15,3-5-171 0,0-6-210 0,2-8-224 16,6-5-98-16,6-6-2 0,5-7 193 15,10-4 156-15,9-5 204 0</inkml:trace>
          <inkml:trace contextRef="#ctx0" brushRef="#br0" timeOffset="45531.6043">3055 1545 26 0,'8'-3'429'0,"-1"0"64"0,0-1 36 16,0-1 23-16,1 2-117 0,-2-4-107 15,2 3-34-15,-2-3 19 0,2 0 31 16,-2-1 29-16,-2 0 13 0,-1 1-29 0,-3-1-53 16,-5 5-72-16,-4-1-58 0,-7 3-46 15,-5 2-41-15,-6 4-35 0,-4 4-24 16,-4 2-15-16,0 6-3 0,2 4-7 0,3 1-2 15,5 4 0-15,4 0 3 0,9 3 13 16,7-4 12-16,8 1 29 0,8-2 28 16,10 1 24-16,9-4 25 0,8-1 16 15,7-1 8-15,6-2-1 0,3 0-3 0,4-1-10 16,1 3-13-16,-2-4-17 0,-5 4-17 15,-5-2-23-15,-7 0-19 0,-9 1-14 0,-9-3-12 16,-9 4-4-16,-11 2-11 0,-14 1-14 16,-11 1-20-16,-10 2-28 0,-10 0-45 15,-5-1-64-15,-2-2-101 0,-2-5-222 0,1-5-158 16,-1-9-299-16,3-6-132 0,3-8-33 15,5-7 55-15,8-8 206 0,9-8 161 16</inkml:trace>
          <inkml:trace contextRef="#ctx0" brushRef="#br0" timeOffset="45727.6155">3193 1516 48 0,'8'-12'449'0,"1"0"63"0,2-2 33 15,0-4 25-15,4 0-121 0,4-1-158 0,6-4-74 16,5-2-40-16,5-5-24 0,7 2-17 15,4-1-23-15,3 2-35 0,3 1-43 0,0 3-65 16,4 5-66-16,-2 0-153 0,-2 0-217 16,-3 5-114-16,-7 2-54 0,-2 4 13 15,-5 2 37-15,-5 3 139 0</inkml:trace>
        </inkml:traceGroup>
      </inkml:traceGroup>
      <inkml:traceGroup>
        <inkml:annotationXML>
          <emma:emma xmlns:emma="http://www.w3.org/2003/04/emma" version="1.0">
            <emma:interpretation id="{61BA8EDB-6F7C-4800-A3E0-4578CDBC3180}" emma:medium="tactile" emma:mode="ink">
              <msink:context xmlns:msink="http://schemas.microsoft.com/ink/2010/main" type="line" rotatedBoundingBox="13546,15063 18892,15050 18895,16384 13549,16396"/>
            </emma:interpretation>
          </emma:emma>
        </inkml:annotationXML>
        <inkml:traceGroup>
          <inkml:annotationXML>
            <emma:emma xmlns:emma="http://www.w3.org/2003/04/emma" version="1.0">
              <emma:interpretation id="{E11C8BA8-6F08-4B0F-8418-F771965E5D24}" emma:medium="tactile" emma:mode="ink">
                <msink:context xmlns:msink="http://schemas.microsoft.com/ink/2010/main" type="inkWord" rotatedBoundingBox="13546,15063 14995,15059 14997,15994 13548,15997">
                  <msink:destinationLink direction="from" ref="{2EFFCCDB-A795-4A85-8085-E3E5E1E5AA6A}"/>
                </msink:context>
              </emma:interpretation>
              <emma:one-of disjunction-type="recognition" id="oneOf5">
                <emma:interpretation id="interp9" emma:lang="" emma:confidence="1">
                  <emma:literal/>
                </emma:interpretation>
              </emma:one-of>
            </emma:emma>
          </inkml:annotationXML>
          <inkml:trace contextRef="#ctx0" brushRef="#br0" timeOffset="7404.4235">-6116 4275 182 0,'5'7'275'16,"4"3"53"-16,6 7-17 0,2 3-1 15,7 6-1-15,4 4-19 0,5 1-25 0,5 5-42 16,7 3-48-16,4 3-57 0,6 2-41 15,6 1-32-15,7 1-18 0,5 1-12 16,1-6-4-16,7-1 16 0,0-4 14 16,2-3 10-16,3-5 6 0,-6-2 5 0,-1-3-1 15,-8-2-16-15,-9-3-17 0,-8-3-8 0,-10 0-6 16,-6-5-5-16,-8 0 1 0,-5-3-1 15,-7-2 4-15,-4 0-2 0,-6-1 3 16,-5-2 3-16,-3-5-4 0,-6-3-4 16,-4-3-2-16,-4-2-5 0,-2-4-4 0,-1-3-5 15,-1 3 0-15,3-3 0 0,-1 4-1 16,0 0-1-16,2 2-4 0,0 3-1 15,1 1-2-15,0 4-2 0,1 6 0 16,1-2 2-16,1 5 3 0,1 0 2 0,2 0 0 16,3 1 2-16,4 1 2 0,0 2 0 15,4-1-1-15,6 1 4 0,2 0 1 16,4 1 5-16,5 2 5 0,4-1 12 0,2 0 10 15,-2-3 9-15,0 4 7 0,-1-4 1 16,-5 0-2-16,-5 3-5 0,-6-1-5 16,-6 3-30-16,-10 1-44 0,-6 3-35 0,-10 0-67 15,-8 1-142-15,-7-1-187 0,-5 0-79 16,-4-4-14-16,-1-1 5 0,2-7 47 15</inkml:trace>
        </inkml:traceGroup>
        <inkml:traceGroup>
          <inkml:annotationXML>
            <emma:emma xmlns:emma="http://www.w3.org/2003/04/emma" version="1.0">
              <emma:interpretation id="{6D90EC0A-F8E1-4C84-95F4-BBDDDB4F0A06}" emma:medium="tactile" emma:mode="ink">
                <msink:context xmlns:msink="http://schemas.microsoft.com/ink/2010/main" type="inkWord" rotatedBoundingBox="15573,15484 18893,15477 18895,16384 15575,16392"/>
              </emma:interpretation>
              <emma:one-of disjunction-type="recognition" id="oneOf6">
                <emma:interpretation id="interp10" emma:lang="" emma:confidence="1">
                  <emma:literal/>
                </emma:interpretation>
              </emma:one-of>
            </emma:emma>
          </inkml:annotationXML>
          <inkml:trace contextRef="#ctx0" brushRef="#br0" timeOffset="28435.6265">-4060 5059 2 0,'-3'-11'356'15,"2"-1"65"-15,1 1 51 0,0 0-8 16,0 0-69-16,1-3-97 0,-1 3-74 0,2-1-36 16,-1 2-7-16,-1 1 20 15,2 2 43-15,-2 2 35 0,-2 2 26 0,2 0 10 16,-1 0-15-16,-1 3-33 0,1 0-52 15,-3 3-38-15,3 3-18 0,-1 4-8 0,-1 1-6 16,0 5-2-16,1 0-5 0,-1 3-11 16,0-2-26-16,1 0-26 0,1 3-22 15,1-1-19-15,1 0-14 0,1 0-7 0,1 0-3 16,2-1-5-16,-2-2-1 0,3 0 0 15,1-3 0-15,1 0 0 0,1-1-2 16,2-4 1-16,0-1 1 0,0-1-1 0,5-3-1 16,1-3 0-16,2-2 0 0,4-2-2 15,-1-3-2-15,1-3-2 0,0 0-1 16,-1 0-1-16,0-3 0 0,-3 1-1 15,-2 1 3-15,-1 3 2 0,-3 1 1 0,-2-1 0 16,0 4 1-16,-3 0 0 0,0 4-1 16,-2-2-3-16,2 1 2 0,0 1-1 15,0 1 0-15,-1 1 2 0,3 0 0 0,-2 0 2 16,-2-1 0-16,0 1-1 0,1-1 0 15,-2-1 1-15,-1 0 0 0,-1 0 1 16,2-3 1-16,0 2 3 0,-2-5-3 0,2-1-2 16,-2 0 1-16,2-2 0 0,-2 1-2 15,2-2 0-15,-2 1 0 0,-2 0 2 16,3 0 0-16,-4 2 1 0,0 2 1 15,0-1-1-15,0 2 1 0,-2-2 0 0,0 1 1 16,-1 3-2-16,0-3 0 0,0 3 0 16,1-3 0-16,-1 1-1 0,0 1-1 15,0-1-1-15,0 3 1 0,1-2-2 0,1-1 1 16,-1 4 0-16,0-4-6 0,1 3 4 15,1-1 0-15,-2 1 1 0,2 1-1 16,-1-3 0-16,1 3 4 0,0 0-1 16,0 0-4-16,0 3-2 0,0-2 3 0,1 6-1 15,2 0 0-15,2 4 0 0,0 3 5 16,3 5 2-16,0 0-1 0,1 0 2 15,1 2 4-15,1-2 0 0,1 2 4 0,3-3-2 16,-1-2 5-16,0-1 0 0,0-1 2 16,4-3-1-16,-1-2 2 0,0-5-3 15,1-2 1-15,1-4 0 0,0-2-4 0,0-4-3 16,-2-2-2-16,-3-6-1 0,-1 0-1 15,-4-6-1-15,-2-1-3 0,-4-3 2 0,-2-1 0 16,-2 1 0-16,-2 0 0 16,0 4-1-16,-2 3-1 0,2 3 2 0,-1 3-1 15,1 3 3-15,0 3 0 0,0 2 1 16,1 0 0-16,2-1-3 0,-1 5-1 0,-1-2-3 15,2 0 0-15,0 2 0 0,0-1 0 16,0 1-8-16,0 0-27 0,0-2-51 16,-1 0-121-16,-1-3-164 0,-1-3-130 0,3 2-78 15,-2-2-98-15,1-1-102 0,-1-1-40 16,1 3 80-16,-1-1 86 0,2 0 61 0,0 2 111 15</inkml:trace>
          <inkml:trace contextRef="#ctx0" brushRef="#br0" timeOffset="28978.6575">-3171 4825 313 0,'11'8'469'16,"0"-2"53"-16,3-1 73 0,6-3 53 16,4 0-6-16,5 1-9 0,2-2-4 15,4 2-5-15,1-2-43 0,2 5-124 16,5-1-130-16,1 3-105 0,2 3-71 0,0 3-45 15,-4 0-26-15,-2 1-29 0,-5 3-18 16,-7-2-12-16,-4 0-6 0,-7 3-1 16,-2 0-6-16,-8 0-1 0,-2 2-7 0,-5-1-3 15,-3-1-4-15,-2-4-4 0,-3-1 0 16,-1-3 0-16,-2-3 5 0,-3-5 4 15,-1-3 0-15,1-6 2 0,-3-5 0 16,1-4-3-16,0-8-1 0,4-2-3 0,0-6-2 16,5-2 0-16,3 1-2 0,4-1-1 15,7 0 0-15,1 4 0 0,4 4 2 16,2 3-1-16,4 6 2 0,-1 7 2 0,-1 4 0 15,3 6 1-15,0 6 2 0,2 6 1 16,-1 6 1-16,2 4 1 0,2 3 0 16,1 0 0-16,2 0 1 0,0 0 2 0,1-1 0 15,2-2 0-15,0-4 2 0,0-4 0 16,2-1 0-16,-2-7 1 0,0-3 0 15,-3-8-1-15,-2-3 1 0,-3-7-2 0,-4-5-1 16,-7-7-1-16,-6-4-1 0,-7-3 1 16,-6-2 1-16,-3 0 0 0,-5 2 0 15,-1 3 0-15,-2 4-2 0,-2 7 0 16,4 1-1-16,-2 7-1 0,3 2-1 0,2 3-3 15,0 5 1-15,3 2-2 0,3 4-3 16,0 2-15-16,3 2-34 0,2 0-59 16,1-1-135-16,6-1-185 0,0-3-134 15,3-1-217-15,1-3-163 0,4-3-46 0,-1-1 81 16,5-3 156-16,0-1 121 0,1-3 225 15</inkml:trace>
          <inkml:trace contextRef="#ctx0" brushRef="#br0" timeOffset="29311.6766">-1977 4692 336 0,'11'11'483'16,"0"1"47"-16,-1 2 63 0,1 5 37 15,0 2-46-15,0 2 0 0,0 3 14 16,-1-2 6-16,1 1-23 0,-2-3-98 0,-1-1-136 16,2-2-117-16,-1-1-82 0,-1-2-55 15,0-1-36-15,-2-5-20 0,-3-2-14 16,1-1-12-16,-3-3-13 0,-1-1-25 15,-3-6-45-15,-3-1-35 0,-2-7-17 0,-2 1-8 16,1-1 6-16,-1-1 21 0,4 2 40 16,0 0 32-16,1 0 20 0,3 3 15 15,2-1 11-15,5-1 7 0,3 0 10 0,5-1 12 16,6 0 9-16,4 1 2 0,4-2 1 15,5 4 1-15,1 2-6 0,2 5-10 0,-1 4-9 16,-2 3-9-16,-3 1-5 0,-1 4-6 16,-4 2-2-16,-5 4-4 0,-5 1-8 15,-6 4-34-15,-5-1-78 0,-5-1-202 16,1 1-161-16,-4-5-226 0,-1-5-216 0,-1 0-85 15,1-6 12-15,3-5 169 0,0-2 142 16,3-6 219-16</inkml:trace>
          <inkml:trace contextRef="#ctx0" brushRef="#br0" timeOffset="30228.729">-1270 4788 177 0,'8'-3'485'16,"-2"-1"53"-16,-1 2 28 0,-2-1 17 0,-2 1-209 15,1 1-124-15,0-2-55 0,-2 3-13 16,0-1-1-16,0-1 0 0,-2-2-7 0,2 3-30 15,0-4-43-15,-2 3-34 0,1-3-17 16,1 3 7-16,-2-5 13 0,-1 3 28 16,2 0 34-16,-3 0 23 0,0-1 19 15,-1 3 2-15,0-3-2 0,0 3-11 0,2-3-6 16,-1 3 0-16,0-2-4 0,0 3-5 15,-1 1-8-15,2-2-14 0,-2 1-18 0,0 1-25 16,1 0-22-16,-1 3-15 16,-2-2-13-16,1 5-6 0,-2-1-6 0,0 0-1 15,-1 2-2-15,-1 2-5 0,2-1-1 16,1 3-4-16,-1-3-1 0,1 3-2 0,3 0-2 15,-1-3-2-15,2 1 0 0,0-2 0 16,1-2 0-16,0 1 0 0,2 0 1 16,2-3 2-16,-2 1 3 0,3-1-3 0,-1-2 1 15,1 2 0-15,0 1 2 16,0-4 0-16,2 2 1 0,-2 0 1 0,0-2 1 15,-1 1 1-15,-1 1 1 0,1-2 2 0,0 0 2 16,-2 0 2-16,0 0 6 0,1 0 1 16,-1 0 1-16,0 0-2 0,0 0 0 15,0 0 0-15,0 0-5 0,0 0-3 16,0 0-3-16,0 0-4 0,0 0-2 0,0 0-3 15,0 1-2-15,-1-1-2 0,1 1 0 16,0 1-1-16,0-2-1 0,0 1 0 16,0 2 0-16,1 1 1 0,1 2 0 0,1-1 1 15,-2 2 0-15,4 0 0 0,0 1 0 16,0-1 0-16,-1 4-1 0,1-4 0 15,1-2 0-15,1 1 1 0,1 0 0 16,0-4 1-16,0 2 2 0,-1-1 0 0,1-3 2 16,0 0 1-16,2-3 1 0,-2-2 0 15,-1-2 0-15,1-2-1 0,0 0-2 16,0-3-1-16,0 1-1 0,-2-3 0 0,1 4-1 15,-3-2 0-15,3 1 0 0,-2 3-2 16,-1 0-1-16,1 0-1 0,1 2-2 16,1 4 1-16,1 1-1 0,3 1 2 0,1 2-2 15,4 5 1-15,5 5 2 0,1 0 1 16,3 7 3-16,2 2 1 0,0 2 2 15,-2 2 4-15,2 2 0 0,-2 3 0 0,-1 5 1 16,-2 2 1-16,-5 1-2 0,-4 6-2 16,-5 1 4-16,-6 4-3 0,-4 2-1 15,-6 0 0-15,-5-3-3 0,-1 0 0 0,-5-7-4 16,-1-4-2-16,-2-5-3 0,-1-8 1 15,0-6-2-15,-3-8-3 0,-2-10-2 16,0-9-1-16,-2-8-1 0,1-8-1 16,2-3-2-16,4-5 6 0,4-2 3 0,1-5 2 15,6 2 1-15,0-2 2 0,6-1 2 16,3 5-3-16,3-3-1 0,6 3-1 0,5 0 0 15,4 2-1-15,5-1-3 0,2 3-8 16,4 4-17-16,0 4-29 0,6-1-58 16,3 4-116-16,1 1-185 0,7 2-136 15,-2 2-143-15,-2 2-163 0,-4 4-98 0,-3 2 34 16,-5 4 146-16,-5 0 119 0,-2 1 150 15</inkml:trace>
        </inkml:traceGroup>
      </inkml:traceGroup>
    </inkml:traceGroup>
  </inkml:traceGroup>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3:46.87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BE57675-C8F8-4759-AD10-8A0400B30514}" emma:medium="tactile" emma:mode="ink">
          <msink:context xmlns:msink="http://schemas.microsoft.com/ink/2010/main" type="inkDrawing" rotatedBoundingBox="15628,3776 22092,4404 21737,8057 15274,7429" hotPoints="21830,5723 18427,7520 14986,5795 18389,3999" semanticType="underline" shapeName="Ellipse">
            <msink:sourceLink direction="with" ref="{7877446B-2762-4008-B893-1F4ABAB8B801}"/>
          </msink:context>
        </emma:interpretation>
      </emma:emma>
    </inkml:annotationXML>
    <inkml:trace contextRef="#ctx0" brushRef="#br0">3343 465 23 0,'3'-15'268'0,"-1"1"45"16,-1-4 45-16,-1 4-36 0,-3-2-31 0,1 2-31 16,-1 1-22-16,-1-1-34 0,0-1-35 15,0 4-33-15,-1 0-38 0,0-1-26 16,0 2-16-16,-1-1-4 0,1 0-3 0,-1 3-6 15,0-3-1-15,-4 0-2 0,-1 1 0 16,-3-2-3-16,-3 0-5 0,-2-1-5 16,-5 1-7-16,-1 1-4 0,-2-1-6 15,-5 2-1-15,-1-2 0 0,-3 1-2 16,-4 1 0-16,1-1-4 0,-4 1 1 0,-1 2 0 15,-2-2-1-15,0 1-3 0,-3 1 1 16,2-1-1-16,-2 2-1 0,0 1-2 0,0 0-1 16,0 2 2-16,0-1 0 15,-2 3-1-15,0 0 3 0,1 1 0 0,-1 1 2 16,1 0 1-16,-2 1 0 0,1 3 2 15,0-2 0-15,-1 3-2 0,0-1 0 0,0 1-3 16,0 2-1-16,0 0 0 0,1 1-1 16,1-1 1-16,4 4 0 0,1-2 2 15,3 1-1-15,2 0 0 0,2 1 1 16,4 1-1-16,2 0-1 0,0-3 1 0,2 3-1 15,2-1-2-15,-1 1 1 0,-1 1 0 16,0 1 0-16,2-1-1 0,-2 1 1 0,1 4 0 16,-1-2-1-16,0 1-1 15,-1 0 0-15,-1 1 1 0,1 1 1 0,-1-1 0 16,0 1 2-16,1 2 0 0,-1-3 3 15,1 1 1-15,-1 2-3 0,0-1 0 0,-1 2 2 16,2-1 0-16,-3 3-1 0,3-3 1 16,1 2 1-16,-2-1-1 0,2 3-1 15,2-1-1-15,1 1-3 0,0-1-1 0,2 0 0 16,1 2 0-16,2 1-1 0,0 1-2 15,0 2 4-15,1 1 1 0,-1 4 0 16,1-1 0-16,1 3 1 0,1 0 0 0,1 3 0 16,-1 1-1-16,0 2 1 0,2-1 0 15,0 5 0-15,-1-3-1 0,1 2-2 16,1-1-1-16,0-2-2 0,2 5 1 15,0-3 3-15,3 6 2 0,0-2 1 0,1-1 2 16,2 5 3-16,4 1-1 0,0 2-2 16,3 3-1-16,2 1-2 0,4 4 0 15,0 0-4-15,3 0 0 0,3-5-1 0,2 1 1 16,2-1 0-16,6 0-3 0,4 3 1 15,7-1 0-15,1 1 0 0,3 0-1 0,4-4 0 16,-1-2 1-16,6 0-2 0,0-3 0 16,3-2-3-16,1 1-1 0,3-1-2 15,2-6-2-15,1-1-1 0,0-2 2 16,4-3 4-16,2-3 2 0,3-1 3 0,5 0 3 15,2-2 3-15,5-2-1 0,3-1-2 16,2-1 0-16,3-2 1 0,1-1-2 16,3 0-1-16,1-2-2 0,1-2 1 0,0-3 0 15,-5 0 1-15,1-1 0 0,-4-6 1 16,-1 0 0-16,-2-5 1 0,-2 0-2 15,0-3 0-15,-4-2 0 0,-2-2 0 0,-1-2 5 16,-2-2-1-16,-2 1 0 0,-1-2 1 16,0 1 0-16,-2-3 2 0,0 0-3 15,0 0 0-15,1-1 1 0,2 0 0 16,0-2 1-16,2-1 0 0,5 1 1 0,-2-2 1 15,3 1 1-15,2-1 2 0,-1 0-3 16,0 0-1-16,1 1 0 0,0 1 0 0,-2-2-2 16,-2 3-1-16,-6-2 0 0,-4 1 0 15,-4 1-2-15,-3 0 1 0,-2-1-1 16,-3-1 2-16,-1 3 0 0,-3-2-1 15,0 2 1-15,-4-1 1 0,0 0 0 0,0 2 0 16,1-1 0-16,1 1 1 0,4-4 1 16,1 1-2-16,3 0 0 0,0-1 0 15,3-1-1-15,2-1 0 0,0-2 0 0,1 1-1 16,2-4 2-16,-3 1 0 0,0 0 2 15,-3-2 1-15,-3 1 1 0,-2-3 1 16,-5 0 1-16,-5 0 2 0,-2-4 1 0,-3 2 2 16,-2-3-2-16,0-1-3 0,-4-1-3 15,2-2-2-15,0-5-1 0,0 0 0 16,3 0 0-16,1-1 1 0,-1 0 1 0,2 2 1 15,-2 1 1-15,-2-1-1 0,3 5 0 16,-1-1-1-16,1 0 1 0,0 1 0 16,-1 2 0-16,-2-1 1 0,1 2 5 15,-3 1 3-15,-1-1 0 0,0-3 2 0,-1-1-1 16,0-3-1-16,-2-1-3 0,-1-5-2 15,-2-1-2-15,-4 0-5 0,-3-5 2 16,0 4 2-16,-4-3 3 0,-3 2 8 0,-4 2 14 16,-2 3 17-16,-4 1 13 0,1 0 14 15,-4 3 14-15,-3 0 11 0,-3 0-1 16,-5 0-5-16,0 1-3 0,-1-1-10 15,0 2-17-15,-2-1-15 0,0 1-12 0,-2-1-10 16,2-1 0-16,2 3-1 0,-2 1 3 16,2-1 4-16,1 1 4 0,-2 2 11 15,3-1 1-15,-3 0 14 0,-1-1 8 16,0 0 6-16,-3 0 3 0,0-2-3 0,-3-1-8 15,-1 1-15-15,0-1-14 0,-3-1-8 16,1 0-12-16,-4-2-8 0,0 2-5 0,2 0 0 16,0 1 2-16,0 1-1 15,0-1 1-15,2 2 1 0,-2 1 5 0,1-2 2 16,1 1 0-16,-2 2 4 0,1-2 7 15,-1 2 5-15,-1 0 4 0,-1 0-5 0,-4 1-2 16,-2-2-2-16,-3 3-8 0,-3 1-8 16,-4 1-6-16,-1 0-3 0,-6 3-1 15,-5 0-3-15,-3 0 0 0,-5 1-1 0,-2 3 2 16,-3 1 2-16,-1 2-3 0,3 1 0 15,-3-1 2-15,-1 1-1 0,1 0-3 16,1 0 0-16,1 3-4 0,1-3-19 0,1 5-32 16,4-3-60-16,1 3-79 0,2 1-65 15,3 1-43-15,-2-1-17 0,2 2-36 16,0 1-55-16,-3 3-65 0,-2 1-56 15,-5 0-15-15,-2 0 2 0,-3 1 52 0,0 3 104 16</inkml:trace>
  </inkml:traceGroup>
</inkml:ink>
</file>

<file path=ppt/ink/ink1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1:04.85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877446B-2762-4008-B893-1F4ABAB8B801}" emma:medium="tactile" emma:mode="ink">
          <msink:context xmlns:msink="http://schemas.microsoft.com/ink/2010/main" type="writingRegion" rotatedBoundingBox="15691,5084 21445,5051 21453,6458 15699,6491">
            <msink:destinationLink direction="with" ref="{CBE57675-C8F8-4759-AD10-8A0400B30514}"/>
            <msink:destinationLink direction="with" ref="{00E087A9-286B-43C4-8BAA-2DF42DA5B8C8}"/>
            <msink:destinationLink direction="with" ref="{FC92B7EC-4DE9-460C-A5EE-8D8C2DBC4B7F}"/>
          </msink:context>
        </emma:interpretation>
      </emma:emma>
    </inkml:annotationXML>
    <inkml:traceGroup>
      <inkml:annotationXML>
        <emma:emma xmlns:emma="http://www.w3.org/2003/04/emma" version="1.0">
          <emma:interpretation id="{E9D8527E-16A7-4F84-88DE-7D413206CC78}" emma:medium="tactile" emma:mode="ink">
            <msink:context xmlns:msink="http://schemas.microsoft.com/ink/2010/main" type="paragraph" rotatedBoundingBox="15691,5084 21445,5051 21453,6458 15699,6491" alignmentLevel="1"/>
          </emma:interpretation>
        </emma:emma>
      </inkml:annotationXML>
      <inkml:traceGroup>
        <inkml:annotationXML>
          <emma:emma xmlns:emma="http://www.w3.org/2003/04/emma" version="1.0">
            <emma:interpretation id="{7A05243D-0E4F-4EC4-9583-FAB0953EBFB5}" emma:medium="tactile" emma:mode="ink">
              <msink:context xmlns:msink="http://schemas.microsoft.com/ink/2010/main" type="line" rotatedBoundingBox="15691,5084 21445,5051 21453,6458 15699,6491"/>
            </emma:interpretation>
          </emma:emma>
        </inkml:annotationXML>
        <inkml:traceGroup>
          <inkml:annotationXML>
            <emma:emma xmlns:emma="http://www.w3.org/2003/04/emma" version="1.0">
              <emma:interpretation id="{4AA529BB-31B8-443E-9936-BF986AB74133}" emma:medium="tactile" emma:mode="ink">
                <msink:context xmlns:msink="http://schemas.microsoft.com/ink/2010/main" type="inkWord" rotatedBoundingBox="15691,5084 21445,5051 21453,6458 15699,6491"/>
              </emma:interpretation>
            </emma:emma>
          </inkml:annotationXML>
          <inkml:trace contextRef="#ctx0" brushRef="#br0">9802-301 41 0,'-25'-14'442'0,"1"4"66"15,4-2 55-15,5 2 94 0,4 2 0 16,5-4-74-16,6 1-32 0,9 1-17 0,10-4-21 15,11-2-71-15,10 0-135 0,12-5-106 16,8 0-75-16,11-3-53 0,7-5-55 16,5 0-111-16,4-1-202 0,5-1-156 15,-3 0-209-15,-4 4-213 0,-3 5-93 0,-6 3 29 16,-6 8 158-16,-7 0 133 0,-8 8 200 15</inkml:trace>
          <inkml:trace contextRef="#ctx0" brushRef="#br0" timeOffset="-188.0104">10125-450 293 0,'-8'-26'468'16,"1"3"51"-16,1 0 72 0,3 5 39 15,-2 2-46-15,2 2-42 0,0 7-22 16,1 3-15-16,1 4-32 0,4 6-86 0,2 10-85 16,4 8-64-16,4 11-43 0,2 7-25 15,3 7-35-15,1 7-33 0,1 5-35 0,2 0-24 16,2 2-15-16,0 1-19 0,0-4-21 15,-2-1-36-15,-2-6-64 0,1-6-173 16,-2-10-172-16,-2-9-156 0,-3-13-263 0,-6-7-115 16,-6-11-18-16,-8-9 131 0,-7-6 149 15,-9-9 154-15</inkml:trace>
          <inkml:trace contextRef="#ctx0" brushRef="#br0" timeOffset="338.0194">11155-221 129 0,'3'21'453'0,"2"-2"55"0,3-6 37 16,3-1 61-16,5-8-85 0,4-3-60 0,5-5-23 15,4-4-21-15,3-3-16 0,1-4-50 16,1-4-111-16,0-2-98 0,-6-2-62 15,-1-2-32-15,-8 3-20 0,-5-3-6 16,-4 2 6-16,-6 3 10 0,-5 2 14 0,-7 4 19 16,-5 2 19-16,-4 4 11 0,-7 1 2 15,-4 4-3-15,-2 3-8 0,-3 4-13 16,-1 7-11-16,1-1-8 0,3 4-6 0,0 2-6 15,5 3-3-15,3 5 0 0,4 1 0 16,2 4-4-16,5 1-1 0,7 2-2 16,4-1-1-16,6 1-9 0,7-1-8 0,7-2-13 15,9-2-17-15,9-3-29 0,4-5-63 16,9-4-167-16,4-8-172 0,4-7-170 0,-1-4-236 15,1-7-129-15,-1-3-27 16,-3-1 125-16,-1-1 151 0,-3-2 162 0</inkml:trace>
          <inkml:trace contextRef="#ctx0" brushRef="#br0" timeOffset="706.0404">12252-386 150 0,'-7'-13'376'0,"3"1"60"0,-6 0 50 16,1 1-43-16,-2-1-101 0,-2 0-76 15,0 3-45-15,-1 0-44 0,-2 1-33 16,1 3-20-16,-3 1-14 0,2 2-18 0,1 2-17 16,-3 3-3-16,2 1 37 0,-1 3 61 15,0 4 53-15,1 1 59 0,0 3 47 16,3 1 28-16,1 0-24 0,2 2-55 0,4 1-42 15,1 0-50-15,5-3-39 0,2 3-31 16,4-2-16-16,5 1-10 0,3 0-11 16,7-1-6-16,6 0-5 0,3 2-1 0,5 0-3 15,1 1-4-15,0 1-4 0,1 1-4 16,-6-2-7-16,-1 1-9 0,-4 0-5 0,-9-2-6 15,-4 2-5-15,-9-3-7 0,-4 2-3 16,-9-2-3-16,-5-1-12 0,-9-3-19 16,-5-3-35-16,-4-3-53 0,-4-7-95 15,-2-4-207-15,2-8-145 0,3-8-189 0,3-8-197 16,1-6-71-16,7-6 26 0,3-1 174 15,6-5 135-15,5-3 195 0</inkml:trace>
          <inkml:trace contextRef="#ctx0" brushRef="#br0" timeOffset="886.0507">12250-640 35 0,'27'-7'367'15,"-2"6"62"-15,-1 2 56 0,-2 8 39 16,0 4-145-16,0 4-73 0,2 5 32 16,-2 2 47-16,-1 6 29 0,1 2 6 0,-2 2-8 15,1 0-34-15,-2 5-98 0,0-1-119 16,-3 2-176-16,1 1-179 0,1-2-118 15,0-5-133-15,-2-3-184 0,-1-5-156 16,-3-3 0-16,-1-6 89 0,-1-5 70 0,-2-8 107 16</inkml:trace>
          <inkml:trace contextRef="#ctx0" brushRef="#br0" timeOffset="1138.0651">12562-259 113 0,'-8'-7'467'0,"4"3"63"16,1-1 54-16,5-3 82 0,3 2-59 0,4-1-64 15,5-1-21-15,5-1-11 0,5 0-21 16,4 2-61-16,7-1-116 0,6 2-103 0,7 1-73 15,4 1-48-15,2 4-28 0,4 4-18 16,-1 3-9-16,-2 4-11 0,-1 4-5 16,-7 3-6-16,-4 5-2 0,-7 0-3 0,-4 2 0 15,-7 1 1-15,-4 2-2 16,-10-1-1-16,-5-3-5 0,-4-1-10 0,-7-3-19 15,-4-4-53-15,-6-5-150 0,-4-4-162 16,-1-14-136-16,-4-5-151 0,-3-7-180 0,0-7-70 16,1-4 87-16,-1-6 128 0,1-5 121 15,3-5 149-15</inkml:trace>
          <inkml:trace contextRef="#ctx0" brushRef="#br0" timeOffset="1254.0718">12968-592 334 0,'-3'-16'423'0,"-1"3"38"0,4 3 29 16,0 3-112-16,4 3-126 0,0 1-93 0,4 1-53 15,3 4-58-15,3 1-98 0,4-1-129 16,2 3-165-16,3 1-90 0,2-1-46 15,0 1-3-15,2-2 56 0</inkml:trace>
          <inkml:trace contextRef="#ctx0" brushRef="#br0" timeOffset="1593.0909">13401-488 276 0,'9'21'475'0,"1"-4"64"15,-1 1 115-15,1 3 122 0,-1-2-70 16,1 0-52-16,1 1-31 0,-2-1-33 16,1-2-93-16,-1-1-167 0,-1-2-124 0,0 0-76 15,0 0-48-15,0-3-29 0,-2-3-21 16,-1-1-20-16,0-1-20 0,-2 0-27 0,-2 0-41 15,1-3-47-15,-1-2-25 16,1-1-12-16,0-3 3 0,-2-2 18 0,0-3 36 16,0-3 45-16,0-3 30 0,0-5 31 15,3-1 28-15,3-4 26 0,2 2 22 0,5 0 20 16,6-2 11-16,6 1-2 0,7 2-9 15,2 2-12-15,4 3-13 0,2 4-13 16,-2 5-9-16,-4 6-6 0,0 6-6 16,-3 0-8-16,-1 5-9 0,-1 6-7 0,-4 1-3 15,0 6-5-15,-3 2-16 0,-3 1-20 16,-1-1-38-16,-6-1-91 0,-2 1-188 15,-2-3-162-15,-5-4-232 0,-1-4-183 16,-6-2-68-16,1-7 32 0,2-3 156 0,1-5 147 16,1-5 234-16</inkml:trace>
          <inkml:trace contextRef="#ctx0" brushRef="#br0" timeOffset="2341.1339">14539-482 331 0,'8'-6'464'0,"-2"-1"37"0,0 2 28 0,-1-2-82 15,0 0-156-15,-2-1-105 0,-3 1-51 16,0-2-18-16,-3 2-11 0,-2 0-5 16,0 0-3-16,-1 0-11 0,0 1-11 0,-1 0-10 15,-1 0-10-15,0 2-11 0,1 0 1 16,-1-2 10-16,-2 2 7 0,1-1 4 15,-1 2 11-15,2-2 17 0,-1 2 12 16,-1-1 8-16,2 0 3 0,1 1 2 0,-1-2-3 16,0 3-20-16,0-3-14 0,1 3-16 15,1-2-11-15,0 3-11 0,0-2-8 0,1 0-4 16,-2 2-8-16,0 1-7 0,0-2-8 15,-1 2-5-15,2 0-3 0,-2 0 0 16,2 2-2-16,-1-2-2 0,3 1 1 16,-1-1 1-16,0 3-4 0,0 0-4 0,1-2 0 15,2 4 1-15,-1-3 0 0,0 3 0 16,0 2 1-16,-2 0 2 0,2 2 2 15,0 0 0-15,-2 2 1 0,0 0 1 16,0 4 4-16,-1-1 5 0,1 3 4 0,2-1 2 16,0 3 3-16,0-2 1 0,3 1 0 15,0 3 1-15,0-4 0 0,3 1 3 16,0-1-1-16,2 1-1 0,1-3 7 15,2 0 24-15,2-2 27 0,1-4 22 0,0 0 18 16,1-3 13-16,3-3-1 0,0-7-22 16,4-3-28-16,2-5-25 0,3-4-19 0,1-1-16 15,2-3-5-15,0 1 0 0,0 0 3 16,3 0 7-16,1 1 4 0,4 3 5 15,3 1 4-15,-2 3-5 0,2 3-4 16,-2 4-5-16,1 2-7 0,-1 8-4 0,1 2-3 16,-3 10-2-16,3 4-2 0,-3 7 0 15,-2 9 0-15,-5 3 1 0,-3 10-10 0,-10 9-11 16,-9 6-13-16,-10 12-32 0,-13 7-69 15,-8 2-116-15,-11 3-118 0,-7 0-80 16,-3-5-36-16,-2-6 8 0,0-11 57 16,4-10 120-16,4-13 164 0,5-14 150 0,4-15 139 15,4-18 119-15,6-17 92 0,6-18 47 16,5-15-4-16,5-11-35 0,4-5-71 15,7-4-81-15,4-1-74 0,4 3-49 16,6-1-28-16,4 1-24 0,4 3-20 0,7 3-19 16,3 5-20-16,6 4-39 0,6 7-85 0,8 4-204 15,9 3-183-15,12 5-248 0,7 6-170 16,5 3-66-16,-1 5 29 0,-4 3 175 15,-4 4 169-15</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7:33.61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790 311 274 0,'-7'-5'333'0,"1"-1"47"16,-2 2-12-16,2 0-43 0,-2 1-41 15,2-1-36-15,-2 0-34 0,1 1-35 0,1-1-40 16,0-1-35-16,-2 1-24 0,1-1-12 15,-2 1 4-15,0-3 30 0,-3 1 37 16,-2 0 25-16,0-1 20 0,-2-1 25 16,0 1 20-16,1 0-9 0,-3-1-6 15,-1 1-4-15,-1 0-9 0,-2 2-20 0,-2 0-24 16,-1 0-19-16,-2 4-27 0,1-2-19 0,0 2-13 15,-1 1-9-15,0 1-12 16,-2 2-11-16,3 1-8 0,-1 0-8 0,0 3-7 16,1-2-6-16,3 2-5 0,-1 2-1 15,0 0-2-15,2 2-3 0,2 0 0 0,1 4 0 16,0 0-2-16,3 3-1 0,2 1-3 15,3 2-1-15,3 2 2 0,5 3 1 16,-1 0 2-16,6-1-1 0,3 1 3 0,0 0 0 16,4 0-1-16,4 0-1 0,1-3 1 15,2 1 0-15,3-1-1 0,1-4-1 16,2 2 1-16,4-4-2 0,2-1-1 0,4-4 2 15,2-1 0-15,6-4 2 0,3-3-1 16,2-3 0-16,4-1-2 0,0-4-1 16,4-2-1-16,0-3-1 0,3-2 0 15,1 0-1-15,-1-5 0 0,1 2 1 0,-3-2 0 16,-2 0 0-16,-3-1 1 0,-1-1 0 15,-6 2 1-15,-2-1-2 0,-5 2 1 16,-4-2 0-16,-1 4 0 0,-6-3 2 0,-2 4-2 16,-5-3 1-16,-1 0 1 0,-2 1 0 15,-3 0 0-15,-1-2-1 0,-4 1-1 0,1-3-1 16,-3 1-1-16,0-1 0 0,-1-3 1 15,0 2 0-15,-3 0 1 0,0-1 0 16,0 1 1-16,-3 2 0 0,-2 0 1 16,-1-1-1-16,-2 2 3 0,-2 2 0 0,-2 0 3 15,-1 1 3-15,-3 2 1 0,-1-1 1 16,-2 3 1-16,-2-2-3 0,-2 4-1 15,-3 1-3-15,-2 0-2 0,-1 3-1 16,-1-1 1-16,2 4 0 0,-2 2-2 0,0 0 2 16,0 1-1-16,0 3 1 0,1-1 0 15,1 2-3-15,1 0 1 0,2 1-2 0,1 4 0 16,0 1-1-16,2 3 0 15,3-1 0-15,2 3 0 0,3 1-1 0,1 3 2 16,5 1 1-16,0 3 0 0,3 3-1 16,4 0 1-16,1 1 0 0,5 3 0 0,1-2-1 15,2 1 0-15,4-2-1 0,3-2 1 16,2-1-1-16,2-1 0 0,5-1 1 15,1-2 1-15,5-2 1 0,0-2-1 0,5-1-1 16,3-2 1-16,0-5-2 0,3 0-2 16,0-2 2-16,3-3 1 0,-1-2-1 15,-2-4 0-15,0-1 3 0,0-3 0 0,-1-3-1 16,-1-7 1-16,-1 2-2 0,0-7 4 15,-2-1-3-15,-1-2 0 0,0-1 3 16,-4-3-1-16,-1 0 1 0,-4 0-1 16,-4 1 1-16,-3 2 1 0,-5 1-2 0,-3 0 1 15,-3 2-2-15,-5 2 2 0,-1-3 0 16,-4 4 1-16,-4 1 3 0,-2 0 2 15,-3 1 1-15,-2-1 0 0,-4 2-1 0,0-4-1 16,-2 4-6-16,-4-1 0 0,0-3-2 16,-1 2 1-16,-1-1-3 0,-2 1 2 15,0 2 0-15,0 2 1 0,0-3-1 0,-1 5 1 16,-2 0 3-16,0 1 0 0,-2 2 0 15,-1 2 0-15,-2 3 1 0,-1 2 0 16,-4 2-2-16,-2 2-2 0,-4 1-3 16,-2 5 1-16,1 1-1 0,1 0 0 0,3 2 0 15,1 0 2-15,1 2 3 0,3 1-1 16,1 3 0-16,3 1 1 0,0 0-1 15,4 5 0-15,5-3-2 0,1 4-1 0,6 3 0 16,2-1 2-16,6 3-2 0,4 0 2 16,4 2 1-16,4 1 2 0,4 1-2 0,4-2 0 15,4-2 2-15,6 1-3 0,4-2-1 16,6-3 0-16,5-1 1 0,3-3 1 15,3-5 0-15,5-2 0 0,4-4-1 16,4-5 0-16,1-6-1 0,4-4-2 0,-2-2 0 16,-2-7-1-16,-1-4 1 0,-2-2-1 15,-3-6 0-15,-6-4 3 0,-4-2 4 16,-4-1 1-16,-8-4 1 0,-7 0 0 0,-7-4 1 15,-7 0-3-15,-9-2-3 0,-9-2-2 16,-11-2 2-16,-7 1-1 0,-8 0-2 16,-6 0 0-16,-6 4 1 0,-7 5-1 15,-5 2 1-15,-4 3 0 0,-4 6 2 0,-1 6 2 16,0 6 1-16,1 7 1 0,2 5-1 15,2 5 1-15,1 9 0 0,4 4-4 16,4 4-4-16,1 9-12 0,7 1-22 0,7 6-48 16,5 1-139-16,7-1-184 0,7 1-202 15,7 1-264-15,6-1-125 0,7-1-32 0,5-2 97 16,6-2 163-16,3-6 194 15</inkml:trace>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8:24.56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1560 562 102 0,'-6'-8'233'0,"-2"1"20"0,0-2-23 0,-1 2-39 16,-2 0-31-16,0 2-13 0,0 0 7 15,-4 1 1-15,3-1-1 0,-2-2-15 16,1 2-18-16,-1-1-16 0,-2 2-23 16,2-2-18-16,-4 2-9 0,1-2-1 0,0 2 4 15,-4-1 2-15,0 1 4 0,-1 0 0 16,-3 0 1-16,0 0-7 0,-2 1-12 0,-2-2-11 15,1 3-7-15,-4-2 0 16,-2 2-13-16,-1-1-3 0,-1 0-4 0,-2 1-3 16,0 1-3-16,-2 0-2 0,-1-2 1 15,-2 3-1-15,-1 3 0 0,-2-2 2 0,-1 0 1 16,1 2-2-16,0 0 0 0,0 0 2 15,2 2 0-15,1 2-2 0,2 0 0 16,2 1 2-16,3 1-1 0,2 1 1 16,4 1-2-16,2 1 0 0,3 2 0 0,1 0-1 15,0 5 0-15,2 3 1 0,0-1 1 16,3 2 0-16,0 0-1 0,2 2 0 0,1 1 0 15,2 4-1-15,2-2 1 16,1 3 0-16,4 2 3 0,2 0 1 0,2-1 3 16,1-4-2-16,5 2 1 0,2 1 2 15,6-3 0-15,3-2 0 0,5 1-2 0,3-3 3 16,5 1 1-16,6-5 1 0,8-1 0 15,8-5-3-15,8-3 4 0,10-4 0 16,7-3-1-16,3-6-2 0,9-5-2 16,2-3 2-16,4-7-5 0,3-2 0 0,0-7-3 15,-4-1-2-15,-2-5 1 0,-10 0-2 16,-7-4 1-16,-8 1-2 0,-11 1 2 15,-7-2-1-15,-9 2 1 0,-7 0 1 16,-8 1-1-16,-6 3 4 0,-9 0 1 16,-3 5 2-16,-6-1 4 0,-4 4-3 0,-8-2 4 15,-4 3-3-15,-6-1-2 0,-2 2 0 0,-4 2-4 16,-5 0 3-16,-5 3-4 0,-1-3 0 15,-5 6 0-15,-3-2 0 0,-1 6-1 16,-2 1-2-16,-1 3 2 0,-2 1-2 16,-2 6-2-16,-1 1 1 0,-2 4-3 0,-2 6 3 15,2 4-1-15,-2 4 4 0,5 2 1 16,1 6-1-16,0 4 6 0,6 5-5 15,1 5-1-15,4 5-1 0,8 0 0 16,3 1 0-16,9 2-2 0,5-1 0 0,5-1 2 16,7 1 0-16,7-1-1 0,7-1 1 15,7-4 3-15,6-2 4 0,9-5 0 0,9-8 1 16,10-4 5-16,11-8-2 0,12-10-1 15,9-5-3-15,6-7 3 0,5-7 1 16,4-5-4-16,0-7-1 0,1-4-3 16,0-8-1-16,-3-5-2 0,-4-8-3 0,-2-7 0 15,-7-4 2-15,-7-2-3 0,-7-3 4 16,-6-1 0-16,-10 3 4 0,-7 4-2 0,-9 2-2 15,-7 5 3-15,-10 9-1 0,-10 2-2 16,-6 7 0-16,-10 3 3 0,-9 5 2 16,-7 5-3-16,-11 2-1 0,-9 8 0 15,-6 3 0-15,-8 6-2 0,-6 5 1 0,-7 3 1 16,-6 5 2-16,-2 6-2 0,-2 4 0 15,1 5 0-15,3 6-1 0,3 3-1 16,5 5 0-16,3 4-2 0,8 4 1 0,4 0 0 16,9 7 2-16,6 0 7 0,8-2 5 15,10 2 4-15,11-5 5 0,9-1 1 16,14-2 5-16,11-3-4 0,14-3-1 0,15-4 0 15,14-8-2-15,14-5-2 0,14-10-4 16,11-4-4-16,16-14-7 0,8-7 4 16,7-9 0-16,2-5-1 0,-1-8 2 0,-8-3 0 15,-6-5 5-15,-12-7-7 0,-12-1-3 16,-16-5 3-16,-14-5-2 0,-19-1 2 15,-15-4 3-15,-19 0 0 0,-18 0-1 16,-14 5 1-16,-15 1 3 0,-14 5 1 0,-10 4 6 16,-11 8 4-16,-6 3 5 0,-2 10 2 15,-4 7-1-15,-4 8-2 0,-4 8-8 16,-4 8 0-16,-4 10-6 0,-1 7-2 0,-1 7 0 15,5 5 2-15,6 5 2 0,8 6-4 16,7 7-1-16,11 0-2 0,8 4 0 16,9 1 6-16,12 0 14 0,10 0 12 0,13-2 10 15,10-1 5-15,15-1 3 16,13-4-6-16,16-4-13 0,14-2-8 0,13-6-6 0,12-7-2 15,13-10-3-15,13-7 4 16,12-10 1-16,13-9-4 0,11-8-3 0,5-10-5 16,-2-5-1-16,-5-4-7 0,-9-5-8 15,-13-6 3-15,-9-7 0 0,-14-7 0 0,-15-5 0 16,-14-5-3-16,-16-5 2 0,-15-1-1 15,-16-1-1-15,-13 3 5 0,-15 4 1 16,-10 7 4-16,-8 11 3 0,-8 6 2 0,-6 14-1 16,-10 8-6-16,-6 12-1 0,-10 9-3 15,-9 11-1-15,-6 11-2 0,-6 7 1 16,-4 10 1-16,1 7 2 0,-1 4 4 0,4 4 0 15,6 3 1-15,9 3 2 0,10 0 0 16,12 3 9-16,11-2 2 0,11-3 7 16,15 2 7-16,10-2 7 0,14-4 8 0,16-3-2 15,18-5 2-15,19-4-4 0,21-9-3 16,17-6-5-16,14-11-9 0,12-8-3 0,11-7-7 15,7-11-2-15,8-9-3 16,3-9-3-16,-3-8-3 0,-6-6-1 0,-12-7-1 16,-12-5-2-16,-15-5-1 0,-17-5 0 15,-17-2 4-15,-14-3-1 0,-15 0 5 0,-13 7 5 16,-13 6 9-16,-10 6 6 0,-10 8 4 15,-10 7 2-15,-11 11-5 0,-13 4-5 16,-10 9-8-16,-12 9-8 0,-11 8-6 0,-10 9-1 16,-6 9-1-16,-8 8-2 0,-4 7 1 15,-1 8 2-15,3 6-1 0,4 3 2 16,8 3-4-16,9 5-1 0,11-2 0 0,13 0 0 15,13-5 5-15,17 0 0 0,14-6 5 16,18-2 6-16,16-7 3 0,19-7 0 16,18-8-3-16,19-8 0 0,19-6-3 0,16-11-4 15,9-11-2-15,7-4-1 0,1-8-1 16,0-5-2-16,-1-9 0 0,3-3-1 0,-7-5 1 15,-6-4-2-15,-9-3-2 0,-15 1 2 16,-12-1 0-16,-17 4 0 0,-17 3 0 16,-13 2 0-16,-17 5 0 0,-15 4 0 15,-14 6 0-15,-18 3-2 0,-16 8-1 0,-15 3 2 16,-16 8 1-16,-16 8-1 0,-15 3 0 15,-10 11 1-15,-8 5 1 0,-3 7-3 16,-4 3 0-16,2 9 1 0,5 6-1 16,8 4 1-16,13 8 1 0,14 3 6 0,15 1 7 15,20 1 4-15,18 0 7 0,21-3 7 16,19 0 0-16,23-2 0 0,20-6-2 0,17-8-2 15,17-8-2-15,13-8-6 0,14-8-5 16,11-12-1-16,8-8-5 0,6-9-3 16,4-12-5-16,-4-7-2 0,-2-6 3 0,-11-10-4 15,-8-3 1-15,-12-6-2 0,-16-4 0 16,-12-3-6-16,-13-2 1 0,-16 4-1 15,-12 0 2-15,-13 8 2 0,-12 6 2 16,-14 6 5-16,-10 7-2 0,-16 5 2 0,-15 7 0 16,-13 9 1-16,-16 8 1 0,-10 4-1 15,-10 8 4-15,-7 9 0 0,-8 7-4 16,-2 5 0-16,2 5-1 0,3 4 1 0,6 6-2 15,10 1 1-15,10 0-1 0,11 2 1 16,12 0 4-16,13 0 2 0,14 0 2 16,13-1 3-16,13 1 4 0,17-3 4 0,14-3 0 15,15-6-1-15,15-7-4 0,16-7-5 16,12-10-1-16,8-9-3 0,8-9-2 0,3-7 0 15,0-9 1-15,2-8 1 0,-3-5-1 16,-1-8-4-16,-2-5 0 0,-7-8-2 16,-8-5-6-16,-9-6-2 0,-11-1 1 0,-12 0 2 15,-10 1 0-15,-13 3 2 0,-10 5 4 16,-12 8 5-16,-11 7 0 0,-13 6 3 15,-9 7 0-15,-12 7 1 0,-12 7 0 16,-13 7-3-16,-10 11-1 0,-14 7-1 0,-10 9 1 16,-7 11 0-16,-8 6-1 0,-3 10 0 15,-3 5-1-15,2 3-1 0,4 5-4 16,8 2 0-16,14 0 0 0,18-5 2 0,16 0 1 15,18-3 2-15,20-4 2 0,17-2 1 16,19-4 0-16,19-5-2 0,14-6 1 16,14-6-1-16,10-10 1 0,10-8-1 0,9-9 1 15,8-10 0-15,4-6-3 0,2-6 0 16,0-8-2-16,-8-4 0 0,-6-6 0 15,-10-2-2-15,-9-5 2 0,-10-3-2 16,-11-6-2-16,-10-2 1 0,-12-3-2 0,-13 0-1 16,-12-2 0-16,-15 5 2 0,-12 4 4 15,-17 8-4-15,-18 4 4 0,-19 13 1 16,-18 8 0-16,-15 10-1 0,-15 10-3 0,-7 9 6 15,-5 6 3-15,-4 9-1 0,-2 6 2 16,1 9 1-16,5 6 2 0,7 5-2 16,10 3-3-16,13 2-1 0,13 3 0 0,13-1-1 15,13 0 3-15,14 0-2 0,13 1 0 16,15-3 2-16,11-1 1 0,15-1 0 0,12-4-2 15,16-3 2-15,10-6-2 16,12-5 0-16,9-9-1 0,6-6 0 0,7-10 1 16,2-7-2-16,2-10 3 0,2-10-2 15,2-8 0-15,-4-9-1 0,-4-7-1 0,-10-8-4 16,-7-6-4-16,-15-10 0 0,-14-5-2 15,-13-8-3-15,-14-1 2 0,-12 0 2 16,-12 4 2-16,-12 4 3 0,-12 8 2 0,-10 8 4 16,-15 8 1-16,-15 7 0 0,-16 7-3 15,-17 8 0-15,-16 6 1 0,-15 7-2 16,-10 10-2-16,-9 3 5 0,-6 8-1 0,-9 7 2 15,-9 4-3-15,-8 9 2 0,-4 4-1 16,1 3-1-16,6 5 1 0,10 2-1 0,11 5-2 16,14 3-1-16,14 3-1 0,17 4-2 15,20 1-1-15,21 0 2 0,19-2 2 16,19 0 2-16,19 2 0 0,17-2 1 0,16-1 2 15,14 1-1-15,14-5 0 0,13-5 0 16,11-7 4-16,11-7 0 0,10-5-1 16,9-9-1-16,8-9-3 0,5-7-2 15,2-9-3-15,-3-5-2 0,-4-9-1 0,-10-6 1 16,-9-7 0-16,-11-7 1 0,-11-7-1 15,-14-9 0-15,-15-4 0 0,-15-4-1 16,-13-3 0-16,-18 0 1 0,-13 4 0 16,-17-1 0-16,-13 8 5 0,-15 3-3 0,-10 7 0 15,-8 6 1-15,-9 9 1 0,-8 8-1 16,-6 4-1-16,-11 11 0 0,-8 5 2 0,-9 7 1 15,-5 8-2-15,0 6 0 0,-2 7 2 16,-1 5 3-16,1 6 0 0,2 7-1 16,1 8 0-16,5 5 0 0,7 5-2 0,14 5-2 15,15 3 0-15,18 1 2 0,16-3 0 16,19 3 0-16,17 1 2 0,17-4 2 15,18 2 0-15,14-3 1 0,13-4 0 0,14-7-1 16,12-1-1-16,12-10-2 0,11-6-1 16,9-8-1-16,6-7 1 0,5-10 0 15,4-10 0-15,4-7 0 0,-1-10 1 0,-1-9 0 16,-1-8-1-16,-5-10-1 0,-4-7-4 15,-12-8-3-15,-10-6-7 0,-15-10-4 16,-14-7-7-16,-19-7-3 0,-18-4-1 16,-15-3 3-16,-13 4 4 0,-11 6 4 0,-4 11 7 15,-7 7 5-15,-7 14 0 0,-5 10 2 16,-9 11 1-16,-4 10 3 0,-8 9 0 15,-5 13 1-15,-6 9 2 0,-4 11 3 0,-7 7-1 16,-4 9-3-16,-1 6-1 0,2 6 0 16,3 7 1-16,6 0-1 0,6 4 0 0,10 0 2 15,7 1 1-15,12-2-1 0,8 1-2 16,12-2-1-16,12 3-1 0,10 0 1 15,13 1 0-15,8-1 1 0,11 1 5 16,10 1 1-16,10-5 0 0,12 2 0 0,11-4 0 16,9-5-1-16,10-4-5 0,7-7-2 0,4-8-1 15,6-5 1-15,0-11 0 0,2-8 3 16,-5-11 0-16,-5-6 2 0,-6-9 1 15,-8-8 3-15,-8-9-3 0,-10-7 1 16,-10-8 0-16,-12-6-2 0,-10-6-1 0,-17-10-1 16,-9 0 0-16,-15-5-1 0,-9-1-1 15,-14-1-2-15,-7 7 1 0,-9 3-1 16,-8 13-2-16,-4 8-2 0,-5 13 0 0,-5 9 0 15,1 9 0-15,-4 12 3 0,-3 10 0 16,-1 9 3-16,0 6 2 0,-1 8 0 16,0 9 0-16,4 6-1 0,1 6-1 0,5 5-3 15,9 4 1-15,8 3 1 0,13 4 5 16,10 2 4-16,13 0 6 0,13 4-1 0,16 0 2 15,15 1 0-15,16 1-1 16,15-1-2-16,17-5 2 0,15-4 0 0,15-10-6 16,14-8 0-16,15-12-1 0,12-8-2 15,13-12-2-15,5-11-2 0,1-12 6 0,-4-8-2 16,-5-10 0-16,-10-8-1 0,-11-6 1 15,-10-9 0-15,-19-5-1 0,-15-9-2 16,-19-4-2-16,-20-11-5 0,-19-6-6 0,-21-4-5 16,-18-8-3-16,-17 0 0 0,-17 4 3 15,-9 5 6-15,-11 11 4 0,-5 11 2 0,-4 14 4 16,-4 12 1-16,-5 13-2 0,-10 13-1 15,-5 10 1-15,-11 14 0 0,-4 12 1 16,0 8 2-16,1 12 1 0,4 6-2 16,9 10 2-16,7 8-1 0,9 7-1 0,10 4-3 15,16 4 3-15,16 2 3 0,14 2 0 16,16 0 3-16,13 0 2 0,18 2 0 15,15-2 0-15,17-4 2 0,12-2 2 0,15-8 0 16,14-9-4-16,13-8-1 0,15-9-1 16,11-13-5-16,9-10-2 0,5-8 1 0,4-15 2 15,-1-7 1-15,-2-11-1 0,-1-8-1 16,-3-11-1-16,-3-11-1 0,-6-8 1 15,-12-8-3-15,-14-11 0 0,-14-1-1 16,-17-9-3-16,-20-6-4 0,-17-3-7 0,-18-2 0 16,-20 1-2-16,-17 6 4 0,-16 5 4 15,-13 11 2-15,-9 10 6 0,-8 12 1 0,-8 9 3 16,-6 13 0-16,-5 11 3 0,-6 9 4 15,-3 10 0-15,-4 8 0 0,0 10 1 16,-1 8 2-16,2 7-3 0,2 9-3 16,6 8-2-16,8 7 2 0,12 7 0 0,13 3 2 15,14 5 2-15,15 1 3 0,17 1 2 16,16 6 1-16,18 2 0 0,18-2-1 0,14 0 0 15,14-6-4-15,14-7-2 0,9-6 2 16,15-7 0-16,14-9-5 0,15-9-1 16,13-12-1-16,14-7-1 0,7-11-3 0,8-8 1 15,4-10 2-15,6-11 4 0,-1-8-1 16,2-9 1-16,-9-8 0 0,-10-9-3 15,-16-7-1-15,-18-6-2 0,-18-5 1 0,-19-9-3 16,-21-4-3-16,-20-5 0 0,-17-6 1 16,-17 1-3-16,-15 4 0 0,-16 9 2 0,-12 6 3 15,-12 9 1-15,-15 10-4 0,-12 12 1 16,-12 9 0-16,-11 12 0 0,-7 11-2 15,-5 10 0-15,-6 9 2 0,-4 11 3 16,-4 8 1-16,1 9 2 0,-1 5 2 0,4 11 1 16,3 3-1-16,6 3-1 0,8 5-1 15,8 4-3-15,13 8 1 0,14 3 1 0,14 5 3 16,19 3 3-16,16 4 2 0,20 0 3 15,15-3 1-15,16 2 1 0,17-6 0 16,16-5 0-16,14-8 1 0,17-7-3 0,13-12 0 16,11-8-4-16,8-12-2 0,4-12-4 15,4-10 1-15,0-10 2 0,-1-8 1 0,-4-8 1 16,-6-5 1-16,-8-8 0 0,-9-3-2 15,-8-7-5-15,-13-6 0 0,-16-6-1 16,-16-4 2-16,-18-6-1 0,-13-2 1 16,-18 0-1-16,-13 3 0 0,-12 5-1 0,-14 6-2 15,-12 9 0-15,-8 5 0 0,-12 11 1 16,-8 6 1-16,-10 9 0 0,-4 6 3 0,-8 8 3 15,-3 7-2-15,-3 6 0 0,-4 10-1 16,1 7 2-16,2 6-2 0,6 5-4 16,9 8-1-16,7 2 0 0,14 7 0 15,10 4 1-15,17 1 1 0,11 4 1 0,16 0 4 16,13 0 4-16,11-4 2 0,14-1 3 15,10-5 0-15,13-6 3 0,12-6 3 16,10-6-3-16,8-9 0 0,6-9-3 0,8-10 2 16,5-10-6-16,4-8-2 0,2-7-3 15,0-12 1-15,-3-3-3 0,-4-5 2 0,-6-2-1 16,-7-4-1-16,-9-1 0 0,-7-3-1 15,-8-1 1-15,-11 0-1 0,-10-1-1 16,-12 1-1-16,-10 2 1 0,-11 1-3 16,-11 0-3-16,-14 5-1 0,-14-1 0 0,-15 6 0 15,-15 3 0-15,-14 7 3 0,-11 7 2 16,-9 11 2-16,-7 6 2 0,-7 9-1 15,-2 8 0-15,4 8-1 0,3 9 0 16,11 3 0-16,10 7 0 0,12 3 1 0,9 4-1 16,13 5 1-16,13-2 0 0,11 6 2 15,11-1 0-15,11 2 1 0,10-4 1 0,11 0 0 16,7-3 1-16,8-7 0 0,10-3-1 15,7-6 6-15,3-4-6 0,8-9 1 16,2-7 0-16,2-9 1 0,0-9 3 0,2-8-5 16,1-12 5-16,0-6-3 0,2-8-1 15,-7-7-6-15,-2-6-8 0,-7-6-8 0,-10-8-8 16,-9-2-8-16,-9-6-3 0,-9 0 3 15,-10 5 1-15,-5 6 4 0,-10 9 7 16,-8 7 7-16,-10 10 4 0,-10 5-1 16,-13 10 4-16,-11 9 4 0,-13 6 0 0,-8 10 2 15,-11 6 2-15,-7 7 2 0,-5 3-1 16,-5 10 0-16,-2 6 0 0,1 4 0 0,6 4-3 15,8-1 2-15,11 4-1 0,14 0 3 16,11 0 1-16,16 1 2 0,16 3 0 16,12 0 2-16,13-1 3 0,11-3-1 0,13-2 3 15,11-9 3-15,12-2-1 0,13-10 1 16,10-7 3-16,11-11-3 0,6-8 1 15,1-8-2-15,2-8-2 0,1-7 0 0,-3-6-5 16,-1-7-2-16,-8-7-2 0,-6-4-3 16,-8-4 1-16,-11-7-3 0,-12-4-2 15,-8-3 2-15,-12-5-2 0,-9-7-3 16,-12 2-2-16,-9 3 0 0,-11 1-2 0,-12 8 2 15,-13 11 2-15,-15 4 0 0,-13 10 1 16,-15 6 1-16,-14 9 4 0,-7 7-1 16,-7 7 1-16,0 4 0 0,1 5 2 0,2 5 1 15,4 3-4-15,3 2 0 0,3 5-1 16,5-3 1-16,2 2 1 0,6 0-1 0,6 2 0 15,7-2 1-15,6 1-1 16,6 4-1-16,4 3-2 0,4 2 1 0,6 3 1 16,7 3 0-16,7 4-1 0,6 2 1 15,8 1-1-15,9 4-1 0,10-3 0 0,10 2 3 16,7-2-1-16,10-6 1 0,7-1 1 15,6-7 2-15,6-7-2 0,2-7 0 16,3-7 3-16,1-10-1 0,0-8 0 0,-3-8-2 16,-3-6 0-16,-7-8-1 0,-4-8-1 15,-7-5-2-15,-9-6 1 0,-6-4 1 16,-9-3-1-16,-7 0 1 0,-5 1-1 0,-8 5 0 15,-5 6-1-15,-7 4 0 0,-5 5 0 16,-10 7-1-16,-6 4 0 0,-10 5 1 16,-6 6 2-16,-9 4-1 0,-7 4 0 15,-3 4-1-15,-3 2 0 0,-1 5 0 0,1 1 3 16,1 0 2-16,2 1 2 0,4 1 2 15,0 2-1-15,5-3-1 0,0 1-1 16,1 0-3-16,1 0 0 0,3-2-1 0,2 1-1 16,0-1 1-16,2 0 0 0,-2 2 0 15,-4 0-1-15,0-2 0 0,-3 0 1 16,-2 2 1-16,1-1-1 0,-3 3-1 0,1-2 0 15,-1 3 2-15,3-3 1 0,2 3-1 16,2-2-2-16,4-1 2 0,5 1-2 16,3 0 0-16,1-2 0 0,4 1 2 0,1 0 1 15,-1 1 0-15,2-3 1 0,1 4-2 16,3-1 0-16,0 1-1 0,0 0-1 15,1 0 0-15,-2 1 2 0,-2 1 0 16,-1-3-2-16,-1 5 0 0,1-1 2 0,-1 1 0 16,0-3 0-16,2 2-1 0,-2-1 1 15,0 1 1-15,0-3 1 0,-1 0 0 0,1 1 3 16,-3-3 0-16,2-2-1 0,-2 0-2 15,0 0-1-15,1-2 0 0,1 1-2 16,1 1-2-16,0 0 1 0,0 1 0 16,-1 1 2-16,-1 3 0 0,-1 1 0 0,0-1 1 15,0 3 1-15,2 0-1 0,1 1-1 16,2-1 0-16,3 3 0 0,0 0 0 15,1-1-1-15,4 2 2 0,3-1-1 0,1 2-2 16,4 0 1-16,2 1 0 0,3-1-1 16,2 3 0-16,1 1 2 15,1 1 0-15,-2 4 0 0,4 1 1 0,-2 2 0 0,-2 0 0 16,1 2-1-16,-3 3 0 0,0-1 0 15,1 1 0-15,0-1 0 0,1-3 3 16,0 0-1-16,2-4 1 0,2-2-1 16,1-3-2-16,2 1-1 0,0-4-3 0,1-1 3 15,1-2 1-15,-3-1 0 0,1-1 0 16,0-2 0-16,0 2-2 0,-1 0 0 0,1-2 0 15,0 1-1-15,-2-1 1 0,2 5 0 16,-3-2-1-16,1 3-1 0,-2 0 1 16,1 2-1-16,1 1 1 0,0 1 0 15,2 2 1-15,2-1 1 0,2 1-1 0,2 0 0 16,3 2 1-16,4 1-1 0,1 0-1 15,5 2 0-15,2 1 1 0,6 1 0 16,3 0 2-16,4 0 1 0,7-1 2 16,7 1-2-16,2-1 3 0,8-2 0 0,5-3 0 15,5-3 0-15,3-6 1 0,6 0-1 16,3-7-1-16,4-4-2 0,1-4 2 0,2-7-1 15,-4-3 2-15,-1-6-1 0,-1-5-1 16,-6-6 0-16,-2-4-1 0,-7-10-1 16,-6-3-4-16,-8-6-2 0,-8-4-2 0,-10-7-4 15,-9-1-3-15,-8-2-2 0,-9-3 0 16,-5 2 1-16,-6 6 4 0,-2 4 3 0,-5 7 2 15,-3 4 1-15,-1 8 2 0,-4 3-3 16,-3 4 3-16,-3 2-1 0,-3 6 3 16,-1 2 1-16,-6 3 1 0,1 3 1 15,-2 4-1-15,-2 1-2 0,-3 7-1 0,-2 2 1 16,0 4 0-16,1 5 0 0,1 2 2 15,2 6 1-15,1 4-1 0,2 4 0 16,0 6-2-16,4 9 0 0,-1 5 0 0,3 8-2 16,4 8 1-16,2 5-1 0,7 4 2 15,5 4 0-15,6 7 2 0,8 1 2 16,6 4 0-16,10 0 4 0,8 1 1 0,7-4 0 15,10 1 0-15,8-3-1 0,11 1 1 16,11-6 0-16,11-3-2 0,11-10 0 16,12-6 0-16,8-12 1 0,12-11-4 0,8-10-2 15,6-14-1-15,3-11 0 0,2-11 1 16,0-11-3-16,-5-10 2 0,-8-9-1 0,-5-6 0 15,-11-9-2-15,-9-9-8 0,-11-8-6 16,-15-9-15-16,-12-9-10 0,-16-7-7 16,-14-8-10-16,-14-3 2 0,-16-1 3 15,-13 1 16-15,-12 5 11 0,-12 9 9 0,-7 10 6 16,-9 13 5-16,-5 11 3 0,-6 11 0 15,-5 12 1-15,-6 9-1 0,-4 10 2 16,-6 9 1-16,-4 13-2 0,-1 8 2 0,-1 9 1 16,3 7 2-16,2 9 2 0,7 5-1 15,5 7 2-15,7 6-2 0,7 8 0 16,11 5 0-16,7 8 0 0,12 6 4 0,10 8 0 15,10 10-2-15,13 4 3 0,13 6 4 16,12 6 0-16,13-1 0 0,12-1 0 16,15-4 1-16,11-7 0 0,16-6-4 15,12-13 3-15,14-10 5 0,15-15 2 0,13-14 2 16,12-12 0-16,14-16-1 0,13-12-5 15,9-12 0-15,9-13-3 0,4-10 0 0,0-5-4 16,-8-12 0-16,-11-7 0 0,-13-4-1 16,-17-7-1-16,-16-4-1 0,-13-8 2 15,-19-9 0-15,-15-3-1 0,-13-5-5 0,-14-5-2 16,-14 5-5-16,-13-1-2 0,-14 7-3 15,-15 8 2-15,-10 6 1 0,-11 8 2 16,-14 8 3-16,-8 9 3 0,-13 7 1 0,-10 5-2 16,-16 10 0-16,-15 7-2 0,-13 9-2 15,-11 6 1-15,-10 7 0 0,-1 9 1 0,-3 4 4 16,0 9 2-16,1 2 0 0,3 8 0 15,3 7-1-15,5 4 1 0,8 4-3 16,10 6-2-16,12 4 1 0,15 9 1 16,15 4 4-16,21 4 3 0,19 6 2 0,22 4 2 15,18 2 3-15,17 0 1 0,14-2 0 0,17 0-1 16,16-6 1-16,20-7 0 15,13-6 0-15,16-11-4 0,8-10-1 0,8-14-3 16,4-13-2-16,-3-8 0 0,2-13-2 16,2-12 2-16,-2-6 0 0,-1-12 1 0,-8-6-3 15,-8-6-1-15,-12-11 2 0,-12-2-3 16,-10-13-4-16,-16-6-1 0,-11-8-1 15,-14-7-2-15,-10-4 0 0,-12 6 0 0,-11 3 2 16,-9 11 3-16,-11 9-3 0,-10 9 0 16,-9 13-1-16,-9 9 0 0,-12 10-1 15,-11 11-1-15,-9 10 2 0,-12 9 4 0,-10 9 2 16,-8 12 2-16,-8 6 0 0,-4 7 6 15,4 8-2-15,5 1-5 0,7 5 0 16,7 1 1-16,11 3-2 0,12 1-6 0,13 3 3 16,15 0 4-16,13 1 1 0,14-3 1 15,15 1 3-15,14-7 1 0,14-4 0 16,17-7-1-16,10-11 0 0,10-9-3 15,6-10 1-15,3-12 1 0,2-6-4 0,0-11-12 16,-2-9-25-16,-7-8-40 0,-9-5-66 16,-9-5-119-16,-16-1-115 0,-14-3-73 0,-14 1-68 15,-17-4-123-15,-20 1-118 0,-20-1 17 16,-18 5 68-16,-15 6 55 0,-13 9 78 15</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32.24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221D7A3-0777-46A4-B1E3-AB6EFFA754DE}" emma:medium="tactile" emma:mode="ink">
          <msink:context xmlns:msink="http://schemas.microsoft.com/ink/2010/main" type="inkDrawing" rotatedBoundingBox="4618,1304 13721,1176 13768,4482 4664,4609" hotPoints="14078,2321 9046,4314 3707,3427 8738,1433" semanticType="enclosure" shapeName="Ellipse"/>
        </emma:interpretation>
      </emma:emma>
    </inkml:annotationXML>
    <inkml:trace contextRef="#ctx0" brushRef="#br0">2114 561 49 0,'-6'-6'267'0,"0"-1"41"15,-2-2 35-15,1 1-52 0,-1-1-37 0,2 1-17 16,-2-4-13-16,-1 2-19 0,-1-2-19 16,1 0-24-16,-2 1-42 0,1-3-29 15,-1 2-21-15,-2-1-18 0,-1 0-11 0,-2-1-8 16,-1 1-8-16,0-2-9 0,-4 6-3 15,-1-3-5-15,-2 1-1 0,-1 3-1 16,-2 0 1-16,-1-1 0 0,-2 3-1 16,-2 1-3-16,0 1-1 0,-1 0-1 0,0 3-2 15,-3 1-1-15,1 1 3 0,-1 3 1 16,-1 0 1-16,2 1-1 0,1 2 4 15,1 2-1-15,-1-1-3 0,0 4 2 16,2-1-1-16,0 3-1 0,1 1 0 0,2 0-1 16,1 0 0-16,-1 1-2 0,1 1 1 15,0 2-1-15,-1 1 0 0,-1 1 0 0,0 1 1 16,0 0 1-16,-2-1 0 0,-1 1 0 15,0 3 1-15,-3-1 1 0,-1 2-3 16,-1 2-1-16,0-1 1 0,2 0 0 16,0 2-1-16,-1 0 0 0,3 1 0 0,-3 1 2 15,3 1 0-15,0 1 0 0,0 0 1 16,2 0 1-16,0 4 0 0,1-3 1 15,2 3-5-15,-1 0 1 0,2 3 0 16,1 2 0-16,0 1 0 0,2-2-2 0,1 4 2 16,4-3 0-16,-1 1 0 0,2-2-2 15,3 2 2-15,2-2 0 0,1 0 2 0,4-1 0 16,-1-2-1-16,4 2 1 0,0-3-2 15,1 0 0-15,2 0-2 0,1 1 1 16,1-2 1-16,2 2-3 0,1-1 1 0,1-1-1 16,2 2 1-16,-2-2 0 0,3 1 0 15,-1 2 0-15,3 0 2 0,0-2 2 16,1 2-2-16,1-1 0 0,2 3 1 15,1 0-1-15,4 0 0 0,1 0-2 0,2 1 6 16,1-2 0-16,4 0-4 0,0 0 1 16,5-3 1-16,4 4 2 0,2-4-6 15,4-1 0-15,4-1 2 0,3-2 0 0,2 0 0 16,2-1 0-16,4-2-2 0,2-1 0 15,1-1-1-15,2-1 0 0,-1 0 0 16,1-2 0-16,0-1 1 0,0-3 0 16,2 0 1-16,1-1 3 0,2-3-1 0,3 0 1 15,1-1 1-15,2-3 2 0,1-2 1 0,3 1-1 16,3-2-3-16,2-3-2 15,3 0 0-15,4-2-1 0,-4-2 0 0,3 2-1 16,-3-2-1-16,1 0 3 0,2-2 0 16,0 2-1-16,0-2-1 0,1 1-1 0,0-1 2 15,-2 1 1-15,2 0-2 0,0 0-1 16,0 1-3-16,-2 0 1 0,2-2 0 15,-3 1-2-15,0-1-1 0,-4-1 1 16,-1 0 2-16,-1-1 4 0,-1-2 2 0,2-2 2 16,2 0 0-16,1-4 4 0,2-1 0 15,1-1-3-15,2-4-2 0,1 1 0 16,2-3-1-16,2 0-1 0,-3 1-2 15,-1-2 0-15,-1 2 0 0,-3-2-1 0,-4 3 2 16,-2-3 0-16,-2 4 0 0,-4 1 0 16,0 2 1-16,-1-2 1 0,-3 1-1 0,-2 2-2 15,-1 0 1-15,0 2 1 0,-1-2-2 16,0 0-2-16,0-1 1 0,1 0 1 15,-2-1 3-15,-3 0-1 0,1-1-2 16,-1 2 2-16,-4-4 1 0,3 1-1 0,-1 1-2 16,1-1-1-16,-2 0 4 0,-2 2 1 15,-1-1 1-15,-2 1 2 0,0 0 0 16,-3 0 1-16,0 1-2 0,0-3-1 0,-3 2-1 15,0-1 0-15,-2-2 0 0,0 3 1 16,2-2 1-16,0-2-1 0,0 2 1 16,0-4-3-16,-2 3 2 0,2-3-2 0,-2 3 1 15,0-1-1-15,2-3 2 0,0 1-1 16,0 1-1-16,1 1 0 0,-1-2-1 15,1 1-1-15,1 1-1 0,-1 1 1 16,1-1-1-16,-1-1 1 0,2 1-3 0,-3 0 4 16,0 0 0-16,-4 2 1 0,-1-2 0 15,-3 2 1-15,-1-1 1 0,-1 3 1 16,-3-2 1-16,0-1 2 0,-3 2 2 15,-1 2 1-15,-2 1 0 0,-2-4-1 0,-1 6 0 16,1-2-2-16,-3-2-3 0,3 4 1 16,-1-3-1-16,1 0-3 0,1 1-1 0,-1-1 2 15,2 1-1-15,0-2-1 0,-2 0 0 16,2-1-2-16,-2-2 2 0,-1 2 1 15,-2-2 1-15,-1 1 0 0,-2-2 2 16,-2 0 3-16,2-1 1 0,-2-1 3 0,-1 1 6 16,0 0 10-16,0 0 7 0,-2-2 11 15,0 0 13-15,0 1 16 0,2-4 9 0,0 3 2 16,0-2 1-16,0 2-5 0,1-3-10 15,2 0-15-15,0-1-15 0,0 2-11 16,1-2-9 0,1-1-3-16,1 0-2 0,-1-1-2 0,-1 1 4 0,-2-1 13 0,-1 1 42 15,-1-1 26-15,-2-1 16 0,-1 0 11 16,-2 0 3-16,0-2-10 0,-3 2-37 15,0 0-21-15,-1-1-15 0,0 1-11 16,-2 0 0-16,-1-2 14 0,-1 2 16 0,-1 0 8 16,-2-2 13-16,-3 1 16 0,0 0 10 15,-2 1-3-15,-3-1-9 0,2 1-2 0,-4 1-5 16,-1 3-11-16,0-3-15 0,-2 2-13 15,-1 1-9-15,-3-3-11 0,-1 2-14 16,-2 1-8-16,-2-1-3 0,0 1-2 0,-4-3-3 16,1 2-4-16,-2 2-1 0,-3-2 1 15,-1 0-1-15,-3 0 0 0,0 2-1 16,-3-1 2-16,-1 2 0 0,-3 0-5 15,-1 1 2-15,-4 1 0 0,-3-1 2 0,0 0-1 16,0 1 1-16,-3 0 4 0,1 0 0 16,-1 1-2-16,-3 0 1 0,1 1 1 15,-3-2 2-15,-2 3 1 0,-1 1 1 0,4-1 0 16,-3 4-1-16,-1-4 1 0,0 5-4 15,-2-5-1-15,-2 5-2 0,-4-3-1 16,-2 2-1-16,-1 0-1 0,-2-3-1 16,0 2 1-16,-2 1 1 0,-1 1 1 0,-2 0-1 15,-1 0 2-15,0 0 2 0,2 2-1 0,1-3 0 16,2 3-3-16,-1-1 2 15,4 0 0-15,0 1-2 0,2 1 0 0,-1-3 1 16,4 2 2-16,-2 0-1 0,0-2 0 16,-3-2 0-16,-4 2 2 0,-4-1-1 0,-1-1-1 15,-4 3-6-15,-3-1 6 0,-5 3 0 16,-2 2 0-16,-11 3 0 0,-7 2 0 15,-8 2 2-15,-10 3-5 0,-4 3-4 16,-3 2 0-16,-3 2 0 0,1 2 1 0,-1 0 1 16,-2 1-4-16,-5 1-2 0,-5 5-10 15,-3 0-17-15,-2 2-22 0,-1 0-28 0,4 3-56 16,-4 3-114-16,3 2-104 0,-3 5-62 15,3 1-50-15,5 3-113 0,3 2-142 16,6-1 11-16,7 4 57 0,6-1 46 0,9 0 58 16,12 1 133-16</inkml:trace>
  </inkml:traceGroup>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3:42.231"/>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DAD92716-833A-44AA-9D7E-E753049B70DC}" emma:medium="tactile" emma:mode="ink">
          <msink:context xmlns:msink="http://schemas.microsoft.com/ink/2010/main" type="writingRegion" rotatedBoundingBox="311,2178 21983,1193 22238,6813 567,7797"/>
        </emma:interpretation>
      </emma:emma>
    </inkml:annotationXML>
    <inkml:traceGroup>
      <inkml:annotationXML>
        <emma:emma xmlns:emma="http://www.w3.org/2003/04/emma" version="1.0">
          <emma:interpretation id="{7371F580-67FA-45AE-B0E8-0120A47466E5}" emma:medium="tactile" emma:mode="ink">
            <msink:context xmlns:msink="http://schemas.microsoft.com/ink/2010/main" type="paragraph" rotatedBoundingBox="5681,1750 22031,1785 22029,2857 5679,2822" alignmentLevel="2"/>
          </emma:interpretation>
        </emma:emma>
      </inkml:annotationXML>
      <inkml:traceGroup>
        <inkml:annotationXML>
          <emma:emma xmlns:emma="http://www.w3.org/2003/04/emma" version="1.0">
            <emma:interpretation id="{22B58ED1-D840-419A-9685-4A5F20ADE07A}" emma:medium="tactile" emma:mode="ink">
              <msink:context xmlns:msink="http://schemas.microsoft.com/ink/2010/main" type="line" rotatedBoundingBox="5681,1750 22031,1785 22029,2857 5679,2822"/>
            </emma:interpretation>
          </emma:emma>
        </inkml:annotationXML>
        <inkml:traceGroup>
          <inkml:annotationXML>
            <emma:emma xmlns:emma="http://www.w3.org/2003/04/emma" version="1.0">
              <emma:interpretation id="{247D970B-E50D-4E45-8BFA-B2F721DDA4B9}" emma:medium="tactile" emma:mode="ink">
                <msink:context xmlns:msink="http://schemas.microsoft.com/ink/2010/main" type="inkWord" rotatedBoundingBox="5681,1750 11398,1762 11396,2604 5679,2592"/>
              </emma:interpretation>
              <emma:one-of disjunction-type="recognition" id="oneOf0">
                <emma:interpretation id="interp0" emma:lang="" emma:confidence="1">
                  <emma:literal/>
                </emma:interpretation>
              </emma:one-of>
            </emma:emma>
          </inkml:annotationXML>
          <inkml:trace contextRef="#ctx0" brushRef="#br0">5262-3808 175 0,'0'0'354'16,"0"-2"83"-16,0 1 16 0,0 0-36 0,-2-3-48 16,1 2-43-16,1 1-38 0,-2-1-35 15,2 0-15-15,-2 2 6 0,2 0 9 0,-1 0-5 16,1 0-14-16,-2 2-24 0,1 0-21 15,1-2-22-15,-2 2-4 0,0 3 28 16,2 2 14-16,-1 4 6 0,-1 2-1 0,2 3-9 16,0 1-27-16,0 4-56 0,0 1-41 15,0 0-26-15,3 1-18 0,4-1-12 16,-1 1-4-16,4-2-5 0,-1-3-1 0,2-3 0 15,2-1 1-15,1-5-1 0,2-4-4 16,3-5-5-16,0-6-2 0,1-7-4 16,1-3-3-16,-4-6-3 0,-3-4-1 0,-3-3 3 15,-1-4 3-15,-2 2 2 0,-2 2 6 16,-3 2 8-16,1 5 7 0,-3 4 8 15,1 4 4-15,-1 2 2 0,-1 5-2 16,3 3-1-16,-1 8 4 0,3 1 3 0,3 7 3 16,0 2 6-16,3 3 1 0,1 2 1 15,2-2-7-15,4 2-8 0,-1-4-7 0,2 1-8 16,2-5-2-16,2-3-2 0,3-6-6 15,1-4-7-15,1-8-2 0,1-4-3 16,-3-8 0-16,-2-5-2 0,0-5-1 0,-7-4 1 16,-3-5 3-16,-3-2 0 0,-7-1 0 15,-4 2 3-15,-4 4 6 0,-2 1 4 16,-2 9 5-16,-1 4 8 0,1 2 7 16,0 6-1-16,0 3-2 0,3 5-4 0,1 4-5 15,-1 4-6-15,0 5-4 0,2 8 0 16,0 6-1-16,1 7 1 0,4 4 0 15,1 3-1-15,3 5-3 0,5 1-7 0,2 3-10 16,4-2-21-16,2-2-30 0,3 2-39 16,5-3-64-16,5 1-132 0,4-4-178 15,4-5-154-15,-1-6-197 0,1-3-148 0,-2-5-33 16,-4-6 85-16,3-6 161 0,-4-3 156 15</inkml:trace>
          <inkml:trace contextRef="#ctx0" brushRef="#br0" timeOffset="963.0551">6575-3924 94 0,'-2'-2'300'0,"1"2"76"0,1-1 25 0,1 1-5 15,1-3-27-15,0 2-47 0,-1-2-47 16,1-1-43-16,-2 4-22 0,0-3 12 16,0-1 40-16,0 3 46 0,-2-2 36 15,1 2 18-15,-1-1-7 0,-1 1-34 0,0 0-52 16,-2-1-55-16,0 1-52 0,-1 1-46 15,0-2-34-15,-2 1-31 0,0 1-18 16,0 0-12-16,0 1-10 0,-2 1-4 16,3 1-2-16,-4-1 2 0,-1 4-2 0,1 2 5 15,-1 0 4-15,-1 2 4 0,2 3 5 16,-3 0 3-16,1 2 0 0,1 0-2 0,-1 2 2 15,2 0 0-15,0 2-2 0,0-1-2 16,1 1-1-16,2 1 0 0,0 0-3 16,4-1-7-16,0-2-2 0,3 2-3 0,4-5-1 15,0 2-1-15,5-5 1 0,3 0-1 16,5-3 1-16,3-5 0 0,3-6 4 15,2-3 0-15,1-4-1 0,0-4 0 0,-1-4 1 16,-3 0 0-16,-4-2-6 0,-3 2 0 16,-3 0 4-16,-3 3 4 0,-3 3 6 15,-2 1 6-15,-1 2 4 0,-1 3 3 0,-1 3-4 16,-1 2-5-16,1 4-1 0,-3 2-2 15,1 6 2-15,0 1 2 0,1 4 3 16,1 1 1-16,1-1-4 0,4 1-3 0,0-2-8 16,3-3-1-16,1-2 1 0,7-1-4 15,3-6 2-15,6-4-4 0,4-6 0 16,1-7-8-16,0-4-5 0,1-5-3 0,-2-4-4 15,-1-6-2-15,-4-4 2 0,-3-5 2 16,-4-4 1-16,-3 0 3 0,-1 2 1 16,-4 0 4-16,1 7 3 0,-2 3 8 15,-2 5 4-15,-3 5 4 0,0 5 3 0,-3 5 0 16,2 4 0-16,-4 4-7 0,1 5 6 15,-4 8 8-15,-1 8 9 0,-2 4 14 0,-2 7 11 16,2 4 9-16,0 5-2 0,1 0-7 16,2 3-9-16,2 2-14 0,3-3-7 15,4 0-9-15,4 2-3 0,3-7-4 0,7-1-2 16,5-5 1-16,9-6-4 0,11-4-1 15,7-7-2-15,12-5-3 0,3-8-6 16,4-8-3-16,2-6-6 0,-3-4-3 16,-3-8-2-16,-6-5-1 0,-7-2 4 0,-10-1 2 15,-7-4 7-15,-9 2 3 0,-9 3 0 16,-6 0 2-16,-9 4 2 0,-4 7 0 15,-4 3-1-15,-7 6 1 0,-3 3-1 0,-1 9 0 16,-5 5 0-16,-2 5 0 0,-3 9 1 16,2 7 2-16,0 3 7 0,1 11 1 15,2 2 3-15,4 3 2 0,6 3 3 0,5 1 1 16,6 1 0-16,4 1 4 0,8-2 0 15,6 1 0-15,7-3-3 0,8 2-1 16,7-6-5-16,10-2-4 0,5-3-1 16,6-6-3-16,5-2-7 0,-2-8-14 0,0-8-25 15,-4-2-38-15,-9-10-68 0,-7-5-112 16,-8-7-214-16,-10-8-192 0,-11-6-207 0,-12-5-169 15,-10-2-43-15,-11 2 53 0,-8 1 189 16,-6 4 186-16,-8 2 225 0</inkml:trace>
          <inkml:trace contextRef="#ctx0" brushRef="#br0" timeOffset="1141.0653">6989-3808 110 0,'-32'3'455'0,"9"-3"59"0,4-2 40 16,5 1 41-16,4-1-153 0,7 0-144 0,9-4-84 15,10-2-55-15,13-1-54 0,10-3-89 16,12-2-167-16,5-2-250 0,6-3-133 16,3 0-68-16,-2-2-17 0,0 1 28 0,-3-2 122 15</inkml:trace>
          <inkml:trace contextRef="#ctx0" brushRef="#br0" timeOffset="-1984.1135">2695-3727 127 0,'5'-3'398'0,"0"-1"64"0,-2-1 47 0,-2-2-37 16,-1 0-113-16,-1 0-80 0,-1-1-4 15,-1-1 52-15,0 2 55 0,0 1 48 0,1 1 42 16,-3 0 0-16,1 1-59 0,0 3-104 15,0-1-89-15,-1 2-73 0,-1 2-55 16,-2-1-36-16,-2 5-23 0,-2 1-13 0,-3 3-10 16,-2 4 0-16,0 4-3 0,-2 1-2 15,-2 7-1-15,1 0-1 0,2 1-1 16,4 2-5-16,0-1 1 0,3 0 0 15,3-1 1-15,3 0 1 0,3-2 0 0,6-2 2 16,0-2 2-16,7-2 1 0,5-4-1 16,5 0-4-16,7-5-19 0,5-5-41 0,5-1-129 15,5-8-167-15,4-3-146 0,1-3-213 16,1-4-171-16,1 0-62 0,-1-4 74 15,2 0 137-15,-4 2 132 0,1-2 208 16</inkml:trace>
          <inkml:trace contextRef="#ctx0" brushRef="#br0" timeOffset="-1033.0591">3509-3708 185 0,'-3'-1'286'0,"0"-2"49"0,0 1 4 16,-1 0-27-16,0-2-22 0,0 1-22 0,0-1-23 15,2 1-37-15,-1 1-49 0,0-1-41 16,1 0-30-16,1 0-15 0,-3 2-7 16,3-3 7-16,-1 4 16 0,1-1 22 0,-2 0 25 15,1 1 24-15,0 0 27 0,-1 0 13 16,0 0 3-16,2 1-8 0,-4-1-19 15,0 0-23-15,0 0-30 0,-1 0-25 16,0 0-24-16,-1 1-16 0,-1-1-13 0,1 4-11 16,-3-4-7-16,2 1-3 0,-1 1-2 15,1-1 1-15,0 2 0 0,0-2 2 16,0 1 1-16,0 0-2 0,-1 1-3 0,1 1-5 15,0 3-2-15,0-2 2 0,-2 2-2 16,1 0 1-16,0 4 3 0,-3 0 9 16,3 0 12-16,-1 2 4 0,-1 0 9 0,2 2 3 15,1 0 4-15,2 3 7 0,-1-3-6 16,3 4-7-16,0 1-7 0,4-1-3 15,0 0-6-15,4 0-13 0,0-1-7 16,6-3 1-16,-2 0-2 0,4-3-3 0,4-2 0 16,5-4-2-16,2-3-2 0,7-7-2 15,5-2 0-15,3-7 0 0,2-6-5 0,-2 0 0 16,0-6-2-16,-7-1 0 0,-1 0-3 15,-5 0 3-15,-2 1 0 0,-6 2 2 16,-3 3 3-16,-3 6 2 0,-1 1 1 16,-5 5-1-16,-1 3 0 0,-1 2-1 0,-1 3 4 15,0 6 6-15,-2 4 4 0,-2 4 7 16,2 4 7-16,0 0 7 0,2 1 0 15,-1-2-4-15,2 0 0 0,2 0-2 16,1-5-2-16,2-1-3 0,3-3-3 0,5-6-2 16,3-4-4-16,6-6-2 0,5-7-7 15,7-9-5-15,1-4-3 0,3-8 1 0,0-4-6 16,-3-2-6-16,-2-4 0 0,-4 0-3 15,-5-1 0-15,-4 3-5 0,-5 2 3 16,-6 6 2-16,-4 4 3 0,-3 7 5 0,-2 3 5 16,-3 7 6-16,0 0 0 0,-3 7 1 15,1-1 0-15,-1 5-4 0,-1 3-4 16,-1 2-3-16,-2 5 0 0,3 2 2 15,-3 4-1-15,1 4 0 0,0 0 2 0,1 5 3 16,3 2 1-16,2 0-4 0,2 1 2 16,4 0-1-16,4 5-3 0,2-2-10 15,6 3-16-15,2-1-38 0,3 0-73 0,0-2-133 16,4-2-132-16,3 0-91 0,2-3-152 15,-1-5-200-15,-1-1-55 0,-1-7 69 16,-4 0 97-16,-1-6 81 0,-2-4 158 0</inkml:trace>
          <inkml:trace contextRef="#ctx0" brushRef="#br0" timeOffset="-732.0418">4946-3893 399 0,'-4'-7'485'0,"0"0"47"0,-3-1 63 16,3 1-18-16,-4-1-63 0,0 4-37 15,-2 0-22-15,-1 4-19 0,-1 0-49 0,-4 4-87 16,-3 3-81-16,-2 5-59 0,-1 3-33 15,-2 6-15-15,2 2-5 0,2 3-12 16,1 3-23-16,3 1-20 0,5 0-14 16,5 2-11-16,3-1-10 0,4-1-7 0,5-1-12 15,5-4-25-15,5-2-82 0,6-5-187 16,5-5-225-16,5-7-274 0,3-6-139 15,4-5-54-15,1-5 38 0,1-3 165 0,1-1 212 16</inkml:trace>
        </inkml:traceGroup>
        <inkml:traceGroup>
          <inkml:annotationXML>
            <emma:emma xmlns:emma="http://www.w3.org/2003/04/emma" version="1.0">
              <emma:interpretation id="{1C7B27EF-5143-47C6-8136-C98AD88604E2}" emma:medium="tactile" emma:mode="ink">
                <msink:context xmlns:msink="http://schemas.microsoft.com/ink/2010/main" type="inkWord" rotatedBoundingBox="12528,1830 14474,1834 14473,2426 12527,2421"/>
              </emma:interpretation>
              <emma:one-of disjunction-type="recognition" id="oneOf1">
                <emma:interpretation id="interp1" emma:lang="" emma:confidence="1">
                  <emma:literal/>
                </emma:interpretation>
              </emma:one-of>
            </emma:emma>
          </inkml:annotationXML>
          <inkml:trace contextRef="#ctx0" brushRef="#br0" timeOffset="3460.1979">9711-4055 73 0,'0'-17'428'15,"-2"3"62"-15,0 0 45 0,-1 3 54 16,0 1-108-16,-2 3-78 0,2 1-42 0,-2 3-24 16,1 3-16-16,-1 0-24 0,2 5-36 15,-2 4-31-15,2 3-12 0,3 7-3 16,0 2-6-16,1 5-14 0,3 4-22 15,2 2-40-15,0 4-35 0,2 3-30 0,2-2-20 16,1 3-14-16,-2-2-8 0,2 0-7 0,-3-3-7 16,2-1-5-16,-2-3-3 0,-1-3-4 15,1-4-19-15,-3-3-32 0,0-3-81 16,-2-7-164-16,-1-4-133 0,-1-6-165 15,-4-5-229-15,-2-6-96 0,-4-4 10 0,1-2 131 16,-3 0 111-16,1 1 159 0</inkml:trace>
          <inkml:trace contextRef="#ctx0" brushRef="#br0" timeOffset="4351.2486">9306-3770 135 0,'0'2'320'15,"-2"-2"57"-15,2 0 16 0,0 0-25 16,0-2-45-16,2 1-51 0,1-3-51 15,2 0-44-15,1 2-38 0,2-3-22 0,5 1-8 16,1 0 20-16,5 0 45 0,5-5 50 16,3 0 45-16,4-1 40 0,5-4 20 15,4 0-5-15,3-3-28 0,1-1-40 16,2 0-39-16,0-1-44 0,-5 0-41 0,-2 2-27 15,-4 1-25-15,-7 0-16 0,-2 6-17 16,-6-1-11-16,-2 3-8 0,-4 2-8 0,-2 1-4 16,0 2-7-16,-1 3-4 0,-2 1-3 15,2 3-1-15,0 5 4 0,2 3 4 16,-1 5 3-16,0 2 2 0,0 7 1 15,-4 1 1-15,2 2-2 0,-4 0-3 0,0-3-2 16,-1 0-2-16,0-4 0 0,-2 0-1 16,0-7-2-16,0 0-1 0,0-5 2 15,1-3 1-15,-1-1 1 0,1-3 0 0,1-7 0 16,5-3-1-16,1-7 0 0,5-2-2 15,1-1-3-15,2 0-1 0,1 0 0 16,3 2 0-16,0 0-3 0,3 4-1 0,-3 2 0 16,3 3 1-16,-1 3-1 0,0 6 1 0,-1 5 3 15,-1 0 1-15,1 6 5 0,0 4 1 16,-2 0-1-16,0 1-1 0,-3 0-1 15,-1-1 2-15,-1-3-3 0,-3 0-3 16,0-4 1-16,2-2-5 0,0-4-15 0,3-7-24 16,1-6-31-16,3-4-42 0,0-6-59 15,1-5-79-15,0-2-46 0,-2-2-12 16,0-5 13-16,0 2 33 0,-1 4 50 0,-2 0 80 15,-2 4 59-15,-3 4 28 0,-3 4 20 16,-1 2 12-16,-4 4 9 0,-1 2 9 16,-2 2 11-16,-1 3 20 0,-2-1 33 0,-2 4 44 15,-4-1 43-15,-2 3 39 0,-3 1 26 16,-4 0 17-16,-2-1-8 0,-2 4-26 15,-3-1-30-15,0 0-31 0,-2 2-25 16,0 0-22-16,2 2-15 0,0 1-11 0,2 2-4 16,-1 5-10-16,2-1-3 0,3 4-3 15,5 4-5-15,2 3-8 0,4 0-7 16,5-1-1-16,5 3-8 0,4-4-5 0,5-1-5 15,10-3-3-15,6-3-7 0,8-4-35 16,8-7-107-16,6-6-190 0,5-6-158 0,2-6-212 16,-3-6-205-16,0-2-77 0,-6-3 47 15,-1 0 158-15,-4 1 142 0,-9 0 203 16</inkml:trace>
        </inkml:traceGroup>
        <inkml:traceGroup>
          <inkml:annotationXML>
            <emma:emma xmlns:emma="http://www.w3.org/2003/04/emma" version="1.0">
              <emma:interpretation id="{BBDAD16F-9C13-4A23-9854-51FB5A21FE5B}" emma:medium="tactile" emma:mode="ink">
                <msink:context xmlns:msink="http://schemas.microsoft.com/ink/2010/main" type="inkWord" rotatedBoundingBox="15398,1909 17067,1912 17066,2486 15397,2482"/>
              </emma:interpretation>
              <emma:one-of disjunction-type="recognition" id="oneOf2">
                <emma:interpretation id="interp2" emma:lang="" emma:confidence="1">
                  <emma:literal/>
                </emma:interpretation>
              </emma:one-of>
            </emma:emma>
          </inkml:annotationXML>
          <inkml:trace contextRef="#ctx0" brushRef="#br0" timeOffset="5724.3274">12884-3697 294 0,'3'6'429'0,"0"0"60"0,1-4 32 16,0 2-69-16,-1-3-52 0,4 1 4 15,-1-2 28-15,4-2 18 0,2 1 12 0,2-5-8 16,2-1-51-16,3-2-88 0,-1 1-98 16,1-4-68-16,1 1-44 0,-3-3-25 0,1 0-11 15,-1 0-1-15,-3 1 8 0,-2 0 11 16,-3 2 15-16,-3 1 9 0,-4 0 6 15,-4 3-4-15,-4 0-11 0,-5 0-22 16,-5 2-21-16,-3 2-20 0,-5 3-15 0,-1 4-11 16,-5 3-5-16,2 5-3 0,-1 2 2 15,1 4-2-15,4 1 1 0,2 4 0 16,5 2-5-16,2-1-1 0,4 2-3 15,7 2 0-15,5-3 0 0,4 2 1 0,8-2 3 16,1-3 0-16,6-3 5 0,7-4 1 16,6-7 0-16,7-5-1 0,9-7-1 0,8-7-1 15,4-8-8-15,4-7-4 0,0-6-6 16,-7-2-7-16,-5-3-4 0,-12-7 0 15,-10 0 3-15,-5 0 2 0,-9 1 2 0,-6 3 9 16,-5 4 12-16,-2 6 15 0,-4 3 15 16,-2 5 11-16,-1 5 12 0,-2 4 0 0,2 4-7 15,-2 4-9-15,0 2-10 0,-1 7-5 16,0 6-1-16,-1 6 6 0,4 7 8 15,2 4 6-15,2 3 5 0,6 4 0 0,1-1-2 16,4 4-9-16,1-2-7 0,3 2-8 16,1-1-6-16,2 0-7 0,-2-2-15 15,2-1-9-15,0 1-21 0,-1-6-37 16,-4-1-87-16,-3-5-144 0,-2-3-220 0,-5-9-241 15,-6-2-258-15,-6-7-108 0,-5-3 7 16,-2-6 105-16,-4-1 204 0,-3-9 241 16</inkml:trace>
          <inkml:trace contextRef="#ctx0" brushRef="#br0" timeOffset="5875.336">13439-3779 135 0,'8'-8'467'0,"1"1"56"16,4 0 44-16,3 0 52 0,3 3-157 15,4-3-140-15,4 0-83 0,5-1-60 16,1 0-84-16,2 0-100 0,3-3-145 0,-5 2-216 15,-3 0-166-15,-2-1-77 0,-6 5-4 16,-1-2 25-16,-4 1 88 0</inkml:trace>
          <inkml:trace contextRef="#ctx0" brushRef="#br0" timeOffset="5191.2969">12174-3867 20 0,'10'-4'494'0,"-5"1"133"0,1 2 95 0,-3-3 81 15,0 4-48-15,-1-1-132 0,-1 2-97 16,3 3-75-16,-1 3-54 0,2 5-48 0,-1 2-61 15,1 7-54-15,1 0-50 0,1 2-45 16,-3 3-32-16,1 2-23 0,-2-2-19 16,0 2-12-16,1-1-15 0,-3-1-11 0,2-2-4 15,-3-3-9-15,2-3-2 0,-2-4 1 16,0-2 0-16,0-5 1 0,0-3-2 15,0-4 3-15,-2-6-3 0,2-5-4 16,-1-8-3-16,-1-4-5 0,2-1-3 0,0-2-2 16,3-1 1-16,1 0 2 0,0 1 0 15,4 0-4-15,2 2 1 0,2 0-2 16,3 6-2-16,-1 3-4 0,2 1 0 0,3 5 2 15,1 2 1-15,2 7 3 0,3 5 4 16,1 6 4-16,1 1 3 0,-1 5-1 16,-2 3-1-16,0 3 3 0,-5 1-3 15,-2 1-1-15,-3 1-3 0,-1-4-6 0,-3 1-19 16,-2-1-40-16,-1-4-58 0,0-3-103 15,-1-4-189-15,0-7-176 0,1-4-207 16,-1-7-157-16,0-5-47 0,-1-2 47 0,3-2 162 16,1 2 168-16,1-4 217 0</inkml:trace>
        </inkml:traceGroup>
        <inkml:traceGroup>
          <inkml:annotationXML>
            <emma:emma xmlns:emma="http://www.w3.org/2003/04/emma" version="1.0">
              <emma:interpretation id="{7D2CBC61-B634-4011-857E-67BF3A21C0DE}" emma:medium="tactile" emma:mode="ink">
                <msink:context xmlns:msink="http://schemas.microsoft.com/ink/2010/main" type="inkWord" rotatedBoundingBox="17851,1864 19512,1867 19510,2852 17849,2848"/>
              </emma:interpretation>
              <emma:one-of disjunction-type="recognition" id="oneOf3">
                <emma:interpretation id="interp3" emma:lang="" emma:confidence="1">
                  <emma:literal/>
                </emma:interpretation>
              </emma:one-of>
            </emma:emma>
          </inkml:annotationXML>
          <inkml:trace contextRef="#ctx0" brushRef="#br0" timeOffset="7209.4124">15421-4100 255 0,'8'0'588'0,"-2"0"91"0,-1-2 66 0,-1 2 59 15,-1 2-181-15,1-1-124 0,-3 1-73 16,2 5-23-16,2 9-21 0,0 2-32 15,1 9-53-15,1 6-47 0,-1 6-62 16,2 8-59-16,1 6-39 0,1 7-24 0,-1 6-17 16,2 5-14-16,0 2-13 0,0 1-10 15,0-4-9-15,1-2-9 0,-1-7-21 16,-2-7-45-16,1-7-80 0,-3-9-177 0,3-8-156 15,-1-11-180-15,-1-10-238 0,2-12-93 16,-4-9 6-16,2-10 141 0,-2-7 136 0,-1-9 176 16</inkml:trace>
          <inkml:trace contextRef="#ctx0" brushRef="#br0" timeOffset="7637.4368">15819-3760 392 0,'3'-1'486'0,"2"-1"46"15,-2 2 72-15,0 3 20 0,0 6-21 16,4 4-2-16,-3 2 9 0,3 6 13 15,1 3-27-15,-2 5-98 0,3 4-128 16,-1 1-91-16,2 2-56 0,-1 2-35 0,1 0-30 16,-1 1-20-16,-1-2-24 0,0 0-18 15,-2-1-19-15,1-5-14 0,-1-1-15 16,-3-4-11-16,0-5-6 0,-1-3-3 15,-1-6 0-15,1-4-1 0,-2-1 0 0,-3-7-1 16,0-5-5-16,-2-4-7 0,-5-7-11 16,3-8-13-16,-4-6-18 0,-2-9-16 0,2-5-14 15,-2-7-8-15,2-1-2 0,2-4 3 16,2 0 11-16,4 1 13 0,3 1 10 15,3 2 10-15,5 2 7 0,3 3 2 0,3 5 1 16,4 2 0-16,1 8 3 0,3 4-1 16,0 5-2-16,3 6 3 0,4 4 1 15,1 7 0-15,3 4-1 0,0 5 2 16,2 8 1-16,-2 1 1 0,-1 6-1 0,-7 3-1 15,-6 3-2-15,-8 0-6 0,-8 3-14 16,-11 0-26-16,-9 0-50 0,-8-1-75 16,-8-3-210-16,-5-4-170 0,-2-4-166 0,-1-4-212 15,-2 0-110-15,4-4-6 0,-1-3 169 16,6 0 152-16,3 0 169 0</inkml:trace>
          <inkml:trace contextRef="#ctx0" brushRef="#br0" timeOffset="6933.3966">14739-3922 227 0,'-7'-9'460'0,"-3"-1"57"0,2-2 50 16,0 2 49-16,0 2-46 0,0 1-43 15,1 2-25-15,-1 2-17 0,1 2-32 0,-1-1-95 16,2 4-119-16,0 0-88 0,-1 5-59 16,3 0-32-16,-3 1-13 0,4 2-12 15,3 2-6-15,0-1-7 0,3-1-3 16,4 3-4-16,2-3-6 0,4 1 2 0,1-4-1 15,3-1 0-15,4-1-1 0,-2-5-2 16,0-3 1-16,0-1 1 0,-2-3-1 16,-2-1 3-16,-4 1 6 0,-4-1 15 0,-2 3 15 15,-2-2 13-15,-3 2 9 0,-1 0 3 16,-4 1-4-16,-4 1-13 0,-1-1-17 15,-3 1-17-15,-1 1-13 0,-2 0-20 0,2 1-37 16,2 1-88-16,-1 0-168 0,5 0-142 16,2-3-122-16,1 0-170 0,3-1-159 15,4 0-18-15,3-2 114 0,7-1 114 16,4 2 108-16,6-2 174 0</inkml:trace>
          <inkml:trace contextRef="#ctx0" brushRef="#br0" timeOffset="6607.3776">14787-3746 271 0,'1'-7'493'0,"1"-1"96"15,1-2 146-15,0 2 83 0,-1 0-76 16,0 1-69-16,-1 3-49 0,-1 1-67 15,0 0-133-15,0 3-134 0,0 3-110 0,2 1-71 16,-1 6-34-16,2 3-20 0,2 7-4 16,1 6-1-16,2 4-1 0,0 4-4 0,0 3-12 15,0-2-4-15,0 1-11 0,0-3-5 16,0-1-6-16,1-2-15 0,-1-5-24 15,0-1-42-15,-2-9-63 0,2-5-156 16,0-7-171-16,0-9-115 0,-2-8-142 0,-4-6-183 16,-4-8-54-16,-4-3 92 0,-7-6 140 15,-1 0 108-15,-2-1 155 0</inkml:trace>
        </inkml:traceGroup>
        <inkml:traceGroup>
          <inkml:annotationXML>
            <emma:emma xmlns:emma="http://www.w3.org/2003/04/emma" version="1.0">
              <emma:interpretation id="{6FF61E90-E23E-48B6-A988-5A1BFD01085F}" emma:medium="tactile" emma:mode="ink">
                <msink:context xmlns:msink="http://schemas.microsoft.com/ink/2010/main" type="inkWord" rotatedBoundingBox="20783,1863 22031,1866 22030,2572 20782,2570"/>
              </emma:interpretation>
              <emma:one-of disjunction-type="recognition" id="oneOf4">
                <emma:interpretation id="interp4" emma:lang="" emma:confidence="1">
                  <emma:literal>to</emma:literal>
                </emma:interpretation>
                <emma:interpretation id="interp5" emma:lang="" emma:confidence="0">
                  <emma:literal>te</emma:literal>
                </emma:interpretation>
                <emma:interpretation id="interp6" emma:lang="" emma:confidence="0">
                  <emma:literal>fo</emma:literal>
                </emma:interpretation>
                <emma:interpretation id="interp7" emma:lang="" emma:confidence="0">
                  <emma:literal>To</emma:literal>
                </emma:interpretation>
                <emma:interpretation id="interp8" emma:lang="" emma:confidence="0">
                  <emma:literal>t.</emma:literal>
                </emma:interpretation>
              </emma:one-of>
            </emma:emma>
          </inkml:annotationXML>
          <inkml:trace contextRef="#ctx0" brushRef="#br0" timeOffset="10419.596">17583-3676 264 0,'-8'2'472'0,"1"0"52"0,3-2 43 15,1-2 22-15,1 1-84 0,2-2-85 16,3-2-53-16,7-2-36 0,5-1-33 0,9-2-84 15,9-2-86-15,8 1-55 0,7 0-29 16,6-1-13-16,1 3-10 0,2 2-10 16,0 3-4-16,-2 3-4 0,-3 5-7 15,-4 4-3-15,-4 1-2 0,-5 4 4 0,-4 5 5 16,-7 0 17-16,-2 1 45 0,-4 0 49 15,-5 2 44-15,-1-2 37 0,-2-1 22 0,-3-1 2 16,2-3-28-16,1 0-37 0,0-6-32 16,7-2-32-16,1-5-25 0,8-5-19 15,7-5-11-15,2-5-12 0,5-4-9 16,-1-1-4-16,-4-3-4 0,-2 0 5 0,-7 4 16 15,-5 0 28-15,-7 3 27 0,-6 2 21 16,-6 2 12-16,-7 1 5 0,-7-2-14 0,-8 3-27 16,-8 1-27-16,-6 2-20 0,-4 2-12 15,-3 1-9-15,-1 1-4 0,4 1-2 16,0 1-3-16,4 0-13 0,5 0-37 15,0 0-85-15,4 1-174 0,2-1-206 0,4 0-242 16,2 0-238-16,3 4-96 0,2-1 16 0,4-1 137 16,2 1 185-16,2 3 235 15</inkml:trace>
          <inkml:trace contextRef="#ctx0" brushRef="#br0" timeOffset="9981.5708">17666-4078 305 0,'5'-5'487'0,"1"-2"73"16,-2 4 85-16,-1-2 32 0,-3 3-91 15,1 0-63-15,1 0-42 0,-2 2-48 0,0 4-72 16,2-1-64-16,2 9-52 0,4 2-41 16,0 8-23-16,3 4-12 0,2 3-2 15,1 5-35-15,-1 0-41 0,-1 6-27 16,3 2-16-16,-4 4-12 0,1-1-11 0,-2 3-6 15,-1-3-6-15,-1 0-6 0,-2-3-7 16,2 0-18-16,-3-7-31 0,0-3-48 0,0-5-74 16,-2-6-164-16,0-8-147 0,-2-7-199 15,-4-7-203-15,0-10-79 0,-5-4 8 16,0-4 129-16,-1-4 134 0,-2 2 205 0</inkml:trace>
        </inkml:traceGroup>
      </inkml:traceGroup>
    </inkml:traceGroup>
    <inkml:traceGroup>
      <inkml:annotationXML>
        <emma:emma xmlns:emma="http://www.w3.org/2003/04/emma" version="1.0">
          <emma:interpretation id="{72184A04-4744-43AD-A46A-554A2D841F48}" emma:medium="tactile" emma:mode="ink">
            <msink:context xmlns:msink="http://schemas.microsoft.com/ink/2010/main" type="paragraph" rotatedBoundingBox="6755,3458 15776,3049 15814,3884 6793,4294" alignmentLevel="3"/>
          </emma:interpretation>
        </emma:emma>
      </inkml:annotationXML>
      <inkml:traceGroup>
        <inkml:annotationXML>
          <emma:emma xmlns:emma="http://www.w3.org/2003/04/emma" version="1.0">
            <emma:interpretation id="{07A279B8-C32C-4F75-8FAA-F879CF82A48C}" emma:medium="tactile" emma:mode="ink">
              <msink:context xmlns:msink="http://schemas.microsoft.com/ink/2010/main" type="line" rotatedBoundingBox="6755,3458 15776,3049 15814,3884 6793,4294"/>
            </emma:interpretation>
          </emma:emma>
        </inkml:annotationXML>
        <inkml:traceGroup>
          <inkml:annotationXML>
            <emma:emma xmlns:emma="http://www.w3.org/2003/04/emma" version="1.0">
              <emma:interpretation id="{E7AEC418-0E6B-4036-B36D-3C758137A897}" emma:medium="tactile" emma:mode="ink">
                <msink:context xmlns:msink="http://schemas.microsoft.com/ink/2010/main" type="inkWord" rotatedBoundingBox="6755,3458 9808,3320 9846,4155 6793,4294"/>
              </emma:interpretation>
              <emma:one-of disjunction-type="recognition" id="oneOf5">
                <emma:interpretation id="interp9" emma:lang="" emma:confidence="1">
                  <emma:literal/>
                </emma:interpretation>
              </emma:one-of>
            </emma:emma>
          </inkml:annotationXML>
          <inkml:trace contextRef="#ctx0" brushRef="#br0" timeOffset="13341.7631">3948-2099 214 0,'2'-1'356'0,"1"-1"73"0,-1 0 13 15,-1 0-35-15,1 1-52 0,1-1-32 16,-3 0-2-16,2 2 1 0,-2-1 2 15,0 1 16-15,0 0 6 0,0 0-12 0,0 0-45 16,0 0-55-16,0 1-48 0,0-1-46 16,0 4-35-16,0-3-30 0,0 3-21 15,1 1-6-15,1 2 11 0,1 3 20 16,0 3 17-16,0 1 16 0,4 3 6 0,-3 2-5 15,3 2-14-15,0-1-23 0,3 3-19 16,1 1-14-16,0-2-10 0,3 1-3 0,-1-3-7 16,1 0-4-16,0-1-4 0,-1-3-4 15,0-2-4-15,1-4 1 0,-1-3 0 16,1-4-1-16,3-3 1 0,1-4-2 15,1-6 1-15,-1-5-4 0,1-2-3 0,-1-3-1 16,-2-2 0-16,-4 4 3 0,-1 1 7 16,-3 1 1-16,-1 4 3 0,-1 4 1 15,-3-1 0-15,0 5-6 0,0 3-6 16,2 1-2-16,3 3 0 0,2 8 2 0,4 1 4 15,2 0 5-15,3 1 5 0,1 0 2 16,2-3-1-16,3-1 0 0,2-5-2 0,5-6 0 16,3-3-2-16,-1-8-1 0,3-7-3 15,-1-6 0-15,-3-7-2 0,-6-3-1 16,-5-5 1-16,-6-2-1 0,-3-5-1 0,-8 0-1 15,-5 0 6-15,-2 2 6 0,-6 6 10 16,-1 5 11-16,-1 5 9 0,-1 6 6 16,0 5-3-16,0 3-8 0,1 6-11 15,-1 6-10-15,2 6-10 0,-1 7-6 0,1 6-4 16,3 8 0-16,-1 1-1 0,6 4-1 15,2 4-1-15,2 2 1 0,5 3-3 16,2 0-6-16,2 2-19 0,3-1-32 0,-1-3-60 16,0-2-100-16,0-3-204 0,2-4-150 15,-3-3-237-15,-1-3-174 0,-2-5-51 16,-2-4 41-16,-2-3 176 0,-1-5 139 0,-2-3 249 15</inkml:trace>
          <inkml:trace contextRef="#ctx0" brushRef="#br0" timeOffset="13823.7907">4799-2156 336 0,'3'-12'421'15,"0"3"56"-15,2 0 11 0,-1 3-76 16,1 0-81-16,1 1-45 0,2 1-13 0,0 2 20 16,3 1 44-16,5-1 50 0,3 2 35 15,5 2 8-15,3 0-16 0,1 3-48 16,5 0-65-16,2 1-62 0,3 2-58 0,2 2-44 15,2 5-29-15,2 0-18 0,-1 4-10 16,-2 4-14-16,-3 1-7 0,-5 4-6 0,-3 0-5 16,-4 2-1-16,-7 1-3 15,-4 1-5-15,-4-4-1 0,-3 0-3 0,-3-4-5 16,0 0-4-16,-4-6-3 0,1-2-2 15,0-4-2-15,-2-2-3 0,0-4 1 0,-2-3-1 16,-1-3-1-16,-2-3-2 0,-1-8-6 16,-5-3-9-16,0-6-14 0,-2-5-14 15,-1-8-8-15,0-5-9 0,-1-5-4 16,1 1 3-16,3-2 6 0,2 4 8 0,2 1 7 15,6 0 7-15,2 6 5 0,2 1 4 0,4 3 0 16,2 3 3-16,2 5 0 0,2 3 0 16,1 6-2-16,2 3 1 0,1 4 0 15,2 5-1-15,-1 3 2 0,1 4 1 16,-2 5 0-16,-1 3 3 0,-2 0 1 0,-1 4 3 15,-5 2 1-15,-4 1 4 0,0-2 0 16,-8 0 0-16,0 0 2 0,-6-2-4 16,-4-2-11-16,-7-2-21 0,-2-4-42 15,-4-1-73-15,-3-4-142 0,1-3-172 0,4-2-105 16,1-4-144-16,2 1-193 0,2-1-52 15,2 1 75-15,6 1 139 0,5-1 95 0,4-2 153 16</inkml:trace>
          <inkml:trace contextRef="#ctx0" brushRef="#br0" timeOffset="14484.8285">5684-2343 166 0,'1'-4'311'0,"1"3"56"16,-2-2 10-16,1 0-30 0,1 2-39 15,-2 1-42-15,0 0-43 0,0 0-46 0,0 0-42 16,2 0-38-16,-1 1-24 0,-1 1-11 15,3-1 10-15,-1 2 21 0,1 2 39 0,0 2 79 16,2 0 89-16,0 1 60 0,-1 3 28 16,3 3 12-16,-3 0-12 0,1 2-64 15,0-1-77-15,1 3-56 0,1-1-41 16,-1 1-39-16,0 1-30 0,2 1-21 0,0-1-19 15,0-1-13-15,0 0-7 0,-2-2-7 16,2-2-3-16,-2-6-2 0,-1-2 0 16,0-1-1-16,0-2 0 0,-1-3 0 15,3-3-1-15,-1-1 0 0,3-3-2 0,3-1-3 16,-1-3-2-16,-2 3-2 0,1 2-4 15,-3 1-3-15,1 3 0 0,2 1 0 16,-1 2 2-16,1 1 3 0,1 3 5 0,2 2 8 16,-1 0 11-16,-1 0 6 0,0 1 7 15,0-4 3-15,-1 0 3 0,-1-2-3 16,4-4-6-16,1-2-5 0,5-4-5 0,5-10-5 15,1-4-5-15,4-8-5 0,-1-2 1 16,-1-4 0-16,-2-4-3 0,-3-6 1 16,-4-3-2-16,-6 4 5 0,-1-3 3 0,-4 5 11 15,-4 5 20-15,0 6 18 0,-3 6 12 16,0 6 6-16,-2 4-3 0,1 5-11 15,1 4-19-15,-3 5-15 0,1 9-6 0,1 11 4 16,1 6 6-16,1 6 6 0,1 3 10 16,1 3 6-16,2 1-1 0,1-1-6 15,0 1-5-15,2 2-4 0,0-4-8 16,0 2-9-16,1-6-14 0,1-3-22 0,-2-2-35 15,1-3-53-15,1-4-99 0,-2-5-186 16,0-3-203-16,-2-4-246 0,-3-6-215 0,-3-2-81 16,-3-3 28-16,-3-3 149 15,-5-1 190-15,-4-2 253 0</inkml:trace>
          <inkml:trace contextRef="#ctx0" brushRef="#br0" timeOffset="12641.7231">3688-2066 151 0,'1'-8'444'0,"1"-1"61"16,1 0 54-16,-3 1 51 0,0 1-7 16,0 2-38-16,0-1-14 0,-3 2 3 15,0 1-14-15,1 3-75 0,-3 0-122 0,1 0-105 16,-4 3-77-16,-2 3-59 0,1 3-35 15,-4 2-21-15,0 5-11 0,1 2-6 16,-1 3-5-16,2 3-3 0,2 0-4 0,1 2-3 16,1 0-4-16,4 0-3 0,2 0 1 15,2 0-3-15,4-1-1 0,1-5 0 16,2-2-1-16,3 0 0 0,0-5-1 15,3-4 2-15,4-2 1 0,-1-5 0 0,4-3 1 16,-1-5 1-16,-1-4-1 0,0-4 1 16,-3-4 0-16,-2-1-2 0,-4-4 1 15,-2-1 0-15,-5 1 1 0,-2-1-1 0,-1 3 1 16,-3 2 2-16,-3 2 1 0,-2 2 0 15,-3 3-3-15,0-1-1 0,0 5-3 0,-2 1-4 16,2 0-12-16,0 3-17 0,0 3-34 16,2 1-67-16,1 1-127 0,-2 5-157 15,4-1-106-15,1 3-112 0,0 0-144 16,4 1-106-16,1 1 35 0,1-1 113 0,7-2 87 15,0-3 117-15</inkml:trace>
          <inkml:trace contextRef="#ctx0" brushRef="#br0" timeOffset="14623.8364">6227-2320 160 0,'2'-16'388'16,"3"-2"56"-16,3 3 46 0,6-3-50 15,3 2-99-15,4 2-92 0,4 0-72 16,0 1-50-16,5 2-42 0,-1 0-32 0,2 4-29 15,-1 0-36-15,0 0-105 0,-4 4-174 16,-6 0-134-16,-2 1-70 0,-4 4-32 0,-3-2 2 16,-2 0 86-16</inkml:trace>
        </inkml:traceGroup>
        <inkml:traceGroup>
          <inkml:annotationXML>
            <emma:emma xmlns:emma="http://www.w3.org/2003/04/emma" version="1.0">
              <emma:interpretation id="{97F88A0D-29B2-4F33-BE95-8D6AB96CBF7C}" emma:medium="tactile" emma:mode="ink">
                <msink:context xmlns:msink="http://schemas.microsoft.com/ink/2010/main" type="inkWord" rotatedBoundingBox="10878,3541 14576,3373 14598,3854 10900,4022"/>
              </emma:interpretation>
              <emma:one-of disjunction-type="recognition" id="oneOf6">
                <emma:interpretation id="interp10" emma:lang="" emma:confidence="1">
                  <emma:literal/>
                </emma:interpretation>
              </emma:one-of>
            </emma:emma>
          </inkml:annotationXML>
          <inkml:trace contextRef="#ctx0" brushRef="#br0" timeOffset="16282.9313">8985-2348 281 0,'2'0'458'0,"-2"0"59"0,1 0 62 0,-1 0-5 15,0 0-34-15,-1 1-48 0,1-1-34 16,0 4-3-16,0 1 4 0,0 4-43 16,3 0-67-16,0 6-54 0,0 1-34 15,2 2-44-15,3 1-59 0,0 1-47 0,1 0-34 16,1 0-24-16,1-2-15 0,0 1-12 15,1 0-8-15,0-5-4 0,2-3-1 0,0-2-2 16,2-4-2-16,3-5-4 0,1-5-3 16,2-5-4-16,2-4-3 0,-2-4 0 15,-1-1-1-15,-4-2 3 0,-3 2 3 16,-3 1 8-16,-1 2 17 0,-5 2 16 0,-2 2 17 15,-3 3 15-15,0 0 7 0,0 2 2 16,-2 3-10-16,1 0-14 0,-1 2-17 16,-1 1-15-16,1 1-11 0,1 3-10 0,-1-1-6 15,1 4-5-15,1 1-2 0,1 3-6 16,2 0-13-16,2 3-13 0,0 2-24 15,1-3-29-15,1 2-46 0,-3 1-56 0,3-2-102 16,-1-1-170-16,0-1-103 0,-1-6-116 16,0 2-122-16,-4-3-104 0,1-3 23 15,-2-1 137-15,1-5 103 0,1-3 133 16</inkml:trace>
          <inkml:trace contextRef="#ctx0" brushRef="#br0" timeOffset="16825.9624">9442-2392 36 0,'9'-15'436'0,"1"5"72"0,-2 0 68 16,3 1 104-16,0 2-14 0,2 0-63 15,-1 2-26-15,2 2-9 0,1-1-27 0,-1 4-78 16,3 0-115-16,2 4-100 0,2 1-76 16,-1 2-52-16,2 2-33 0,2 3-22 15,0 0-18-15,0 2-10 0,-2 4-9 16,-3-1-8-16,-4 2-6 0,-2 0-4 0,-2 0 0 15,-5 0-3-15,-2 1-4 0,-4 0-7 16,-4-4-7-16,0 1-4 0,-4-5-3 0,-2-2 0 16,1-5-3-16,-2-1 3 0,0-8-2 15,-2-3-6-15,2-6-12 0,0-4-12 16,5-6-9-16,2-4-13 0,6-2-7 15,6 0 2-15,5 3 5 0,6 1 5 0,6 2 10 16,3 6 13-16,2 2 10 0,2 6 9 16,1 2 7-16,-1 7 8 0,-2 4 3 15,0 0 4-15,-2 6 8 0,-1 2 10 16,-3 2 13-16,-2 0 14 0,0 2 17 0,-1 3 15 15,-1-4 9-15,1 3-1 0,-2-4-9 16,0-2-11-16,-4-1-13 0,3-4-16 0,1-3-10 16,1-4-9-16,4-3-3 0,6-5-5 15,2-5-5-15,2-4-4 0,0-1-3 16,-3-1 0-16,-4 1 2 0,-6 1 2 0,-6 0 6 15,-5 3 11-15,-5-2 8 0,-5 2 7 16,-5 2 3-16,-5 2 4 0,-4-1 3 16,-3 4-3-16,-2-1-2 0,-2 2-4 15,-2 2-4-15,0-1-3 0,3 3-7 0,-1 1-6 16,6-1-6-16,2 2-11 0,2 2-15 15,1 0-44-15,4 4-66 0,1 1-145 16,2 2-186-16,5 0-130 0,1 0-187 16,2 0-166-16,3-1-42 0,-1 1 87 0,5-3 155 15,0-2 122-15,1-1 191 0</inkml:trace>
          <inkml:trace contextRef="#ctx0" brushRef="#br0" timeOffset="17236.9859">10645-2542 48 0,'7'3'442'15,"1"0"67"-15,-1 0 76 0,-1 2 171 0,2-3 5 16,1 3-67-16,2-2-37 0,1 4-16 16,-1-2-42-16,1 2-142 0,2 2-136 15,1 1-100-15,1 0-62 0,-2-2-39 0,-2 4-29 16,3-1-21-16,-3 3-18 0,2-3-9 15,-2 0-10-15,-1 1-9 0,-2-1-5 16,-1 2-6-16,-2-5-5 0,-1 3-2 16,-3-1-2-16,-2-1-3 0,-2-1-4 0,0 1 1 15,-1-4 0-15,0-1 0 0,0 0 2 16,-2-4-3-16,2-5-7 0,-3-3-9 15,-1-8-8-15,1-3-9 0,1-3-9 0,2-5-1 16,5 0 3-16,3 0 3 0,6 0 6 16,3 2 5-16,5 2 8 0,4 5 2 15,4 2 4-15,5 5 4 0,1 4 1 0,2 3 3 16,1 8-1-16,4 4 1 0,-2 3 2 15,0 7 2-15,-2 1 0 0,-4 5 1 0,-2 2 2 16,-7 1-8-16,-4 3-28 16,-6 0-61-16,-8 2-165 0,-7-2-193 0,-7-4-248 15,-7-2-234-15,-5-3-101 0,-4-3-8 16,-3-3 130-16,-2-4 172 0,-2 0 239 0</inkml:trace>
          <inkml:trace contextRef="#ctx0" brushRef="#br0" timeOffset="15506.8867">7662-2270 382 0,'3'-1'516'0,"-1"1"62"16,0-1 74-16,-1 1 37 0,1 1-83 15,1 0-26-15,2 3-19 0,-2-1-10 0,3 5-38 16,2-1-98-16,2 3-106 0,1 3-88 16,0 2-53-16,1 0-35 0,1 3-29 15,-2-1-21-15,0-1-16 0,-1 3-13 16,-2 0-12-16,-1-3-12 0,-2 0-8 0,-2-4-7 15,0 2-4-15,-3-7-2 0,2 1-1 16,0 0-1-16,-2-6 2 0,0-2-1 0,-2-2-1 16,0-3-2-16,-1-6-6 0,0 0-3 15,0-6-3-15,1-2-5 0,2 0 2 16,2-4 0-16,4-2 2 0,4 3-1 15,1-1 1-15,3 2 2 0,5 2-1 0,2 4 2 16,2 0 2-16,3 4-1 0,0 4 1 16,1 4-4-16,-1 6 0 0,-1 4 0 15,0 4 0-15,-3 7 1 0,-1 3 3 16,-4 5 2-16,-1 2 1 0,-3 1 2 0,-4 0-2 15,-3 2-12-15,-1-5-38 0,-2 2-74 16,2-5-149-16,-2-5-194 0,4-5-151 0,-4-4-223 16,2-7-161-16,1-6-33 15,2-4 95-15,3-7 164 0,1-5 136 0,1-1 227 16</inkml:trace>
          <inkml:trace contextRef="#ctx0" brushRef="#br0" timeOffset="15845.9063">8416-2158 91 0,'7'5'431'0,"-1"-3"56"0,-1 1 38 16,-1 1 40-16,3 0-91 0,-3-3-28 15,1 1 19-15,1-1 25 0,1-1 23 16,-1-1 2-16,4-2-64 0,1-1-108 0,1-4-99 16,3-2-76-16,0-4-59 0,0-1-42 15,0-3-25-15,0-2-16 0,-3-2-10 16,-2 1-2-16,-4-1 5 0,-1 2 8 15,-4 3 15-15,-2 1 10 0,-2 4 10 0,-2 2 4 16,-1 2-2-16,-6 4-9 0,0 2-15 16,-6 5-10-16,-1 4-10 0,-1 7-5 15,-4 4-3-15,4 1-1 0,-1 4-3 0,2-1-1 16,5 4-4-16,0 0 0 0,6-1-5 15,1 1 1-15,4 0 1 0,6 0 0 16,2-3-1-16,5-2-4 0,7-2-4 0,4-1-17 16,7-6-41-16,5 0-71 0,4-5-156 15,2-3-173-15,2-2-116 0,-1-6-159 16,-4 2-170-16,-1-3-53 0,-4 0 93 15,-2-4 141-15,-2-3 103 0,-4 1 165 0</inkml:trace>
        </inkml:traceGroup>
        <inkml:traceGroup>
          <inkml:annotationXML>
            <emma:emma xmlns:emma="http://www.w3.org/2003/04/emma" version="1.0">
              <emma:interpretation id="{05970342-5218-4B1F-B23F-7F7984A5B0E3}" emma:medium="tactile" emma:mode="ink">
                <msink:context xmlns:msink="http://schemas.microsoft.com/ink/2010/main" type="inkWord" rotatedBoundingBox="15732,3702 15806,3698 15809,3753 15734,3757"/>
              </emma:interpretation>
              <emma:one-of disjunction-type="recognition" id="oneOf7">
                <emma:interpretation id="interp11" emma:lang="" emma:confidence="0">
                  <emma:literal>&gt;</emma:literal>
                </emma:interpretation>
                <emma:interpretation id="interp12" emma:lang="" emma:confidence="0">
                  <emma:literal>.</emma:literal>
                </emma:interpretation>
                <emma:interpretation id="interp13" emma:lang="" emma:confidence="0">
                  <emma:literal>x</emma:literal>
                </emma:interpretation>
                <emma:interpretation id="interp14" emma:lang="" emma:confidence="0">
                  <emma:literal>'</emma:literal>
                </emma:interpretation>
                <emma:interpretation id="interp15" emma:lang="" emma:confidence="0">
                  <emma:literal>t</emma:literal>
                </emma:interpretation>
              </emma:one-of>
            </emma:emma>
          </inkml:annotationXML>
          <inkml:trace contextRef="#ctx0" brushRef="#br0" timeOffset="19344.1064">12522-2265 141 0,'10'10'493'0,"-4"-2"63"0,0-1 34 16,-1-2 34-16,0-1-133 0,1 1-49 15,-1-3-4-15,0 1 23 0,-1 0 25 0,-1 0-3 16,-1-2-53-16,0-1-113 0,-1 0-112 16,-1 0-107-16,2 0-130 0,-1 0-244 15,-4-1-297-15,-2-2-269 0,-4-3-137 16,-4-2-54-16,-1 0 32 0,-3-4 193 0,1-2 270 15</inkml:trace>
        </inkml:traceGroup>
      </inkml:traceGroup>
    </inkml:traceGroup>
    <inkml:traceGroup>
      <inkml:annotationXML>
        <emma:emma xmlns:emma="http://www.w3.org/2003/04/emma" version="1.0">
          <emma:interpretation id="{AE67E69F-5E3C-40A3-97AC-A241AA17F53F}" emma:medium="tactile" emma:mode="ink">
            <msink:context xmlns:msink="http://schemas.microsoft.com/ink/2010/main" type="paragraph" rotatedBoundingBox="702,5120 1949,5156 1936,5629 688,5593" alignmentLevel="1"/>
          </emma:interpretation>
        </emma:emma>
      </inkml:annotationXML>
      <inkml:traceGroup>
        <inkml:annotationXML>
          <emma:emma xmlns:emma="http://www.w3.org/2003/04/emma" version="1.0">
            <emma:interpretation id="{B9B3F1C4-E22A-42FE-A92D-113ED640F7F5}" emma:medium="tactile" emma:mode="ink">
              <msink:context xmlns:msink="http://schemas.microsoft.com/ink/2010/main" type="line" rotatedBoundingBox="702,5120 1949,5156 1936,5629 688,5593"/>
            </emma:interpretation>
          </emma:emma>
        </inkml:annotationXML>
        <inkml:traceGroup>
          <inkml:annotationXML>
            <emma:emma xmlns:emma="http://www.w3.org/2003/04/emma" version="1.0">
              <emma:interpretation id="{58DFCFBB-8AFD-4A18-8A3A-637BF16FD2E0}" emma:medium="tactile" emma:mode="ink">
                <msink:context xmlns:msink="http://schemas.microsoft.com/ink/2010/main" type="inkWord" rotatedBoundingBox="702,5120 1949,5156 1936,5629 688,5593"/>
              </emma:interpretation>
              <emma:one-of disjunction-type="recognition" id="oneOf8">
                <emma:interpretation id="interp16" emma:lang="" emma:confidence="0">
                  <emma:literal>I</emma:literal>
                </emma:interpretation>
                <emma:interpretation id="interp17" emma:lang="" emma:confidence="0">
                  <emma:literal>|</emma:literal>
                </emma:interpretation>
                <emma:interpretation id="interp18" emma:lang="" emma:confidence="0">
                  <emma:literal>'</emma:literal>
                </emma:interpretation>
                <emma:interpretation id="interp19" emma:lang="" emma:confidence="0">
                  <emma:literal>1</emma:literal>
                </emma:interpretation>
                <emma:interpretation id="interp20" emma:lang="" emma:confidence="0">
                  <emma:literal>l</emma:literal>
                </emma:interpretation>
              </emma:one-of>
            </emma:emma>
          </inkml:annotationXML>
          <inkml:trace contextRef="#ctx0" brushRef="#br0" timeOffset="26144.4954">-1365-717 402 0,'2'0'605'0,"-1"-2"169"16,1 1 132-16,-2 1 15 0,0 0-146 0,0 1-110 15,0 1-127-15,0 3-151 0,0 2-113 16,0 5-90-16,3 2-62 0,-2 4-38 0,1 1-22 16,0 6-18-16,1-3-18 0,0 4-38 15,0 1-77-15,2-1-247 0,-2-1-261 16,0-3-287-16,2-3-149 0,0-1-55 15,3-3 26-15,3-4 223 0,6-3 246 0</inkml:trace>
          <inkml:trace contextRef="#ctx0" brushRef="#br0" timeOffset="25875.48">-2509-636 223 0,'-3'-3'456'0,"-1"0"61"0,1 2 59 16,0-2 19-16,2 0-31 0,-3 0-52 16,4-1-21-16,0-1-7 0,4 0-22 0,0-1-64 15,4-2-93-15,5-3-74 0,3 3-55 16,3-3-41-16,3 1-31 0,5-1-25 15,-1 3-19-15,3-2-19 0,1 4-14 16,0 2-12-16,-2 1-6 0,-1 3-5 0,0 3-2 16,-3 2-3-16,-2 4 0 0,-5 4 3 15,-1 2 4-15,-5 8 3 0,-3-1 3 16,-5 3 6-16,-4 1 7 0,-4 4 1 15,-5 0 1-15,-1-1 5 0,-3 1 0 0,0 0 2 16,1-4 0-16,1-5 7 0,1-2 5 16,1-5 11-16,2-3 9 0,2-4 9 0,1-1 2 15,4-4-5-15,1-5-9 0,3-4-16 16,3-7-18-16,5-4-18 0,3-6-15 15,7-2-12-15,4-4-10 0,2-3-7 0,3 0-3 16,0 0 2-16,2-1 2 0,-4 2 5 16,1 1 7-16,-6 5 8 0,-2 1 6 15,-5 3 5-15,-4 6 5 0,-2 1 5 16,-4 1 5-16,-3 3 7 0,-3 4 4 0,0 3 1 15,0 0-1-15,-1 3-3 0,-2 2-6 16,-2 3-6-16,0 5-4 0,-1 4-6 16,-1 6-2-16,3 2 0 0,-1 3 2 0,2 5-1 15,3 0-1-15,0-1 2 0,3 1 1 16,3-2-2-16,4-3-4 0,2 1-9 15,4-4-19-15,3-2-42 0,3-6-82 0,4-3-202 16,0-7-173-16,4-6-276 0,0-7-194 16,-1-5-72-16,-1-2 21 0,-1-4 172 15,-3 1 159-15,0-2 276 0</inkml:trace>
        </inkml:traceGroup>
      </inkml:traceGroup>
    </inkml:traceGroup>
    <inkml:traceGroup>
      <inkml:annotationXML>
        <emma:emma xmlns:emma="http://www.w3.org/2003/04/emma" version="1.0">
          <emma:interpretation id="{03B60BEC-6E5A-469A-AB82-D2E785A99DC2}" emma:medium="tactile" emma:mode="ink">
            <msink:context xmlns:msink="http://schemas.microsoft.com/ink/2010/main" type="paragraph" rotatedBoundingBox="412,6344 1956,5983 2103,6609 559,6970" alignmentLevel="1"/>
          </emma:interpretation>
        </emma:emma>
      </inkml:annotationXML>
      <inkml:traceGroup>
        <inkml:annotationXML>
          <emma:emma xmlns:emma="http://www.w3.org/2003/04/emma" version="1.0">
            <emma:interpretation id="{F1E4CC52-E395-4DA1-A144-44BEBF0A5CBA}" emma:medium="tactile" emma:mode="ink">
              <msink:context xmlns:msink="http://schemas.microsoft.com/ink/2010/main" type="line" rotatedBoundingBox="412,6344 1956,5983 2103,6609 559,6970"/>
            </emma:interpretation>
          </emma:emma>
        </inkml:annotationXML>
        <inkml:traceGroup>
          <inkml:annotationXML>
            <emma:emma xmlns:emma="http://www.w3.org/2003/04/emma" version="1.0">
              <emma:interpretation id="{CA17AE58-BCCF-4228-95A2-81869334589A}" emma:medium="tactile" emma:mode="ink">
                <msink:context xmlns:msink="http://schemas.microsoft.com/ink/2010/main" type="inkWord" rotatedBoundingBox="412,6344 1956,5983 2103,6609 559,6970"/>
              </emma:interpretation>
              <emma:one-of disjunction-type="recognition" id="oneOf9">
                <emma:interpretation id="interp21" emma:lang="" emma:confidence="1">
                  <emma:literal/>
                </emma:interpretation>
              </emma:one-of>
            </emma:emma>
          </inkml:annotationXML>
          <inkml:trace contextRef="#ctx0" brushRef="#br1" timeOffset="-753839.117">-2437 411 357 0,'-4'-4'518'0,"1"-2"61"15,-2 2 48-15,-2 3-29 0,0-1-171 0,-3 4-67 16,-1 2-22-16,-2 4 3 0,-2 6 4 16,-3 3-4-16,1 3-16 15,-2 6-39-15,-2 4-43 0,2 3-45 0,0 1-41 0,2 2-33 16,0 0-30-16,4-1-26 0,2 2-23 15,3-6-16-15,2-3-6 0,3-2-4 0,1-3-1 16,5-4-3-16,0-3 2 0,5-5 4 16,6-4 0-16,4-6-1 0,5-3 0 0,3-6 0 15,-1-8-1-15,3-3-1 0,-1-6-2 0,-5-2-3 16,-1-3 0-16,-4-2-1 0,-6-1 7 15,-1 4 4-15,-4-1 12 0,-3 4 11 16,-3 4 9-16,-1 3 8 0,-4 4-2 0,-1 2-6 16,-4 3-9-16,-2 3-14 0,-3 4-9 15,-2 1-11-15,-2 4-12 0,-1 2-20 0,-3 4-30 16,3-1-48-16,1 1-89 0,2-1-201 15,5-1-152-15,3-1-148 0,4-2-233 16,5-1-89-16,3 0 14 0,7-2 163 0,4 0 135 16,5-2 153-16</inkml:trace>
          <inkml:trace contextRef="#ctx0" brushRef="#br1" timeOffset="-753670.1074">-2056 534 45 0,'15'8'453'0,"-6"1"65"0,-1-2 34 16,-3-2 20-16,-2-1-132 0,0-1-190 15,-1 1-107-15,-1-2-62 0,1 0-39 0,-1-1-37 16,1-2-35-16,-1-1-167 0,-1-4-191 16,4-1-99-16,-3-5-49 0,7-3-8 0,0-1 9 15</inkml:trace>
          <inkml:trace contextRef="#ctx0" brushRef="#br1" timeOffset="-753188.0796">-1714 256 154 0,'0'-11'495'0,"-2"3"81"0,1-3 61 15,1 1 85-15,0 1-107 0,0-1-75 16,3-2-44-16,1 1-33 0,1 0-30 0,3 0-67 16,3 0-92-16,2-1-90 0,3 3-68 15,1-3-46-15,4 5-30 0,-1-1-19 0,1 4-11 16,-4 1-9-16,0 7-6 0,-1 3-4 15,-2 5-1-15,-1 9-1 0,-7 5 0 16,-2 8 4-16,-4 2 3 0,-4 5 1 0,0 0 2 16,-1 0 0-16,-1-7 0 0,2-2 2 15,1-8 2-15,2-4 13 0,-2-5 19 0,3-3 23 16,3-2 22-16,1-6 19 0,6-4 12 15,6-3 0-15,6-5-13 0,3-3-17 16,4-4-20-16,1 0-17 0,1 4-13 0,1 0-8 16,-1 2-6-16,-1 3-1 0,-3 2 2 0,-5 4 4 15,-4 1 4-15,-4 6 4 0,-8 5 4 16,-6 6 1-16,-9 3 0 0,-9 5-4 15,-8 4-12-15,-11 1-19 0,-5 2-30 0,-11 3-46 16,-2-2-71-16,-5 1-169 0,-2-5-190 16,-2-6-211-16,0-3-239 0,3-5-98 0,2-7-7 15,7-1 128-15,5-3 173 0,6-3 213 16</inkml:trace>
        </inkml:traceGroup>
      </inkml:traceGroup>
    </inkml:traceGroup>
    <inkml:traceGroup>
      <inkml:annotationXML>
        <emma:emma xmlns:emma="http://www.w3.org/2003/04/emma" version="1.0">
          <emma:interpretation id="{29F467D4-3054-484D-979B-EE7050163D97}" emma:medium="tactile" emma:mode="ink">
            <msink:context xmlns:msink="http://schemas.microsoft.com/ink/2010/main" type="paragraph" rotatedBoundingBox="779,6680 8241,5079 8587,6689 1125,8291" alignmentLevel="1"/>
          </emma:interpretation>
        </emma:emma>
      </inkml:annotationXML>
      <inkml:traceGroup>
        <inkml:annotationXML>
          <emma:emma xmlns:emma="http://www.w3.org/2003/04/emma" version="1.0">
            <emma:interpretation id="{BBC4D774-B5A7-4DFF-A1B5-E8B9C8C6C944}" emma:medium="tactile" emma:mode="ink">
              <msink:context xmlns:msink="http://schemas.microsoft.com/ink/2010/main" type="line" rotatedBoundingBox="779,6680 8241,5079 8587,6689 1125,8291"/>
            </emma:interpretation>
          </emma:emma>
        </inkml:annotationXML>
        <inkml:traceGroup>
          <inkml:annotationXML>
            <emma:emma xmlns:emma="http://www.w3.org/2003/04/emma" version="1.0">
              <emma:interpretation id="{2BE21F7E-504C-462B-A719-0775C22DCF36}" emma:medium="tactile" emma:mode="ink">
                <msink:context xmlns:msink="http://schemas.microsoft.com/ink/2010/main" type="inkWord" rotatedBoundingBox="779,6680 4820,5813 5166,7424 1125,8291"/>
              </emma:interpretation>
              <emma:one-of disjunction-type="recognition" id="oneOf10">
                <emma:interpretation id="interp22" emma:lang="" emma:confidence="1">
                  <emma:literal/>
                </emma:interpretation>
              </emma:one-of>
            </emma:emma>
          </inkml:annotationXML>
          <inkml:trace contextRef="#ctx0" brushRef="#br1" timeOffset="-754696.1662">-1985 1543 3 0,'-25'2'357'0,"0"0"61"0,1-2 45 15,0 0 10-15,2 0-101 0,0-2-100 16,2 0-75-16,-1 2-49 0,1-1-30 0,2 1-13 16,2-2-5-16,4 1-4 0,1 1-2 15,3 0-4-15,1 0-9 0,4 0-16 0,0 0-20 16,2 0-12-16,2 0-7 0,2 0-2 15,7 0 13-15,4-1 22 0,8-1 36 16,10-1 46-16,9-1 42 0,11-3 41 0,10-5 13 16,9 1 1-16,8-4-18 0,8 0-36 15,6-3-39-15,5-3-38 0,3 1-27 0,2-2-24 16,0 3-20-16,-1-2-11 0,-2 2-9 0,-4 0-8 15,-6 3-3-15,-6 2-4 0,-7 1 0 16,-5 1 0-16,-11 2-1 0,-7 1 0 16,-8 2 1-16,-7 2-1 0,-7 1 1 0,-7 1 0 15,-4-1 1-15,-5 2 1 0,-4 1-1 16,-2 1-3-16,-2-2 1 0,-2 0 2 0,-1 2 0 15,-1 0 1-15,1-1-1 0,1 0 5 16,-1 0-2-16,3-1-3 0,-2 0-1 16,4 1-1-16,-4-1 2 0,1 0-2 0,-3 0 2 15,-1 1 1-15,1 1 2 0,-3-2 1 16,-1 1 4-16,0 1 5 0,-1 0 6 0,-1 0 6 15,2 0 1-15,0 0 3 0,0 0-3 16,0 0-5-16,0 0-8 0,0 0-5 16,0 0-5-16,2 0-3 0,-1 0-2 0,-1 0 0 15,3 0-1-15,-1 0 0 0,1-3 1 16,0 2 0-16,0-2 0 0,1 0-1 15,-3 0 1-15,1 1 0 0,-1 2 1 0,1 0-1 16,-2-2 3-16,0 2 1 0,0 0-1 16,-2 0-1-16,1 0 0 0,1 0 0 0,-3 0 0 15,-1 0-1-15,1-1 0 0,2 1 1 16,-1-2 1-16,1 0-2 0,1 2 2 15,-2-1 1-15,0 1-2 0,2-3 1 0,0 3-1 16,0-1 0-16,0-1-1 0,0 2 1 16,0-1-2-16,0 1-2 0,-1-1 0 0,-1-1-1 15,1 2 1-15,-1-1 1 0,-1 1 4 16,-2-2-1-16,-1 1 2 0,-1-1-2 15,-2 1-2-15,-2-2-1 0,-2 1-1 0,-2 0 1 16,-3 1 0-16,-1-3 0 0,-3 3 1 16,-2-1 2-16,1-3-2 0,-3 1 0 0,1-1 0 15,0 0 0-15,1 0 0 0,2-1 0 16,1 2 0-16,1 0-1 0,2 1 2 0,4-1 3 15,3 1 0-15,0 2 1 0,5-2-1 16,-1 1 0-16,3 0-1 0,1 2-3 0,1 0-3 16,0 0-1-16,2 0-3 0,2 0-1 15,1 0 0-15,3 0 0 0,4 0 2 0,1 4 2 16,5 0 2-16,1 0 2 0,2 2-1 15,2 1 1-15,-1 0-1 0,1 3 0 16,-2 0 0-16,0 2-2 0,-3 1 3 0,-2-1-1 16,-2 6 6-16,-2-3 3 0,-4 6 5 15,-4 2 3-15,-4 0 1 0,-4 3 1 0,-5 3-5 16,-5 1-34-16,-3-1-96 0,-3 0-170 15,1-3-130-15,-4-3-239 0,1-4-198 16,1-5-78-16,-1-3 35 0,5-8 138 0,2-5 113 16,2-3 227-16</inkml:trace>
          <inkml:trace contextRef="#ctx0" brushRef="#br1" timeOffset="-773012.2138">513 602 369 0,'0'-3'489'0,"0"0"36"0,1 3 19 15,4 2-64-15,3 4-139 0,6 4 6 0,3 4 59 16,7 6 54-16,6 2 43 0,3 8 20 16,5 3-42-16,2 0-113 0,1 4-119 0,0 1-83 15,-2 1-61-15,1-1-42 0,-2 1-26 16,-3-1-18-16,-4-5-11 0,-2-2-16 15,-6-5-31-15,-1-3-59 0,-3-7-158 0,0-7-154 16,-1-11-109-16,-4-8-149 0,-3-12-194 16,-5-8-60-16,-4-9 93 0,-7-5 121 0,-3-8 94 15,-6-2 151-15</inkml:trace>
          <inkml:trace contextRef="#ctx0" brushRef="#br1" timeOffset="-772851.2043">1017 619 32 0,'-19'-20'395'0,"1"7"64"0,3 6 43 16,-3 7 29-16,1 6-132 0,-1 8-117 0,-1 5-54 16,2 5-1-16,0 4 31 0,-1 4 44 15,2 4 29-15,2 3 5 0,-2-1-21 0,4 2-48 16,1 4-65-16,1-3-69 0,1 3-49 15,2-2-35-15,3-2-43 0,-1-1-104 16,3-3-130-16,2-4-87 0,7-6-104 0,-1-3-182 16,2-5-151-16,6-10-3 0,2-5 76 15,6-9 55-15,0-5 88 0</inkml:trace>
          <inkml:trace contextRef="#ctx0" brushRef="#br1" timeOffset="-772633.1919">1205 606 238 0,'-2'-10'506'0,"1"0"50"0,-1 5 27 0,0 2 5 16,-1 1-238-16,0 7-125 0,0 2-58 16,1 5-16-16,-1 7 3 0,3 6 5 0,0 1 0 15,5 7-17-15,1 2-33 0,4 4-31 16,1 2-28-16,1 3-20 0,3 1-54 15,0-1-79-15,1 0-59 0,2-2-99 0,-1-6-249 16,0-2-127-16,-1-5-30 0,-2-1 34 16,-1-7 37-16,-2-7 85 0</inkml:trace>
          <inkml:trace contextRef="#ctx0" brushRef="#br1" timeOffset="-773452.2389">481 219 351 0,'-5'-8'414'0,"0"-3"47"0,-1 3 35 0,0 0-125 15,-2 0-110-15,0 0-64 0,0 2-50 16,-3 0-43-16,0 1-29 0,-2-1-25 15,-1 3-15-15,0 2-9 0,-4 2-4 0,1 2-1 16,-3 4 3-16,-1 1 8 0,-1 6 14 16,-2 2 17-16,-1 1 22 0,1 2 28 15,2 3 18-15,-2 1 5 0,4 2-4 0,1-2-11 16,0 2-18-16,1 1-25 0,3 0-20 15,2 1-8-15,2 0-1 0,0 2-3 0,3 1 4 16,2 2 4-16,1-1 11 0,2 3 8 16,1 2 14-16,1 1 17 0,1 5 8 0,3 0 4 15,-2 2 0-15,3 1-2 0,2 0-9 16,0 1-9-16,4 3-12 0,1-2-12 15,1-1-9-15,4 2-9 0,2-4-12 0,2-1-7 16,2-2-5-16,3-1-2 0,1-1-1 0,4-2-2 16,0-2 0-16,3-3-1 0,2 0-1 15,4-3 4-15,4-3-4 0,3 1 0 0,3-3-5 16,6-3 1-16,2 0-2 0,1-4 3 15,3-4 1-15,0-5 4 0,-1-2 1 16,0-6 0-16,-1-6 0 0,1-2-7 0,-2-7-4 16,-1-4-2-16,-1-5-5 0,-1-3-2 15,-3-4-2-15,-1-2 0 0,-4 0-3 0,-3-2 0 16,-3 1 0-16,-4 0 1 0,-4 1 1 15,-3-3 1-15,-2 2 4 0,-2-3 8 16,-4 0 8-16,-2 0 10 0,-2-1 10 0,-4-2 6 16,0 0 3-16,-3-2-2 0,-1-2-4 15,-2 3-3-15,-2-2-9 0,0 0-2 0,-3 1-6 16,1 0-6-16,-6 0-4 0,-1-1-5 15,-2 2-1-15,-3 1-3 0,-3-2 1 16,-3 2-2-16,-4-4 3 0,-2 4 1 0,-7-1-2 16,-5 1-1-16,-4-1 1 0,-5 3 0 0,-5 1-2 15,-3 1-1-15,-5 3-4 0,-1 3 0 16,-2 3-4-16,0 4-1 0,0 2-2 15,1 6-3-15,-1 5-5 0,3 3-7 0,-1 3-16 16,4 4-28-16,2 4-47 0,3 2-73 16,5 2-145-16,5 3-137 0,6 0-76 0,4 0-106 15,6 4-190-15,4-1-49 0,5 2 82 16,3-1 109-16,5 3 76 0,3-3 124 15</inkml:trace>
        </inkml:traceGroup>
        <inkml:traceGroup>
          <inkml:annotationXML>
            <emma:emma xmlns:emma="http://www.w3.org/2003/04/emma" version="1.0">
              <emma:interpretation id="{18293C69-9A8C-4AD5-9755-A7A99522F983}" emma:medium="tactile" emma:mode="ink">
                <msink:context xmlns:msink="http://schemas.microsoft.com/ink/2010/main" type="inkWord" rotatedBoundingBox="7397,5902 8373,5693 8470,6143 7493,6352"/>
              </emma:interpretation>
              <emma:one-of disjunction-type="recognition" id="oneOf11">
                <emma:interpretation id="interp23" emma:lang="" emma:confidence="1">
                  <emma:literal/>
                </emma:interpretation>
              </emma:one-of>
            </emma:emma>
          </inkml:annotationXML>
          <inkml:trace contextRef="#ctx0" brushRef="#br0" timeOffset="34349.9646">4211 31 336 0,'1'-4'415'16,"1"0"58"-16,-2 1-6 0,3-1-69 15,-1 1-83-15,-1-1-69 0,1 0-53 0,-1 0-28 16,1 2-12-16,-2 0 4 0,0-1 7 15,0 3 8-15,0-1 1 0,0 1-4 16,-2 0-8-16,1 0-6 0,1 0-8 0,-2 0-1 16,2 0-1-16,0 0 4 0,0 1 5 15,0-1 0-15,0 0-2 0,0 0-9 16,0 0-7-16,-1 2-11 0,-1-1-15 15,2-1-18-15,-2 2-14 0,1 0-14 0,1-2-16 16,-2 5-9-16,1-2-7 0,1 1-5 16,-2 2-1-16,1 1 5 0,1 1 4 15,0 4-1-15,0-1 2 0,0 3 0 0,1-2-1 16,1 2-4-16,-1 2-3 0,2 1 2 15,2 1-1-15,-2 1-1 0,4-1-3 16,-1-3-4-16,3 4-4 0,1-1-3 0,3-4-2 16,1 0-2-16,3-2-2 0,2-3 0 15,3-2 0-15,4-6-1 0,-1-2 1 16,0-6-1-16,0 0 0 0,-2-5 1 15,-3-3-1-15,-3 1 0 0,-2-3 0 0,-4 1 1 16,-3 1 3-16,0 0 5 0,-4 3 9 16,-1 4 10-16,1 1 4 0,-3 1 6 15,1 1-5-15,-1 3-6 0,-1 1-9 0,2 1-12 16,0 1-7-16,1 5-6 0,1 1 0 15,1 0 2-15,3 3-1 0,0 0 3 16,0 0-2-16,3-2 2 0,2 1 0 16,1-2 0-16,5-2 0 0,3-3 2 0,0-4 0 15,2-3 1-15,-2-4-1 0,0 0 2 16,-3-4-1-16,-3-5 1 0,-4-1 2 15,-2-6 0-15,-5 2 2 0,-2-1 2 0,-3 1 9 16,-3 3 11-16,-1 3 13 0,0 1 12 16,-1 5 6-16,0 0 2 0,-1 4-8 0,1 2-12 15,-1 0-14-15,1 1-13 0,0 3-11 16,1 1-13-16,-1 0-13 0,2 0-25 15,0 3-36-15,1 1-49 0,0 1-68 16,1 0-94-16,1 0-174 0,1 0-133 0,3-4-125 16,-3 0-137-16,2 1-105 0,-1 0 9 15,-1-2 135-15,4 0 130 0,0-4 148 16</inkml:trace>
          <inkml:trace contextRef="#ctx0" brushRef="#br0" timeOffset="34633.9809">5061-232 296 0,'3'-6'590'0,"0"1"166"0,-1 1 130 16,1 0 67-16,-3 1-146 0,0 1-105 15,0 0-130-15,0 2-148 0,0 2-121 16,0 0-102-16,0 1-75 0,3 5-47 16,0 0-26-16,1 6-11 0,0 4-3 0,3 2-3 15,0 4-2-15,0 3-6 0,2 5-19 16,-1-1-47-16,0 4-91 0,2 0-231 15,1-5-207-15,-2 1-283 0,2-3-168 16,3-2-58-16,1 0 34 0,5-8 203 0,4-3 188 16</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42.5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8EE13F7-E109-4E18-911F-5FA23F437AC3}" emma:medium="tactile" emma:mode="ink">
          <msink:context xmlns:msink="http://schemas.microsoft.com/ink/2010/main" type="writingRegion" rotatedBoundingBox="16347,13209 22384,11764 23345,15777 17308,17222"/>
        </emma:interpretation>
      </emma:emma>
    </inkml:annotationXML>
    <inkml:traceGroup>
      <inkml:annotationXML>
        <emma:emma xmlns:emma="http://www.w3.org/2003/04/emma" version="1.0">
          <emma:interpretation id="{20313D08-3DD2-4C39-837A-BA8F717F2228}" emma:medium="tactile" emma:mode="ink">
            <msink:context xmlns:msink="http://schemas.microsoft.com/ink/2010/main" type="paragraph" rotatedBoundingBox="16354,13078 22511,12074 22671,13050 16513,14054" alignmentLevel="1"/>
          </emma:interpretation>
        </emma:emma>
      </inkml:annotationXML>
      <inkml:traceGroup>
        <inkml:annotationXML>
          <emma:emma xmlns:emma="http://www.w3.org/2003/04/emma" version="1.0">
            <emma:interpretation id="{7B202012-0E77-4BD8-969F-9B603C374142}" emma:medium="tactile" emma:mode="ink">
              <msink:context xmlns:msink="http://schemas.microsoft.com/ink/2010/main" type="line" rotatedBoundingBox="16354,13078 22511,12074 22671,13050 16513,14054">
                <msink:destinationLink direction="with" ref="{8429FF7B-FF44-44E7-A5D4-9D21E95DFED3}"/>
              </msink:context>
            </emma:interpretation>
          </emma:emma>
        </inkml:annotationXML>
        <inkml:traceGroup>
          <inkml:annotationXML>
            <emma:emma xmlns:emma="http://www.w3.org/2003/04/emma" version="1.0">
              <emma:interpretation id="{F7BCB776-C188-4C4C-8D22-E04CEE2DB4E2}" emma:medium="tactile" emma:mode="ink">
                <msink:context xmlns:msink="http://schemas.microsoft.com/ink/2010/main" type="inkWord" rotatedBoundingBox="16372,13187 18439,12850 18575,13679 16507,14016"/>
              </emma:interpretation>
              <emma:one-of disjunction-type="recognition" id="oneOf0">
                <emma:interpretation id="interp0" emma:lang="" emma:confidence="1">
                  <emma:literal/>
                </emma:interpretation>
              </emma:one-of>
            </emma:emma>
          </inkml:annotationXML>
          <inkml:trace contextRef="#ctx0" brushRef="#br0">6686-391 27 0,'8'-4'428'0,"0"4"61"16,-2 0 33-16,-1 0 20 0,-1 0-132 0,0 2-154 15,0 0-63-15,3 1 43 0,-1 4 83 16,3 2 66-16,4 4 55 0,0 2 39 16,3 4-3-16,-2 3-77 0,3 2-97 0,-1 2-73 15,0 2-62-15,-2-2-47 0,2 2-31 16,-2-1-22-16,0 2-14 0,-1-3-9 15,0 0-6-15,-1-3-8 0,-2 1-7 16,-1-6-4-16,-1-1-4 0,-2-4 0 0,-2-1 2 16,-1-5 2-16,-2-2-2 0,-1-5 0 15,-3 0 1-15,-2-7-3 0,-4-4-6 16,-5-4-5-16,-2-8-4 0,-3-3-3 0,-3-6-6 15,0 1-3-15,-1-4-4 0,1 0-2 16,2-2 0-16,1 2-2 0,5-1 0 16,1 0 1-16,5 2 2 0,3-1-3 0,5 4 1 15,5 1 2-15,3 1 0 16,3 3 1-16,3 4 2 0,2 3 4 0,3 1 1 15,0 8 1-15,2 1 0 0,1 9 4 0,0 0-1 16,2 5 1-16,-1 6 1 0,-1-1 3 16,-3 8 0-16,-3-1 1 0,-2 0 0 15,-4 3 3-15,-4 1-1 0,-4-3 0 0,-5 2 0 16,-4-2-3-16,-4-1-6 0,-5-1-25 15,-3-2-46-15,-1-3-90 0,-5-3-161 16,-1-2-134-16,1-3-87 0,0-5-98 16,-1 1-126-16,4-5-66 0,2 1 79 0,2-2 93 15,4 1 71-15,6-2 110 0</inkml:trace>
          <inkml:trace contextRef="#ctx0" brushRef="#br0" timeOffset="569.0323">7334-588 48 0,'-2'0'356'16,"1"0"62"-16,-1 0 48 0,2 0-6 16,-2 0-96-16,1 0-86 0,1 0-57 15,-2 0-39-15,1 0-20 0,1 0-6 0,-2 0-2 16,1 1-1-16,-3 1-10 0,3 2-3 15,-4 3 45-15,0 6 38 0,1 3 27 16,-1 4 18-16,0 3 14 0,2 1-1 0,3 2-61 16,2 0-58-16,4 1-45 0,3 2-31 15,4-2-20-15,4-2-10 0,4 0-3 16,3-3 5-16,1-6 8 0,2-1 4 0,4-5-2 15,1-5-7-15,0-5-8 0,-1-5-14 16,-4-5-12-16,-2-5-12 0,-6-1-7 16,-3-8-4-16,-6-2-2 0,-6-6 0 15,-4-1-2-15,-4 0 2 0,-6 1-1 0,-3 6 3 16,-1 2-1-16,-3 4-2 0,-2 5-1 15,-3 3 0-15,0 5-1 0,0 4-3 16,-2 3 0-16,3 1-9 0,4 2-22 0,1 3-70 16,3-1-190-16,6-3-138 0,3-1-110 15,3 1-142-15,2-2-170 0,6-2-48 16,1 0 125-16,4-1 105 0,4-2 96 0,1-3 140 15</inkml:trace>
          <inkml:trace contextRef="#ctx0" brushRef="#br0" timeOffset="-556.0318">5584-162 83 0,'-3'3'390'0,"2"-3"50"0,-3 0 35 0,4 0-6 16,-1 0-116-16,1-3-118 0,1-1-71 15,3 0-44-15,2 0-30 0,2-3-26 16,6 0-19-16,3-4-6 0,5 0-3 0,4-1 6 15,1 2 6-15,4-2 4 0,1 1 6 16,3 0 6-16,-2 3 1 0,-2-1 7 16,-1 4 10-16,-1 0 16 0,-4 1 25 15,-1 2 20-15,-4 2 9 0,1 2 5 0,-2 2 4 16,0 1 2-16,-2 2-6 0,1 3-9 15,-1-1 1-15,0 5 14 0,1-2 8 16,2 2-3-16,-1 2-12 0,2-1-13 0,-2-1-14 16,0-1-26-16,1 0-28 0,-2-2-16 15,2 0-13-15,-1-3-8 0,0-2-5 16,2-2-6-16,-1-1-3 0,-1-2-5 0,0-2-2 15,0-2-3-15,-3-1-1 0,-2-2 1 16,-1-1-1-16,-2 1 3 0,-3-1 3 16,-2 0 7-16,-3 0 3 0,-1 0 1 15,-1-2 3-15,-2 2-3 0,-2-3-2 0,-2-1-4 16,-1 3-4-16,-2-2-3 0,0-2-6 15,0 4-2-15,-2-2-4 0,1 2-2 16,0 0-1-16,1 1 0 0,-2 0 2 0,1-1-2 16,-1 5-1-16,-1-4 0 0,0 3-2 15,-2 0-1-15,-1 0 1 0,0 0-4 16,0 4-3-16,-2-2-7 0,0 2-24 0,2 0-64 15,0 0-152-15,1 0-162 0,2-1-112 16,3-4-153-16,2 3-205 0,1-3-57 16,2-1 89-16,3 2 129 0,3-3 97 15,3 1 154-15</inkml:trace>
          <inkml:trace contextRef="#ctx0" brushRef="#br0" timeOffset="-1154.066">5783-482 52 0,'-1'-10'396'0,"-2"-1"60"0,-2-3 50 16,-1 2 37-16,-1-1-132 0,1 5-70 0,0-3 7 15,1 3 28-15,2 2 20 0,0 0 10 16,-1 2-15-16,1 1-50 0,0 1-79 0,3 4-83 15,2-1-65-15,2 6-32 0,3 7-7 16,1 4 8-16,3 5 11 0,1 7 11 16,4 3 6-16,2 4-7 0,-1 2-13 0,3 1-19 15,1 0-19-15,0 0-12 0,-2 1-10 16,1-4-8-16,-3 0-5 0,-1-4-5 15,0 0-3-15,-3-4-3 0,-2-3 0 16,0-3-2-16,-3-1-12 0,-2-5-24 0,-1-2-50 16,-2-6-162-16,-1-4-173 0,-4-7-212 15,-4-3-242-15,-4-5-111 0,-1-6-22 16,-2 0 125-16,-1 1 152 0,-2 0 203 0</inkml:trace>
        </inkml:traceGroup>
        <inkml:traceGroup>
          <inkml:annotationXML>
            <emma:emma xmlns:emma="http://www.w3.org/2003/04/emma" version="1.0">
              <emma:interpretation id="{C44B7574-D04D-41B5-8F20-D7CF67C472A6}" emma:medium="tactile" emma:mode="ink">
                <msink:context xmlns:msink="http://schemas.microsoft.com/ink/2010/main" type="inkWord" rotatedBoundingBox="18742,12688 22511,12074 22671,13050 18901,13665"/>
              </emma:interpretation>
            </emma:emma>
          </inkml:annotationXML>
          <inkml:trace contextRef="#ctx0" brushRef="#br0" timeOffset="1065.0609">8017-326 59 0,'-2'10'399'0,"-1"-1"59"0,1-1 38 0,1-1-3 15,-1-2-114-15,2 1-111 0,0-2-55 16,2 0 26-16,2-1 86 0,3-2 74 16,1-1 62-16,1 0 40 0,4-1-3 0,1-2-58 15,3-5-109-15,1-3-94 0,1-6-77 16,0-4-60-16,0-7-40 0,-4-3-26 0,-2-8-15 15,-3-3-9-15,-6-5-6 0,-2-2-3 16,-7-2-1-16,-3-1 3 0,-3 3 6 16,-5 4 5-16,1 5 6 0,-3 7 4 15,1 8 3-15,-1 1-1 0,3 8-3 0,-1 4-4 16,0 4-6-16,2 5-6 0,1 6-3 15,0 5-3-15,6 3-1 0,2 4 0 16,3 6 0-16,4 2 2 0,4 4 0 0,4 3 2 16,4 2-3-16,2-1 0 0,3 0-2 15,4 1-6-15,1-2-29 0,3-1-56 16,0-3-134-16,3-5-186 0,0-7-151 0,-2-2-214 15,-2-8-170-15,-1-5-48 0,-3-7 79 16,0-9 158-16,-5-7 137 0,-2-5 213 16</inkml:trace>
          <inkml:trace contextRef="#ctx0" brushRef="#br0" timeOffset="1356.0775">8416-798 287 0,'-1'14'448'0,"-1"0"49"0,2 5 30 16,2 0-65-16,1 4-154 0,2 2-74 15,3-1-23-15,4 0 12 0,6 1 34 16,1-2 28-16,6-1 17 0,2-6-9 0,1-1-38 15,-1-4-48-15,0-5-47 0,-3-2-27 16,-1-4-18-16,-4-4-11 0,-1-3-12 16,-1-8-9-16,-3-3-13 0,1-5-11 15,-6-2-1-15,-6 0 7 0,-3 3 15 0,-8 4 6 16,-4 1 2-16,-4 4-7 0,-5 1-21 15,-2 4-21-15,-3 4-16 0,-1-1-10 16,2 3-4-16,3 1-6 0,3 1-3 0,2 1-15 16,4-1-57-16,4 0-155 0,2 0-153 15,7 0-126-15,5-1-194 0,3 0-177 16,4-4-45-16,4 4 100 0,3-3 124 15,5-1 112-15,0 1 188 0</inkml:trace>
          <inkml:trace contextRef="#ctx0" brushRef="#br0" timeOffset="2256.129">9025-789 102 0,'1'-1'294'0,"1"-2"47"16,1 0 7-16,0 1-15 0,0-2-29 15,1 3-34-15,-3-2-36 0,1 0-25 16,-1 2-26-16,1-1-13 0,-2 0 4 15,-2 0 22-15,1 1 48 0,-1-3 39 0,1 4 26 16,-1-3 7-16,0 3-20 0,-1-2-39 16,2 0-53-16,-1 2-51 0,-1-1-39 15,-2 1-30-15,2 0-21 0,-3 0-19 0,1 1-11 16,-1-1-9-16,-1 4-7 0,1-1-6 15,-2 2-3-15,2 1-1 0,-2 1 0 16,2 1 5-16,-2 4 7 0,3-1 7 16,-1 3 8-16,-1-3 9 0,4 3 4 0,-2-2 3 15,2-2 1-15,2 0-8 0,-1-1-8 16,2-1-8-16,0 0-6 0,0-1-6 0,2 0-8 15,-1 1 0-15,2-1-2 0,2 1 2 16,1-1-3-16,1 0 0 0,-1 1-2 16,2-1 1-16,0-1-1 0,0 0-1 15,0 1 1-15,0-1 1 0,-4-2 1 0,3-1 4 16,-4-1 11-16,2-1 12 0,-2-1 11 15,0-1 5-15,0-4 2 0,0-4-2 16,0-2-12-16,1-2-11 0,0-3-13 16,1 2-6-16,0 0-3 0,0 2-2 0,1-1 0 15,0 3 0-15,1 2 0 0,-1 2 0 16,3 0 1-16,-1 5-1 0,5 1 4 0,-2 3 1 15,3 6 4-15,4 0 1 0,2 6 3 16,2 3 4-16,3 5 1 0,1 1 3 16,-3 2 0-16,1 3 1 0,-2 0 2 0,-4-2 0 15,-4 2-3-15,-5-2 0 0,-2 1-1 16,-7-1-1-16,-3-3-2 0,-4 0 0 15,-5-2 1-15,-4-5-2 0,-5-5-1 16,-2-1-4-16,-4-4-1 0,0-7-3 0,-2-6-3 16,4-2 0-16,-2-6-2 0,5-2 0 15,0-2-1-15,5-2 0 0,4-3 1 16,3-1-1-16,6-2-1 0,4 1 0 0,4-1 1 15,6 1-1-15,6-1 0 0,3 0 0 16,6 2 0-16,2-1 0 0,4 2-1 16,1 2 0-16,0 2 0 0,-2 1-2 0,-2 4 3 15,-1 1 1-15,-2 2-1 0,-3 2 0 16,1 0 0-16,-6 5 1 0,0 0 0 0,-1 2-1 15,0 2 1-15,0 3 1 16,1 1-2-16,1 7 1 0,2-1 0 0,2 6 1 16,-1 1 1-16,-1 2-1 0,1 0 2 15,-4-1-2-15,-1 1-2 0,0-1-1 0,-2 0-10 16,-3-3-13-16,-3-3-25 0,0 0-38 15,-3-6-84-15,-5-3-189 0,-5-6-138 16,-5-8-107-16,-2-4-120 0,-7-7-117 16,-3-4-49-16,-4-3 121 0,-2-6 106 0,1-4 103 15,0-1 134-15</inkml:trace>
          <inkml:trace contextRef="#ctx0" brushRef="#br0" timeOffset="2354.1346">9426-1008 136 0,'-6'-24'362'15,"3"3"35"-15,0 2 17 0,3 1-47 0,-2 6-141 16,4 0-105-16,-1 2-61 0,4 2-66 15,-2 6-125-15,2-1-142 0,1 5-75 0,2-1-39 16,3 1-15-16,3 3 21 0</inkml:trace>
          <inkml:trace contextRef="#ctx0" brushRef="#br0" timeOffset="2618.1497">9959-1147 134 0,'6'0'495'16,"-1"3"82"-16,-2-1 51 0,0 0 40 15,-3-1-149-15,2 1-128 0,-2 1-74 0,-2 3-19 16,-1 1 16-16,0 3 13 0,-2 6-4 16,-1 5-13-16,-2 5-20 0,2 2-43 15,-2 5-51-15,1 4-46 0,1-4-36 0,5 4-32 16,1-3-24-16,4 0-18 0,6-2-12 15,7-3-8-15,8-3-8 0,7-3-19 16,8-8-57-16,5-2-201 0,8-9-190 0,5-10-333 16,4-5-177-16,-1-8-78 0,1-2 4 15,-4-3 172-15,-2-2 172 0</inkml:trace>
          <inkml:trace contextRef="#ctx0" brushRef="#br0" timeOffset="3478.1989">10904-1051 10 0,'-13'0'417'15,"-1"1"57"-15,1-1 30 0,2 0 16 0,2 0-124 16,3-1-173-16,1 0-102 0,3-4-58 16,2 1-34-16,2-3-27 0,1 1-20 15,2-3-12-15,1 2-6 0,-1-1-3 0,-2-2 5 16,0 2 14-16,-1 0 19 0,-2 0 17 15,-2 1 18-15,1 0 13 0,-3 2 5 16,1-1 2-16,-3 2-1 0,0 0-1 0,-2 1-7 16,0 3-5-16,0-2 6 0,-2 2 0 15,1 0 4-15,1 2 5 0,-1-2 3 16,-1 1 3-16,2 1 2 0,0 2-1 15,-1-1-1-15,1 1-2 0,0 2 1 0,0 1 6 16,-1 2 33-16,-1-1 33 0,2 2 31 16,-1 2 39-16,1 0 37 0,0 2 26 15,0 2-12-15,0 1-10 0,0 1-14 0,-1-1-30 16,2 0-34-16,1 1-33 0,1 0-20 15,2-2-24-15,0 1-22 0,1 0-14 16,2-1-11-16,0 0-5 0,4-1-7 0,-3 0-7 16,4-1-3-16,0 1 0 0,1-3-2 15,-1 0 0-15,1-1 2 0,0-2 2 16,1-1 1-16,-1 0 0 0,-1-1 0 0,-1-3-3 15,3 0-3-15,-1 3-3 0,2 0-5 16,0-3-1-16,0 3-1 0,1-2-3 0,1 3 1 16,1-2-1-16,0-1 4 0,0 1-2 15,2-2 1-15,1-1 3 0,0-2 1 16,0-1 1-16,1-2-2 0,-1-4 0 15,0-3 0-15,3-4-3 0,-1-2-3 0,0-7-1 16,1 0-2-16,-2-3-1 0,-1-2 0 16,-3-2 1-16,-2 3 0 0,-1 0 2 15,-1 5 3-15,-1 1 2 0,-5 5 1 16,3 3 4-16,-4 3 2 0,0 3-1 0,0 0-3 15,-4 5 0-15,3 2 0 0,-2 5 3 16,0 4 2-16,-4 4 6 0,2 1 6 16,2 3 6-16,2 0 6 0,1-1 2 15,3 0 3-15,3-3 1 0,4 1 2 0,6-4 2 16,4 0-3-16,10-6-4 0,5-2-5 15,8-6-7-15,4-5-10 0,5-7-8 0,3-7-6 16,2-2-6-16,-1-8-6 0,-1-5-1 16,-4-4-2-16,-6-5-4 0,-8-4-2 15,-10-6 2-15,-8-1 3 0,-10 0 2 0,-6 1 5 16,-8 4 8-16,-4 5 13 0,-4 4 13 15,-2 5 9-15,-6 5 7 0,2 7 8 16,0 3 4-16,0 2-3 0,3 7-10 16,4 2-5-16,1 4-11 0,1 4-9 0,1 4-9 15,2 4-7-15,3 11-4 0,2 3-3 16,4 8 0-16,4 3-4 0,5 9-9 15,3 5-22-15,7 3-27 0,4 2-40 0,0 3-63 16,2 1-119-16,-2-3-225 0,1-2-232 16,-1-3-252-16,-1-6-108 0,-4 0-13 15,2-6 80-15,-3-3 213 0,-1-6 243 0</inkml:trace>
        </inkml:traceGroup>
      </inkml:traceGroup>
    </inkml:traceGroup>
    <inkml:traceGroup>
      <inkml:annotationXML>
        <emma:emma xmlns:emma="http://www.w3.org/2003/04/emma" version="1.0">
          <emma:interpretation id="{2A3A1F1B-6564-4A27-8700-5BA2C9EBA9FE}" emma:medium="tactile" emma:mode="ink">
            <msink:context xmlns:msink="http://schemas.microsoft.com/ink/2010/main" type="paragraph" rotatedBoundingBox="17776,14520 20672,13827 20897,14766 18000,15459" alignmentLevel="2"/>
          </emma:interpretation>
        </emma:emma>
      </inkml:annotationXML>
      <inkml:traceGroup>
        <inkml:annotationXML>
          <emma:emma xmlns:emma="http://www.w3.org/2003/04/emma" version="1.0">
            <emma:interpretation id="{0DBF5310-BBBE-4D86-94A6-B4F063459503}" emma:medium="tactile" emma:mode="ink">
              <msink:context xmlns:msink="http://schemas.microsoft.com/ink/2010/main" type="line" rotatedBoundingBox="17776,14520 20672,13827 20897,14766 18000,15459">
                <msink:destinationLink direction="with" ref="{9DD85B3D-D2BF-4088-BB2A-1BC8E02F3189}"/>
              </msink:context>
            </emma:interpretation>
          </emma:emma>
        </inkml:annotationXML>
        <inkml:traceGroup>
          <inkml:annotationXML>
            <emma:emma xmlns:emma="http://www.w3.org/2003/04/emma" version="1.0">
              <emma:interpretation id="{FEE2ED02-4B15-425C-981F-2105E46E4C4C}" emma:medium="tactile" emma:mode="ink">
                <msink:context xmlns:msink="http://schemas.microsoft.com/ink/2010/main" type="inkWord" rotatedBoundingBox="17776,14520 20672,13827 20897,14766 18000,15459"/>
              </emma:interpretation>
              <emma:one-of disjunction-type="recognition" id="oneOf1">
                <emma:interpretation id="interp1" emma:lang="" emma:confidence="0">
                  <emma:literal>with</emma:literal>
                </emma:interpretation>
                <emma:interpretation id="interp2" emma:lang="" emma:confidence="1">
                  <emma:literal>at a</emma:literal>
                </emma:interpretation>
                <emma:interpretation id="interp3" emma:lang="" emma:confidence="0">
                  <emma:literal>Ata</emma:literal>
                </emma:interpretation>
                <emma:interpretation id="interp4" emma:lang="" emma:confidence="0">
                  <emma:literal>ata</emma:literal>
                </emma:interpretation>
                <emma:interpretation id="interp5" emma:lang="" emma:confidence="0">
                  <emma:literal>anta</emma:literal>
                </emma:interpretation>
              </emma:one-of>
            </emma:emma>
          </inkml:annotationXML>
          <inkml:trace contextRef="#ctx0" brushRef="#br0" timeOffset="5420.31">8209 989 70 0,'0'-2'354'0,"0"-4"60"16,-1 0 49-16,-1 0-26 0,-1 2-81 0,0-2-81 15,-2 1-71-15,0-1-51 0,1 0-43 16,-3 0-31-16,1-1-20 0,0 3-9 0,-2-4 2 15,0 5 8-15,0-2 17 0,0 1 22 16,0 1 34-16,-1 0 34 0,1 0 31 16,0 0 18-16,-2 2 11 0,2 1 1 15,-1 0-12-15,-2 0-19 0,1 0-22 0,-1 1-22 16,3 1-26-16,-1-1-23 0,1 2-20 15,0 0-20-15,2-2-16 0,0 4-11 16,1-3-2-16,0 5 1 0,0-3 1 16,2 4 7-16,-2 1 16 0,2 1 17 0,0 3 14 15,0-1 9-15,0 2 5 0,1 0-5 16,1 2-9-16,-1-2-18 0,2-1-14 0,0 1-11 15,0 2-11-15,2-2-5 0,1 2-3 16,2 0-3-16,1 3-4 0,2 0-2 16,1 0-2-16,2 2-1 0,4 1-2 0,0-2-3 15,3 0 1-15,1 0-2 0,1-1 1 16,1-3 2-16,1-2 0 0,-2-4 3 15,1-4 0-15,0-3-1 0,-3-6-3 0,0-6-5 16,1-8-2-16,-2-8-6 0,-1-3-7 16,-3-6-9-16,-4-7-7 0,-3-2-3 15,-2-1-4-15,-4-2 1 0,-4 5 6 16,1 4 9-16,0 5 7 0,0 9 1 0,-2 3 5 15,2 6 1-15,2 8 3 0,-1 7 5 16,4 11 8-16,1 7 11 0,3 7 8 16,3 4 9-16,3 3 8 0,3 2 11 15,4 0 3-15,2-4 2 0,1 1-1 0,2-6-6 16,-1-1-8-16,4-6-12 0,0-5-11 0,3-7-10 15,3-7-5-15,2-9-3 0,0-9-8 16,-2-9-7-16,-4-8-8 0,-7-6-6 16,-7-9-10-16,-8-8-8 0,-9-6-2 15,-6-6 2-15,-6 0 8 0,-3 0 6 0,-2 11 11 16,0 6 10-16,1 11 8 0,3 7 4 15,0 8-2-15,4 7-2 0,5 9-1 16,0 6-1-16,6 10-3 0,1 8 2 16,6 6 2-16,2 9 3 0,4 3 1 0,2 6 2 15,6 4-4-15,4-1-1 0,2 1-2 16,0 1-2-16,3-2-5 0,-1 1-13 15,1-6-42-15,-4 0-82 0,0-7-169 0,-4-5-199 16,-5-7-244-16,-3-6-249 0,-6-9-99 16,-5-6 9-16,-6-5 130 0,-8-5 179 15,-5-4 237-15</inkml:trace>
          <inkml:trace contextRef="#ctx0" brushRef="#br0" timeOffset="5552.3175">8693 802 63 0,'-24'-14'457'0,"2"2"78"16,5 2 58-16,3 0 47 0,2 0-120 16,8 0-165-16,5 0-105 0,7-3-70 15,10 0-58-15,7-2-50 0,8 0-61 16,7-1-73-16,4 0-54 0,3 0-152 15,2-2-210-15,0 1-108 0,-1 1-31 0,-1 3 17 16,-3 0 26-16,-1 3 136 0</inkml:trace>
          <inkml:trace contextRef="#ctx0" brushRef="#br0" timeOffset="6000.3432">9597 449 342 0,'0'2'472'15,"0"-2"42"-15,2 0 25 0,-2-2-77 16,0 0-142-16,0 2-64 0,0-2-15 0,0 1 11 15,0-1 22-15,0 0 27 0,0 1 20 16,-2-1-11-16,2-2-13 0,-3 4-12 16,1-1-13-16,-1 1-27 0,0 1-38 15,-3 1-34-15,1 2-35 0,-5 2-29 0,1 4-24 16,-4 5-16-16,-3 0-8 0,-1 8-8 15,-2 3-6-15,0 2-7 0,2 2-10 0,2 3-7 16,4 1-7-16,4-1-8 0,2-2-1 16,6 1-3-16,3-6-1 0,5-1-2 15,0-2-2-15,4-5-5 0,1-3-3 16,4-5-4-16,-1-5-2 0,1-5 0 0,2-5 1 15,-1-6 2-15,-2-4 5 0,1-3 1 16,-1-7 5-16,-3 1 0 0,-1 0 9 16,-5-2 11-16,1 1 13 0,-4 6 17 0,0 3 14 15,-2 1 10-15,0 4-4 0,-1 2-9 16,1 4-12-16,0 1-14 0,2 8-13 15,1-1-8-15,4 9-3 0,2 3 0 0,3 3-1 16,4 5-2-16,3 0-7 0,4 4-16 16,3 0-34-16,1 3-76 0,2-1-197 15,1 0-199-15,-3-1-311 0,-2 0-191 16,-6-4-77-16,-6 0 19 0,-5-2 165 0,-4-3 184 15,-6-4 306-15</inkml:trace>
          <inkml:trace contextRef="#ctx0" brushRef="#br0" timeOffset="4595.2628">7332 1317 168 0,'2'-4'421'0,"1"0"62"16,-1 0 36-16,-1-1-40 0,1-1-110 0,-1 3-86 15,-1-4-43-15,0 2-7 0,0-2 30 16,0-4 44-16,0 4 35 0,0-1 11 16,-1-2-6-16,-1 2-21 0,-1-3-33 0,0 3-39 15,-2-1-40-15,-1 0-29 0,-1 2-31 16,-1 0-22-16,-1 2-22 0,-2 2-25 15,-2-1-19-15,-2 3-16 0,-3 2-11 0,-2 6-8 16,-3 4-11-16,1 2-3 0,0 5-4 16,0 4-1-16,3 3 1 0,3 5 2 15,2 0 2-15,5 4-2 0,4-2 1 0,5 3 0 16,6-2 0-16,5-3 0 0,11-1 1 15,7-4-1-15,7-6 0 0,7-5-3 16,3-3-1-16,3-8-5 0,-4-8-3 16,1-5-2-16,-6-7-2 0,-5-9-3 0,-7-8 1 15,-6-7 1-15,-8-7 0 0,-7-7 1 16,-9-4 0-16,-7-8 1 0,-9-1 0 0,-7-4 1 15,-3 5 5-15,-2 5 4 0,-2 6 11 16,2 9 11-16,0 7 10 0,1 5 4 16,4 11 1-16,1 4-2 0,5 5-8 15,0 8-11-15,4 3-5 0,4 7-9 0,1 5-6 16,5 7-2-16,5 7 0 0,5 4-3 15,9 7-2-15,7 5 1 0,7 2 1 0,4 4-1 16,6 0-5-16,5 1-12 16,1 3-32-16,2-3-53 0,-1 1-77 0,3-4-142 15,-2-4-185-15,-2-6-149 0,-3-6-211 16,-5-4-132-16,-1-8-21 0,-6-5 91 0,-4-9 162 15,0-5 147-15</inkml:trace>
        </inkml:traceGroup>
      </inkml:traceGroup>
    </inkml:traceGroup>
    <inkml:traceGroup>
      <inkml:annotationXML>
        <emma:emma xmlns:emma="http://www.w3.org/2003/04/emma" version="1.0">
          <emma:interpretation id="{9AA5AB01-27E9-4528-B779-B0DEA0CCFFF4}" emma:medium="tactile" emma:mode="ink">
            <msink:context xmlns:msink="http://schemas.microsoft.com/ink/2010/main" type="paragraph" rotatedBoundingBox="18283,16088 22455,14653 22825,15728 18652,17163" alignmentLevel="2"/>
          </emma:interpretation>
        </emma:emma>
      </inkml:annotationXML>
      <inkml:traceGroup>
        <inkml:annotationXML>
          <emma:emma xmlns:emma="http://www.w3.org/2003/04/emma" version="1.0">
            <emma:interpretation id="{DE8A5F5D-892A-4C92-B697-5300BA68E37D}" emma:medium="tactile" emma:mode="ink">
              <msink:context xmlns:msink="http://schemas.microsoft.com/ink/2010/main" type="line" rotatedBoundingBox="18283,16088 22455,14653 22825,15728 18652,17163">
                <msink:destinationLink direction="with" ref="{2A80300F-3B77-40D8-BD59-FCEEE8DB5B67}"/>
              </msink:context>
            </emma:interpretation>
          </emma:emma>
        </inkml:annotationXML>
        <inkml:traceGroup>
          <inkml:annotationXML>
            <emma:emma xmlns:emma="http://www.w3.org/2003/04/emma" version="1.0">
              <emma:interpretation id="{095F4882-BEA5-4A15-86CD-9A6D5D01DC4E}" emma:medium="tactile" emma:mode="ink">
                <msink:context xmlns:msink="http://schemas.microsoft.com/ink/2010/main" type="inkWord" rotatedBoundingBox="18283,16088 22455,14653 22825,15728 18652,17163"/>
              </emma:interpretation>
              <emma:one-of disjunction-type="recognition" id="oneOf2">
                <emma:interpretation id="interp6" emma:lang="" emma:confidence="0">
                  <emma:literal>yes</emma:literal>
                </emma:interpretation>
                <emma:interpretation id="interp7" emma:lang="" emma:confidence="0">
                  <emma:literal>yes is</emma:literal>
                </emma:interpretation>
                <emma:interpretation id="interp8" emma:lang="" emma:confidence="0">
                  <emma:literal>y5 is</emma:literal>
                </emma:interpretation>
                <emma:interpretation id="interp9" emma:lang="" emma:confidence="0">
                  <emma:literal>yogis</emma:literal>
                </emma:interpretation>
                <emma:interpretation id="interp10" emma:lang="" emma:confidence="0">
                  <emma:literal>yds is</emma:literal>
                </emma:interpretation>
              </emma:one-of>
            </emma:emma>
          </inkml:annotationXML>
          <inkml:trace contextRef="#ctx0" brushRef="#br0" timeOffset="8466.4842">9799 2009 38 0,'5'7'438'0,"-2"-4"64"16,0 3 44-16,0 0 51 0,2 1-65 15,0 4-77-15,1-3-2 0,1 2 14 0,-1-2 12 16,2-1-14-16,1 0-52 0,-1 0-88 15,3-2-96-15,0-1-71 0,2-2-49 16,3-4-36-16,1-6-24 0,2-2-19 16,-1-3-11-16,0-1-6 0,0-4-6 0,-4 3-6 15,0-3 0-15,-1 4 1 0,-2 2-1 16,-3 0-1-16,0 5-1 0,-2 4 2 0,4 3 7 15,-1 6 16-15,4 5 15 0,1 9 18 16,3 6 17-16,1 4 14 0,2 5 2 16,2 2-7-16,1 1-6 0,0 2-12 15,1 2-9-15,-2 1-11 0,-1 0-9 0,-6-1-7 16,-2 0-9-16,-7-7-3 0,-4-2-6 15,-7-5-7-15,-6-4-10 0,-6-9-13 16,-7-7-19-16,-6-8-17 0,-2-9-12 0,-2-8-5 16,-1-8 6-16,3-2 9 0,4-6 15 15,4-1 13-15,7-5 12 0,4 1 4 16,7 0 0-16,6-1-1 0,6 4-4 0,5 0-20 15,7 2-63-15,4 3-136 0,3 1-175 16,3 2-111-16,2 0-174 0,-1 2-204 16,1 4-57-16,-3 1 76 0,0 3 143 15,-2 0 95-15,-1 1 174 0</inkml:trace>
          <inkml:trace contextRef="#ctx0" brushRef="#br0" timeOffset="8931.5108">10703 1571 114 0,'-1'-7'363'0,"-1"-2"56"15,-1 1 48-15,-2 0-34 0,-1 3-90 16,0-1-90-16,-1 1-62 0,-1 0-50 15,-1 1-41-15,-2 3-32 0,0 1-15 0,0 0-8 16,-4 0 1-16,1 2 6 0,-2 3 13 16,-1 2 25-16,-2 1 27 0,-2 3 21 15,-1 1 20-15,2 2 14 0,-2 2 7 0,1 0-10 16,1 3-15-16,-1 0-16 0,2 0-20 15,2 4-19-15,1 0-22 0,3 0-21 16,4-3-17-16,2 0-13 0,6-1-6 16,1 0 3-16,5-3 7 0,4-2 19 0,5-2 33 15,7-4 36-15,3-2 35 0,6-5 27 16,4-2 16-16,4-3 0 0,5-1-20 15,0 0-31-15,-1-2-32 0,3 2-27 0,-3 1-20 16,-2 4-16-16,-1 2-8 0,-4 3-4 16,-7 0-3-16,-4 1 0 0,-8 2 0 15,-7 4 0-15,-7 1 0 0,-7 4-2 0,-7 2-6 16,-6 2-6-16,-5 1-12 0,-6 0-18 15,-2 1-41-15,-1-4-61 0,-1-2-141 0,1-4-188 16,5-6-131-16,-1-4-246 16,3-7-149-16,4-6-41 0,4-7 92 0,6-8 158 15,7-4 122-15</inkml:trace>
          <inkml:trace contextRef="#ctx0" brushRef="#br0" timeOffset="9110.5211">10801 1620 162 0,'26'-9'470'0,"-3"3"53"0,-1 4 44 15,0 3 48-15,-1 6-168 0,1 5-84 16,0 4-18-16,-1 5 1 0,-1 5-8 15,-1 2-24-15,0 4-39 0,-3 1-70 0,0 1-65 16,-3-1-57-16,-1 0-72 0,-2-4-133 16,-2-3-119-16,-2-7-87 0,-3-4-181 15,-5-11-207-15,-1-5-76 0,-6-9 52 16,-2-9 76-16,-3-7 62 0,-4-7 168 0</inkml:trace>
          <inkml:trace contextRef="#ctx0" brushRef="#br0" timeOffset="9231.528">10841 1427 115 0,'-22'-38'473'0,"3"5"59"15,0 5 32-15,3 2 17 0,2 4-174 16,1 5-173-16,4 3-105 0,1 1-63 0,3 5-43 15,5 0-36-15,5 1-99 0,3 3-233 16,6 1-121-16,2 3-60 0,3 3-23 16,1 4 0-16,2-2 80 0</inkml:trace>
          <inkml:trace contextRef="#ctx0" brushRef="#br0" timeOffset="9621.5502">11576 1282 101 0,'-2'-6'425'0,"0"-2"49"0,-1 1 34 0,-1 2 24 16,0 0-178-16,0 0-131 0,-1-1-62 15,-1 2-22-15,-2 3-1 0,-2-2 13 16,-1 3 27-16,-1 0 40 0,-3 1 37 0,-2 3 28 15,0 5 29-15,-4 3 10 0,2 3-1 16,-2 3-25-16,1 0-24 0,4 4-31 16,3-1-41-16,2 2-39 0,5-2-28 15,6 0-17-15,6-3-20 0,7-2-11 0,6-2-5 16,6-1 4-16,7-4 1 0,4-1 4 15,7-1-2-15,4 0-4 0,2 0-9 0,0 2-11 16,-1 0-14-16,-7-1-11 0,-5 4-12 16,-9-1-6-16,-6 3-3 0,-13 2-3 15,-10 5-7-15,-11 0-19 0,-12 5-27 0,-13 2-43 16,-9 1-60-16,-10 0-101 0,-10-2-234 15,-5-6-219-15,-4-3-261 0,-3-7-115 16,3-3-21-16,5-4 57 0,4-4 215 16,7-2 222-16</inkml:trace>
          <inkml:trace contextRef="#ctx0" brushRef="#br0" timeOffset="6974.3989">7881 2597 41 0,'-7'-7'406'15,"1"-1"66"-15,1-3 42 0,-3 3-1 0,2-3-100 16,-2 3-126-16,0-2-81 0,2 2-30 16,-2-1 19-16,0 0 40 0,-1 4 33 15,-1-2 20-15,1 4 12 0,-2-2-1 0,-1 4-33 16,0 2-34-16,-2 2-33 0,-4 6-22 15,1 3-22-15,-1 3-22 0,1 3-16 16,0 7-24-16,1 2-14 0,0 5-14 16,3 1-13-16,4 4-10 0,3 1-12 0,2 2-6 15,8 1-10-15,5-4-4 0,4-3-4 16,6-2-4-16,3-6 0 0,5-3-2 15,3-8 0-15,5-8-4 0,-1-5 0 0,1-7-2 16,0-10-2-16,-4-7-1 0,-1-1 1 16,-3-6 1-16,-6-5 3 0,-4 0 1 15,-3 1 4-15,-2 3 5 0,-5 2 5 16,0 2 6-16,-2 6 6 0,-2 4 6 0,-2 3 3 15,1 2 2-15,1 4-3 0,-1 4-3 16,1 3-3-16,1 2-4 0,1 6 1 16,5 4-2-16,1 2-1 0,0 4-2 0,3-1 2 15,3 2-4-15,1-3-5 0,1 3-3 16,1-1-6-16,2-4-10 0,1 0-27 15,-1-4-57-15,0 1-167 0,0-6-166 0,0-3-155 16,-1-7-272-16,-4-1-123 0,0-2-21 16,-6-3 122-16,1-4 144 0,-6-2 146 15</inkml:trace>
          <inkml:trace contextRef="#ctx0" brushRef="#br0" timeOffset="7369.4215">8361 2486 55 0,'-2'-19'489'0,"-1"4"155"16,2 0 123-16,-2 4 99 0,-1 3-67 15,3-1-134-15,-1 5-87 0,1 3-109 16,2 2-89-16,2 5-67 0,2 2-59 0,5 4-44 15,1 2-43-15,3 4-35 0,0 0-19 16,4 4-17-16,-1-1-16 0,0 2-11 16,1 0-12-16,-3-3-10 0,-2 0-15 0,-2-1-10 15,-1-2-7-15,-4-4-4 0,-1-1 0 16,-5-2-3-16,-2-2 0 0,-4-2-2 0,-4-2-5 15,-1-4-6-15,-1-6-7 16,-4-1-6-16,2-3-7 0,-2-6-1 0,2-1 0 16,-1-4-1-16,4-4 3 0,3-1 4 15,1-1 1-15,2-2 4 0,3 1 0 0,2-3 1 16,5 5 0-16,3-4 0 0,3 5 1 15,3 2 0-15,5 1 2 0,3 4 3 0,3 3 1 16,4 6 2-16,1 3 2 0,2 4 3 16,1 7 2-16,0 2 1 0,-3 5 3 15,-2 6 0-15,-2 4 0 0,-4 2-8 16,-2 1-19-16,-4 1-42 0,-3 0-62 0,-1 0-129 15,0-4-199-15,-3-5-159 0,-1-5-217 16,0-1-147-16,-2-10-36 0,2-2 76 16,2-8 171-16,1-1 151 0,1-4 226 0</inkml:trace>
          <inkml:trace contextRef="#ctx0" brushRef="#br0" timeOffset="7894.4515">9330 2264 154 0,'0'-5'398'0,"1"-1"57"16,-1 1 41-16,0-2-54 0,0-2-101 15,-1 0-96-15,1 1-75 0,-3-3-46 16,1 3-28-16,1-1-10 0,-1-1 7 0,-1 3 31 15,0 0 48-15,-1 0 60 0,1 0 58 16,2 1 45-16,-2 0 26 0,-1 2-4 16,0 0-25-16,1-1-44 0,-4 2-51 0,1 2-49 15,0 0-44-15,-2 1-33 0,-2 1-33 16,-1 2-23-16,-3 3-20 0,0 2-12 15,-4 2-6-15,-1 4-2 0,2 2-5 0,-2 4-1 16,2 2 2-16,1 0 1 0,2 1-2 16,4 2-3-16,2 1 2 0,5-2-3 15,3-1-3-15,3-1-3 0,3-4-3 0,2-1-2 16,2-5-3-16,4-2 1 0,2-4-3 15,3-5 0-15,1-5 1 0,3-5 3 16,-3-2 2-16,2-4-1 0,-1-1 3 16,-2 1 0-16,-2 0 0 0,-3 1 1 0,-1 2 0 15,-2 4 1-15,-3 1 2 0,-2 3 1 16,2 1 0-16,-2 3 3 0,1 3 5 15,1 2 3-15,1 6 3 0,2-1 4 0,0 4 7 16,0 0-1-16,0 0-3 0,2 0-3 16,-2 2-3-16,2-2-5 0,-1-2-8 15,1-2-12-15,-2-3-24 0,-1-1-54 16,-1-4-163-16,-1-6-175 0,0-8-112 0,-5-6-155 15,-3-4-185-15,-3-5-82 0,-5-6 93 16,-5-3 137-16,-2-6 94 0,-3-5 152 16</inkml:trace>
          <inkml:trace contextRef="#ctx0" brushRef="#br0" timeOffset="8064.4612">9373 1842 371 0,'-5'-22'487'0,"2"4"38"15,-1 5 19-15,4 4-69 0,0 5-143 16,2 7-12-16,3 8 43 0,3 4 50 16,1 7 39-16,4 4 13 0,-1 3-26 15,6 4-101-15,-1 0-101 0,2 3-84 0,2-2-54 16,-1 1-38-16,4-2-35 0,-2-2-59 15,-1-3-172-15,1-3-157 0,-2-8-175 16,-1-8-263-16,0-8-131 0,-3-5-30 16,-2-6 124-16,-1-3 131 0,0-5 160 0</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36.3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B481F0F-9884-4425-ABF6-149A49387070}" emma:medium="tactile" emma:mode="ink">
          <msink:context xmlns:msink="http://schemas.microsoft.com/ink/2010/main" type="inkDrawing" rotatedBoundingBox="10823,15154 10963,13737 11011,13742 10872,15159" semanticType="callout" shapeName="Other"/>
        </emma:interpretation>
      </emma:emma>
    </inkml:annotationXML>
    <inkml:trace contextRef="#ctx0" brushRef="#br0">125 18 82 0,'8'-6'419'0,"-3"2"48"0,0 0 24 16,-2 0 10-16,-1 4-172 0,-1 2-141 15,-2 3-82-15,-1 4-37 0,-1 5-12 0,-3 7-4 16,1 5 3-16,-5 9 3 0,2 9-1 16,-3 7-5-16,-1 13-10 0,1 6-9 0,-4 11-9 15,4 7-7-15,-1 6-10 0,2 1-3 16,2-5-4-16,2-2-2 0,1-7 2 15,2-7 0-15,2-4 3 0,1-8-2 0,-2-9 2 16,2-5-4-16,2-8-10 0,-2-6-12 16,1-8-20-16,-1-4-39 0,2-10-122 15,-4 0-167-15,1-8-96 0,-3-2-45 16,1-4-10-16,0-2 24 0,3-2 115 0</inkml:trace>
  </inkml:traceGroup>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36.79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D4DDDB2-BE26-4AE0-BD54-F88BBDD30553}" emma:medium="tactile" emma:mode="ink">
          <msink:context xmlns:msink="http://schemas.microsoft.com/ink/2010/main" type="inkDrawing" rotatedBoundingBox="11480,14079 11623,16186 11506,16193 11363,14087" semanticType="callout" shapeName="Other">
            <msink:sourceLink direction="with" ref="{12857429-082C-445D-9058-E5BA53021B38}"/>
          </msink:context>
        </emma:interpretation>
      </emma:emma>
    </inkml:annotationXML>
    <inkml:trace contextRef="#ctx0" brushRef="#br0">522 388 201 0,'10'-12'315'15,"-1"3"28"-15,-3 0 5 0,1 0-90 16,-2 4-71-16,-1 2-24 0,1 3-5 15,-2 3 2-15,2 11-2 0,-2 5-4 0,0 11-8 16,-1 15-29-16,-2 13-34 0,-2 14-28 16,-1 15-21-16,-2 9-16 0,2 12-6 15,2 10-6-15,1 5-3 0,1 3-2 0,2 0-1 16,2-2 3-16,5-9-4 0,-3-6-2 15,5-7 1-15,0-7 1 0,2-8-5 16,1-6-17-16,-1-10-41 0,0-6-106 16,-3-9-166-16,3-11-103 0,-1-1-52 0,1-11-13 15,2-3 27-15,0-9 99 0</inkml:trace>
  </inkml:traceGroup>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37.76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2857429-082C-445D-9058-E5BA53021B38}" emma:medium="tactile" emma:mode="ink">
          <msink:context xmlns:msink="http://schemas.microsoft.com/ink/2010/main" type="inkDrawing" rotatedBoundingBox="12392,15823 12529,14458 12582,14463 12445,15828" shapeName="Line">
            <msink:destinationLink direction="with" ref="{FD4DDDB2-BE26-4AE0-BD54-F88BBDD30553}"/>
          </msink:context>
        </emma:interpretation>
      </emma:emma>
    </inkml:annotationXML>
    <inkml:trace contextRef="#ctx0" brushRef="#br0">1712 776 265 0,'-6'-11'365'15,"1"1"25"-15,0-2 14 0,2 5-124 0,0 0-115 16,2-1-71-16,-3 5-42 15,1 3-25-15,2 0-14 0,-1 0-4 0,0 8-2 16,4 5 8-16,-2 6 10 0,3 9 9 16,-3 7 11-16,2 13 10 0,-2 11 3 0,-2 5-4 15,-1 12-8-15,-2 7-6 0,-1 9-19 16,-5 7-44-16,-2 9-59 0,-4 2-85 15,-2 3-118-15,-2-4-97 0,1-5-45 0,1-4 6 16,1-5 38-16</inkml:trace>
  </inkml:traceGroup>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53.34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DD85B3D-D2BF-4088-BB2A-1BC8E02F3189}" emma:medium="tactile" emma:mode="ink">
          <msink:context xmlns:msink="http://schemas.microsoft.com/ink/2010/main" type="inkDrawing" rotatedBoundingBox="18067,15875 21775,14272 21824,14386 18116,15989" semanticType="underline" shapeName="Other">
            <msink:sourceLink direction="with" ref="{0DBF5310-BBBE-4D86-94A6-B4F063459503}"/>
          </msink:context>
        </emma:interpretation>
      </emma:emma>
    </inkml:annotationXML>
    <inkml:trace contextRef="#ctx0" brushRef="#br0">338 1550 165 0,'-33'4'381'16,"0"0"43"-16,-2 0 34 0,1-1-50 0,-3 0-113 16,2 2-86-16,4-2-54 0,1-1-30 15,3 1-25-15,6-1-18 0,6-1-11 16,7-1-10-16,8-1 0 0,9-4 24 15,16-2 34-15,15-4 32 0,20-8 37 0,17-7 38 16,18-9 33-16,21-9 5 0,21-8-2 16,31-16-15-16,21-9-25 0,23-8-36 0,9-3-34 15,-6 0-34-15,-1 2-40 0,-7 4-26 16,-7 2-21-16,-2 1-11 0,-8 0-9 15,-9 3-4-15,-13 3-3 0,-15 3-2 0,-17 6 3 16,-16 6 0-16,-19 7-2 0,-15 8 3 16,-20 6 9-16,-14 6 5 0,-14 7 3 0,-13 4-9 15,-10 6-34-15,-12 5-95 0,-8 4-137 16,-8 5-110-16,-2 2-98 0,-1 3-163 15,-2-1-159-15,1-1-13 0,0 1 73 0,2-3 74 16,3-1 83-16,-1-1 160 0</inkml:trace>
  </inkml:traceGroup>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52.7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A80300F-3B77-40D8-BD59-FCEEE8DB5B67}" emma:medium="tactile" emma:mode="ink">
          <msink:context xmlns:msink="http://schemas.microsoft.com/ink/2010/main" type="inkDrawing" rotatedBoundingBox="18758,17392 22740,15815 22756,15856 18774,17433" semanticType="underline" shapeName="Other">
            <msink:sourceLink direction="with" ref="{DE8A5F5D-892A-4C92-B697-5300BA68E37D}"/>
          </msink:context>
        </emma:interpretation>
      </emma:emma>
    </inkml:annotationXML>
    <inkml:trace contextRef="#ctx0" brushRef="#br0">137 1521 22 0,'-33'20'436'15,"2"-3"65"-15,4-3 42 0,6-2 54 16,5-5-68-16,4-1-83 0,9-5-28 0,6-4-2 15,9-4 9-15,11-7-21 0,13-6-45 0,14-6-86 16,22-7-74-16,22-7-56 0,27-9-47 16,19-7-31-16,20-5-22 0,18-8-15 15,18-8-12-15,13-4-8 16,14-3-8-16,-3 1-5 0,-6 1-10 0,-5 3-10 0,-10 4-3 15,-8 3 0-15,-9 3 1 16,-13 5 4-16,-14 3 4 0,-13 4 11 0,-14 6 5 0,-12 4 8 16,-15 3 10-16,-14 7 12 0,-13 6 9 0,-12 5 10 15,-10 3 6-15,-13 4 0 16,-5 5-9-16,-9 1-12 0,-5 5-25 0,-4 1-59 15,-5 3-134-15,-3 1-161 0,-3 1-216 16,-5 2-247-16,-5-2-116 0,-3 2-23 16,-3 0 88-16,-1-1 137 0,-4-1 206 0</inkml:trace>
  </inkml:traceGroup>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0:54.07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429FF7B-FF44-44E7-A5D4-9D21E95DFED3}" emma:medium="tactile" emma:mode="ink">
          <msink:context xmlns:msink="http://schemas.microsoft.com/ink/2010/main" type="inkDrawing" rotatedBoundingBox="16823,14536 22821,12576 22847,12657 16849,14616" semanticType="underline" shapeName="Other">
            <msink:sourceLink direction="with" ref="{7B202012-0E77-4BD8-969F-9B603C374142}"/>
          </msink:context>
        </emma:interpretation>
      </emma:emma>
    </inkml:annotationXML>
    <inkml:trace contextRef="#ctx0" brushRef="#br0">33 1962 57 0,'-11'2'323'0,"3"-2"65"0,1 0 26 16,2-2-27-16,0 1-42 0,3-1-61 16,2 0-73-16,5-1-55 0,9-2-39 15,12-6-27-15,15-3-20 0,16-8-13 16,19-4 9-16,14-7 26 0,20-4 52 0,21-8 77 15,31-7 65-15,35-11 44 0,32-8 17 16,37-12-12-16,18-2-48 0,20-4-78 0,6-4-64 16,2 4-55-16,5-3-39 0,-6-3-24 15,-12 2-12-15,-17 3-3 0,-25 6-10 16,-22 9-2-16,-17 3 1 0,-19 6 1 15,-17 5-2-15,-16 3 1 0,-19 4 14 0,-16 3 34 16,-20 10 37-16,-18 2 36 0,-16 8 28 0,-13 2 20 16,-15 7 4-16,-10 3-17 0,-9 3-27 15,-6 3-27-15,-5 3-27 0,-5 1-21 16,-3 2-17-16,-1 2-19 0,-3 0-19 15,1 2-19-15,0 1-29 0,0-2-43 0,2 4-78 16,1 0-166-16,0 0-145 0,1 0-122 16,0 2-257-16,-5 1-106 0,-3-1-5 15,-8 5 128-15,-8 1 132 0,-6 0 123 0</inkml:trace>
  </inkml:traceGroup>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38:39.23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40D1E40-549B-47DE-BAF6-4FFDCA110010}" emma:medium="tactile" emma:mode="ink">
          <msink:context xmlns:msink="http://schemas.microsoft.com/ink/2010/main" type="writingRegion" rotatedBoundingBox="17629,10248 24987,10433 24956,11685 17598,11500"/>
        </emma:interpretation>
      </emma:emma>
    </inkml:annotationXML>
    <inkml:traceGroup>
      <inkml:annotationXML>
        <emma:emma xmlns:emma="http://www.w3.org/2003/04/emma" version="1.0">
          <emma:interpretation id="{F049CFD5-9072-4F00-87BC-8F142604A0B0}" emma:medium="tactile" emma:mode="ink">
            <msink:context xmlns:msink="http://schemas.microsoft.com/ink/2010/main" type="paragraph" rotatedBoundingBox="17629,10248 24987,10433 24956,11685 17598,11500" alignmentLevel="1"/>
          </emma:interpretation>
        </emma:emma>
      </inkml:annotationXML>
      <inkml:traceGroup>
        <inkml:annotationXML>
          <emma:emma xmlns:emma="http://www.w3.org/2003/04/emma" version="1.0">
            <emma:interpretation id="{20CBA7D1-1423-4589-A343-C1CE3558084B}" emma:medium="tactile" emma:mode="ink">
              <msink:context xmlns:msink="http://schemas.microsoft.com/ink/2010/main" type="line" rotatedBoundingBox="17629,10248 24987,10433 24956,11685 17598,11500"/>
            </emma:interpretation>
          </emma:emma>
        </inkml:annotationXML>
        <inkml:traceGroup>
          <inkml:annotationXML>
            <emma:emma xmlns:emma="http://www.w3.org/2003/04/emma" version="1.0">
              <emma:interpretation id="{20E24E5B-32CA-4D61-B020-36F724AC79C9}" emma:medium="tactile" emma:mode="ink">
                <msink:context xmlns:msink="http://schemas.microsoft.com/ink/2010/main" type="inkWord" rotatedBoundingBox="17647,10618 20139,10870 20067,11577 17576,11325"/>
              </emma:interpretation>
              <emma:one-of disjunction-type="recognition" id="oneOf0">
                <emma:interpretation id="interp0" emma:lang="" emma:confidence="1">
                  <emma:literal/>
                </emma:interpretation>
              </emma:one-of>
            </emma:emma>
          </inkml:annotationXML>
          <inkml:trace contextRef="#ctx0" brushRef="#br0">978 21 381 0,'3'3'446'0,"1"-2"34"0,-1 1 31 16,-2 0-119-16,3 3-137 0,-1 1-85 0,1 1-40 15,1 0 20-15,3 1 52 0,0 4 86 16,5 1 78-16,-2 2 60 0,3 3 34 0,2 1-14 16,0 0-59-16,-2 0-90 0,2 3-82 15,-2-3-67-15,-2-2-47 0,1 2-31 16,-5-3-21-16,0 0-16 0,-2 0-8 0,-3-4-4 15,-3-2-4-15,0 2-5 0,-3-2-2 16,-2-2-3-16,-2-1 1 0,-3-3-3 0,1-3 0 16,-2-1 0-16,-2-1-1 0,0-5 1 15,-1-3-1-15,1 1 2 0,2-2-2 16,0-5-2-16,3 4 0 0,2-5-1 0,3 2-1 15,0-1-1-15,3 0-3 0,3 1 1 16,2 0-1-16,2-2 1 0,3 2-2 0,4 2-1 16,2-1-1-16,0 3-6 0,3 1-12 15,0 2-19-15,-2 1-32 0,4-1-56 0,-2 3-107 16,0-1-145-16,1 1-83 0,1 0-54 15,-1-2-87-15,1 2-135 0,-2-1-22 0,-2 4 81 16,-1-2 57-16,1 2 56 0,1-2 107 16</inkml:trace>
          <inkml:trace contextRef="#ctx0" brushRef="#br0" timeOffset="526.03">1699 169 140 0,'5'2'373'0,"-1"0"42"16,0-2 30-16,-1 0-39 0,0-3-120 0,0 2-83 16,0-4-56-16,0 3-32 0,1-5-20 15,0 3-19-15,-1-1-17 0,1 2-13 16,-1-3-10-16,0 1-5 0,-1 0-7 0,-1-1 0 15,1-1 9-15,-2 3 23 0,-2-2 32 16,1 1 46-16,-3-2 45 0,1 3 48 16,-3 0 27-16,0 1 16 0,1 0-1 0,-3 1-18 15,-2 1-27-15,1 4-41 0,-4 0-27 16,-1 4-30-16,-2 0-26 0,-1 4-21 0,-2 0-14 15,2 2-2-15,-2 1-5 0,1 4-7 16,2 0-4-16,-1 1-5 0,3 1-7 0,1-2-8 16,2 1-7-16,2-2-4 0,1-1-7 15,5-2-4-15,1-3-1 0,5-1-1 16,2-2 1-16,6-2-1 0,6-5 1 0,4-4-1 15,3-3-2-15,4-3-5 0,0-6-3 16,3-1-4-16,-3 0 0 0,-1 0-2 0,-3 4 2 16,-6-1 3-16,-2 1 3 0,-1 1 1 15,-6 3 1-15,-1 1 1 0,-2 2 1 16,-1 3 2-16,-2 5 5 0,-1 1 3 0,-1 4 4 15,-1 2 0-15,-1 3 1 0,-1 0 0 16,2-1-4-16,0 3-3 0,2-1-1 0,1 1-5 16,2-3-16-16,3 0-39 0,-1-2-110 15,3-3-159-15,3-4-102 0,2-4-123 16,0-5-182-16,-1-4-117 0,2-3 26 0,-4-5 115 15,2-3 78-15,-1-2 116 0</inkml:trace>
          <inkml:trace contextRef="#ctx0" brushRef="#br0" timeOffset="926.053">2040 88 237 0,'4'3'453'0,"-3"0"49"16,1 4 28-16,1 3-26 0,0 3-166 15,0 2-69-15,2 4 27 0,0-1 54 0,1 1 57 16,0 0 50-16,1 0 16 0,1-2-30 16,-2-1-87-16,2-2-89 0,1-3-80 0,2 0-66 15,0-4-46-15,4-6-26 0,0-1-20 16,1-4-9-16,2-4-6 0,-1-6-5 15,-1 0-4-15,0-2-1 0,-2-3-3 0,-2 4 0 16,-4 1-1-16,0 1 1 0,-1 3 3 16,-1 4 0-16,-1 3 5 0,-2 6 3 0,2 4 6 15,-1 9 0-15,1 5 3 0,0 8 3 16,-1 5-2-16,1 4-3 0,2 5-5 15,-3 2-3-15,1 2-2 0,0 0-4 0,-4 0 1 16,-1 0-1-16,-1-3 1 0,-6-2 1 16,1-5 2-16,-3-5 0 0,-4-6-1 0,-1-4 0 15,-2-8-2-15,-1-5-1 0,-1-8-2 16,1-6-6-16,1-7 1 0,2-4 0 15,3-7 1-15,1-3 1 0,5-3 0 0,2-2 4 16,5-3-3-16,3-2-4 0,3-1-4 16,3 0-6-16,3 0-9 0,3 1-16 0,2 2-29 15,3 1-51-15,2 2-122 0,0 2-162 16,1 2-96-16,0 1-138 0,2 1-208 15,-2 3-74-15,1 3 59 0,-4 2 133 0,0 5 84 16,-3 1 144-16</inkml:trace>
          <inkml:trace contextRef="#ctx0" brushRef="#br0" timeOffset="-792.0453">318 102 113 0,'3'-3'336'16,"0"1"43"-16,0-3 34 0,0 4-44 15,0-2-90-15,1 0-62 0,-3 1-41 16,2-1-28-16,-1-1-23 0,0 2-29 0,-1 1-23 15,-1-3-17-15,2 2-15 0,-1 1-13 16,-1-3-7-16,0 3 0 0,0-1 0 0,0 0 7 16,0 0 12-16,-1 1 16 0,-1-2 19 15,2 2 22-15,-1-2 18 0,-3-1 11 16,1 2 12-16,0-1 6 0,0 0-2 0,-2-1-10 15,-1 0-11-15,-2-1-11 0,0 1-11 16,-1-2 3-16,-1 4 0 0,1-3 1 0,-1 3 3 16,-3 0 1-16,1 2-2 0,-2 2-15 15,-2-2-14-15,-2 7-8 0,-1 0-6 16,0 3-5-16,-1 3-7 0,-1 2-3 0,2 4-4 15,0-1-1-15,2 4-3 0,3 1-3 16,0-2-3-16,3 1-3 0,1 0-2 0,4-4-3 16,3-3-6-16,1 1-4 0,4-1-2 15,1-4-1-15,3 0-2 0,4-4-2 16,2 0 0-16,2-4-1 0,5-2 1 0,2-1-3 15,1-1-1-15,0-2-2 0,2-4 2 16,-2 0-1-16,-1-2 0 0,-1-3 0 0,-2-1 3 16,-3-1 3-16,-2 1 7 0,-2-4 9 15,-3 2 14-15,-2 0 16 0,-3-1 9 16,1 2 6-16,-3 0 3 0,-1 2-4 0,-1 1-10 15,1 2-12-15,-2 0-8 0,0 4-10 16,2 0-8-16,-1 1-7 0,-1 3-4 0,2 1-3 16,-1 1-5-16,-1 2 0 0,2 4 0 15,-1 1-2-15,1 6 0 0,0-3-1 16,1 4 2-16,1 1-1 0,1 0-1 0,2 1 1 15,-1-1 0-15,3 1-1 0,-1-3 1 16,0 2 0-16,2-1-2 0,0-1 1 0,2-3-2 16,-3 1-5-16,5-1-20 0,-3-3-38 15,2 0-80-15,2-2-169 0,1-3-129 0,2-3-106 16,0-3-180-16,-1-1-147 0,0-5-15 15,-3 0 116-15,2-2 103 0,-2-2 98 16</inkml:trace>
          <inkml:trace contextRef="#ctx0" brushRef="#br0" timeOffset="-376.0213">575 43 214 0,'-4'0'458'0,"2"-3"44"15,0 1 23-15,4 0-19 0,1 2-193 0,2 0-118 16,3 0-54-16,1 0 12 0,4 4 56 15,1-1 54-15,2 4 64 0,0 0 43 0,1 2 25 16,1 1-10-16,-1 2-46 0,-1 1-50 16,0 1-61-16,-4 2-51 0,1-1-45 0,-4 2-40 15,1-1-26-15,-6 0-17 0,-2 3-11 16,-4 0-9-16,-1-2-8 0,-1 0-5 15,-3-1-4-15,-1-1-3 0,2-1-2 0,-2-3 0 16,-1 1 0-16,-1-5 0 0,1-2 0 16,-2-2 0-16,0-3 0 0,0-3-1 0,-1-2 0 15,1-2-1-15,0-5 1 0,2 1 0 16,3-3-3-16,1-1-2 0,2 1 1 15,1-2-1-15,4 2-1 0,-1 0 0 0,4-2 0 16,1 2 0-16,2 2-1 0,2-1-2 16,2 3 1-16,1 0-2 0,1 3-3 0,2 0-4 15,0 2-8-15,-2-1-15 0,2 4-30 16,-2-1-43-16,-1 0-94 0,-1 1-139 0,1 0-109 15,-2-1-52-15,2 0-39 0,-2-2-56 16,-2 0-59-16,-1-1 4 0,-2 2 43 0,-1-2 29 16,1 0 47-16,-1 0 90 0</inkml:trace>
        </inkml:traceGroup>
        <inkml:traceGroup>
          <inkml:annotationXML>
            <emma:emma xmlns:emma="http://www.w3.org/2003/04/emma" version="1.0">
              <emma:interpretation id="{27F27B37-0224-4CDB-82B9-BDEFAF7EF551}" emma:medium="tactile" emma:mode="ink">
                <msink:context xmlns:msink="http://schemas.microsoft.com/ink/2010/main" type="inkWord" rotatedBoundingBox="20442,10516 21961,10554 21940,11387 20421,11349"/>
              </emma:interpretation>
              <emma:one-of disjunction-type="recognition" id="oneOf1">
                <emma:interpretation id="interp1" emma:lang="" emma:confidence="1">
                  <emma:literal/>
                </emma:interpretation>
              </emma:one-of>
            </emma:emma>
          </inkml:annotationXML>
          <inkml:trace contextRef="#ctx0" brushRef="#br0" timeOffset="3926.2245">3543 80 168 0,'0'0'340'0,"0"0"41"0,0 0 4 0,0 0-46 16,0 0-70-16,2 0-58 0,-2 0-43 16,0 0-29-16,1-2-21 0,-1 0-19 15,2 2-21-15,0 0-18 0,-2-1-14 0,1 0-9 16,-1 1-8-16,2-1-2 0,-1 1 0 15,-1 0 9-15,2 0 13 0,0 0 20 0,-2-2 25 16,0 2 22-16,0 0 22 0,0 0 16 16,0 0 6-16,0 0-5 0,0 0-14 0,0 2 5 15,1-1 11-15,1 0 13 0,1 2 13 16,-2 0 12-16,1 3 14 0,0-2-10 15,1 0-19-15,-2 0-27 0,1 3-24 0,0-2-18 16,-1 1-17-16,-1 0-13 0,2 1-12 16,-1 0-10-16,-1 0-6 0,0 4-5 0,0-2-4 15,2 3-5-15,-2-1-4 0,1 2-3 16,1 0-3-16,1 2-2 0,0 0-7 15,0 0-3-15,2 1-4 0,-2 0 0 0,4-1-3 16,-3-1-2-16,3 0-1 0,1-1-1 16,0-3 0-16,1 0 0 0,1-3 0 0,1-2 0 15,0-3 0-15,3-2-2 0,0-2-1 16,0-4-2-16,-1-4 0 0,0-2-2 15,-4-2-3-15,1-1 2 0,-4-3 2 0,-1 1 0 16,-2 0-1-16,-2 2 1 0,1 4 1 16,-2 1 3-16,0 3-2 0,-2 2-2 0,1 4 1 15,-1 2 0-15,1 5-1 0,-3 4 0 16,4 3-1-16,0 3 3 0,0 1 1 15,4-2-1-15,0 3 3 0,1-2 6 0,1-1-1 16,2-1-3-16,2-3 2 0,1-4-2 0,3 0 4 16,2-4-8-16,1-5 4 0,4-1 0 15,-2-8 0-15,0-1 0 0,-2-6-5 16,-3-4 1-16,1-4-1 0,-6-3-1 0,-1-4 1 15,-3 2 0-15,-2-2 4 0,-5 3 4 16,-1 4 5-16,0 1 5 0,0 5 5 0,-3 3 1 16,1 2 0-16,-3 6-4 0,0 1-3 15,0 3-7-15,0 2-3 0,0 4-5 16,0 4-5-16,4 2-10 0,-4 0-15 0,1 5-23 15,3-1-35-15,-1 2-60 0,3 0-139 16,2-2-163-16,4 0-97 0,0 0-133 0,4-4-200 16,2-2-62-16,-1 2 74 0,2-2 137 15,2-3 90-15,-1 2 148 0</inkml:trace>
          <inkml:trace contextRef="#ctx0" brushRef="#br0" timeOffset="4136.2366">4237 235 374 0,'2'23'480'0,"-2"-1"36"0,1 0 20 16,1-1-86-16,-1 2-176 0,1 0-101 16,0 0-53-16,1 2-28 0,0-3-15 0,0 1-12 15,-1 2-19-15,2-1-18 0,1 0-17 16,-2-1-20-16,2 0-25 0,0-2-21 15,3-3-86-15,-4-3-195 0,4-3-127 0,-1-6-56 16,-1-5-19-16,2-4 0 0,1-6 76 16</inkml:trace>
          <inkml:trace contextRef="#ctx0" brushRef="#br0" timeOffset="1563.0892">3229-145 126 0,'1'-3'451'0,"-1"-2"50"15,-3 2 26-15,-3-2 17 0,-4 1-188 16,-4-1-141-16,-5 1-71 0,-1-1-21 15,-6 2 9-15,1-3 29 0,-3 1 27 0,-2 1 21 16,1 0 5-16,1 1-2 0,1-1-8 16,2 0-23-16,2 4-21 0,5 0-19 0,2-3-5 15,1 3-16-15,4 0-16 0,2 0-18 16,4 0-19-16,-1 0-19 0,3 3-15 15,1-1-11-15,1 3-2 0,2 0 4 0,1 6 8 16,1-1 12-16,0 5 16 0,0 4 12 16,0 2 11-16,1 5 4 0,-1 4 4 0,-2 4-4 15,2 6-6-15,-3 5-8 0,0 3-12 16,0 3-8-16,-1 1-10 0,-1-3-7 15,2 2-6-15,-1-7-4 0,1-3-1 0,1-2-2 16,4-4-3-16,0-6 0 0,3-1-4 16,3-5-2-16,3-3-2 0,3-5-1 0,7-3-1 15,3-5-1-15,6-1-2 0,3-3-2 16,7-1-1-16,1-4-2 0,-1 0-2 0,0 0-1 15,-2-1-2-15,-5 0 1 0,-3 2-1 16,-4-1-1-16,-4 2-3 0,-4 0 2 0,-4 0 1 16,-3 3-1-16,-3-2 2 0,-1 2-1 15,-2 0 3-15,-2-2-4 0,-1 3-8 16,-2-1-24-16,0-3-46 0,0 0-135 0,0 0-181 15,2-3-180-15,3-6-263 0,2-3-121 16,-3-1-31-16,6-2 95 0,0 1 162 0,2-4 169 16</inkml:trace>
        </inkml:traceGroup>
        <inkml:traceGroup>
          <inkml:annotationXML>
            <emma:emma xmlns:emma="http://www.w3.org/2003/04/emma" version="1.0">
              <emma:interpretation id="{AB37EE68-A5D1-43E1-A417-EE0EFF834987}" emma:medium="tactile" emma:mode="ink">
                <msink:context xmlns:msink="http://schemas.microsoft.com/ink/2010/main" type="inkWord" rotatedBoundingBox="22262,10819 24197,10868 24181,11476 22247,11427"/>
              </emma:interpretation>
              <emma:one-of disjunction-type="recognition" id="oneOf2">
                <emma:interpretation id="interp2" emma:lang="" emma:confidence="0">
                  <emma:literal>way</emma:literal>
                </emma:interpretation>
                <emma:interpretation id="interp3" emma:lang="" emma:confidence="0">
                  <emma:literal>why</emma:literal>
                </emma:interpretation>
                <emma:interpretation id="interp4" emma:lang="" emma:confidence="0">
                  <emma:literal>Way</emma:literal>
                </emma:interpretation>
                <emma:interpretation id="interp5" emma:lang="" emma:confidence="0">
                  <emma:literal>wry</emma:literal>
                </emma:interpretation>
                <emma:interpretation id="interp6" emma:lang="" emma:confidence="0">
                  <emma:literal>www,</emma:literal>
                </emma:interpretation>
              </emma:one-of>
            </emma:emma>
          </inkml:annotationXML>
          <inkml:trace contextRef="#ctx0" brushRef="#br0" timeOffset="4835.2766">4658 111 243 0,'-4'-1'424'16,"4"-1"48"-16,-1 1 34 0,-1 0-64 0,2 1-140 16,0-2-104-16,0 0-67 0,0 2-45 15,2 0-31-15,-1 0-20 0,-1 4-8 0,2-3 6 16,0 5 17-16,-1-1 41 0,1 2 68 15,1 5 85-15,0 1 74 0,2 0 60 0,-2 1 29 16,2 0-6-16,-2 2-41 0,0 2-67 16,0-3-68-16,0 1-61 0,0 0-46 0,1-2-32 15,-1-2-24-15,0 2-20 0,0-4-12 16,0 0-11-16,-1-3-7 0,-1-1-4 0,3-2-1 15,-3-1 0-15,2-1-2 0,2-2-2 16,0-4-2-16,3 0-3 0,0-3-3 16,1-2-3-16,1 1-2 0,-1 0 3 0,-1 0 1 15,0 0 1-15,-2 1 0 0,-1 5 0 16,0-1-1-16,-1 3 3 0,0 3 1 0,2 3 4 15,-1 4 5-15,3 1 4 0,-2 3 4 16,3 1 4-16,2 1 5 0,0-1 1 16,2 0 0-16,0-1 0 0,1-2-1 0,0-3-2 15,2-1-4-15,0-3-4 0,1-3-1 16,2-4-2-16,0-2-3 0,0-3-2 0,0-3-2 15,-2-5 1-15,-1-2-2 0,-3-3-1 16,-2-1 0-16,-2-3 0 0,-4-1-1 16,-2-1 0-16,-3 2 2 0,-3-1 3 0,2 6 1 15,-6 0 0-15,3 3 2 0,-3 2-2 16,1 4-1-16,-2-1-6 0,2 4-3 0,-1 2-9 15,1 2-16-15,0 0-34 0,1 2-59 16,0 1-142-16,4 0-161 0,-1 0-95 16,2 0-100-16,0 0-166 0,0 0-101 0,2 2 57 15,-1 3 119-15,2-1 76 0,1 1 102 16</inkml:trace>
          <inkml:trace contextRef="#ctx0" brushRef="#br0" timeOffset="5165.2955">5263 284 160 0,'3'7'460'16,"3"0"45"-16,1-2 24 0,-3-2 18 0,3 1-196 16,1 0-112-16,1-1-39 0,2 2-6 15,3 1 13-15,4 1 18 0,-1 0 10 0,4 1-21 16,-2 3-26-16,0-3-27 0,0 2-27 15,-2 2-28-15,0-1-15 0,-4 0 0 16,-4 4 5-16,1-4 13 0,-5 4 21 0,-2-3 19 16,-3 2 9-16,-2-4 2 0,1 4-5 15,-2-4-12-15,-1 0-20 0,1 0-25 0,2-1-26 16,-1-4-23-16,2 0-17 0,2 0-14 15,1-1-7-15,0-1-6 0,5-1-8 16,1 0-12-16,6-2-26 0,2-4-57 0,5 0-139 16,2-4-149-16,4 1-86 0,1-2-80 15,2-4-133-15,-2 0-133 0,-1-3 36 0,-1 1 98 16,-2-4 61-16,1 0 79 0,-4 1 149 15</inkml:trace>
          <inkml:trace contextRef="#ctx0" brushRef="#br0" timeOffset="5692.3256">5898 153 147 0,'-3'-3'381'0,"1"-3"49"0,1 1 33 16,1 2-39-16,-2-2-114 0,2-1-91 0,-1 5-59 15,1-2-38-15,0 0-32 0,0 3-28 16,0 0-21-16,0 0-13 0,0 3 1 16,-2 3 12-16,2 3 37 0,-1-1 57 0,-1 5 74 15,-1 0 76-15,1 0 51 0,1 3 29 16,-1-2 0-16,0 0-29 0,1 1-57 0,1 1-68 15,0-2-55-15,0-2-47 0,0 2-35 16,3-2-27-16,-1-1-16 0,2-3-10 16,1-1-8-16,1-1-4 0,2-3-7 0,2-2-8 15,1-4-11-15,0-1-9 0,2-2-4 16,-2-3-3-16,0 2 3 0,-3 2 6 0,-2-1 6 15,-1 3 7-15,-4-2 2 0,1 5 0 16,-2 0 1-16,1 0-1 0,1 5 2 0,1 2 3 16,-1 0 4-16,-1 0 9 0,2 4 8 15,2-3 11-15,-2-1 12 0,4 2 14 0,-1-3 10 16,2-1 6-16,1-2-1 0,4 0-6 15,1-4-11-15,2-4-13 0,1-2-11 16,1-2-12-16,-1-3-6 0,-1-4-3 0,0 0-2 16,-4-3-1-16,0 1 0 0,-3-2-1 15,-1 0 0-15,-3 5-1 0,-2-1 0 0,-2 2-2 16,-1 3-1-16,0 3-4 0,0 2-3 15,-3 1-13-15,0 2-23 0,0 3-51 16,-2 3-118-16,2 2-154 0,0 2-93 0,1 0-85 16,1 0-162-16,1 2-127 0,0-2 25 15,1-1 104-15,2-1 72 0,2 2 81 0</inkml:trace>
          <inkml:trace contextRef="#ctx0" brushRef="#br0" timeOffset="6046.3459">6319 336 160 0,'3'3'456'0,"1"0"49"16,0-2 26-16,-3 2 15 0,1-3-166 0,-1 1-72 15,3-1 16-15,-1 2 31 0,0-1 34 16,0-1 15-16,0 4-19 0,0-2-70 0,0 1-95 15,1 0-73-15,-3-3-57 0,1 0-39 16,1 3-22-16,-1 1-13 0,-1 3-8 16,2 3-4-16,0 2 0 0,1 0 5 0,4 2 24 15,-1 0 32-15,8 2 32 0,0-2 25 16,3-1 20-16,2 1 8 0,2-1-11 15,1-1-26-15,-3-1-21 0,-2-1-21 0,-4-1-12 16,-3-1-9-16,-6 3-5 0,-5-3-4 16,-8 3-4-16,-7 2-5 0,-7 2-5 0,-6 1-18 15,-7-1-29-15,-3 3-47 0,-1-3-89 0,-2 1-212 16,-1-2-152-16,1-3-181 0,2-4-224 15,3-4-90-15,2-1 15 0,3-4 173 16,1 0 132-16,1-3 178 0</inkml:trace>
        </inkml:traceGroup>
        <inkml:traceGroup>
          <inkml:annotationXML>
            <emma:emma xmlns:emma="http://www.w3.org/2003/04/emma" version="1.0">
              <emma:interpretation id="{9F758AEE-C2E0-48E3-978E-34F10E02DEA3}" emma:medium="tactile" emma:mode="ink">
                <msink:context xmlns:msink="http://schemas.microsoft.com/ink/2010/main" type="inkWord" rotatedBoundingBox="24169,10413 24987,10433 24959,11564 24140,11543"/>
              </emma:interpretation>
              <emma:one-of disjunction-type="recognition" id="oneOf3">
                <emma:interpretation id="interp7" emma:lang="" emma:confidence="1">
                  <emma:literal/>
                </emma:interpretation>
              </emma:one-of>
            </emma:emma>
          </inkml:annotationXML>
          <inkml:trace contextRef="#ctx0" brushRef="#br0" timeOffset="2456.1405">6601-196 348 0,'-6'-2'429'0,"0"-1"38"15,1 1 32-15,3 1-114 0,-1 0-124 16,3-2-85-16,3-1-52 0,5 1-33 15,3-2-30-15,5 1-22 0,5-2-14 0,3 0-4 16,4 0 0-16,2-2 11 0,2 1 18 16,-1-4 27-16,2 3 36 0,-3-2 30 0,-3 3 24 15,-3 1 12-15,-7 1-7 0,-2 1-9 16,-3 2-1-16,-1 4 39 0,-3 6 41 15,2 5 32-15,-2 6 24 0,-2 5 7 0,0 5-16 16,1 5-62-16,0 2-62 0,1 2-50 16,3 5-29-16,2 1-22 0,4 4-16 0,2 0-9 15,4 0-9-15,0 1-2 0,1-2-3 16,1-2-3-16,-1 0-2 0,1-1-1 0,-1-4 0 15,-2 0-1-15,-1-3-5 0,-4-2-1 16,-3-2-1-16,0-1-2 0,-4-2-1 0,-2-3 2 16,-5-1 0-16,0-3 3 0,-4-3 1 15,-4 0 2-15,-3-2 1 0,-5-3-1 16,-4-1 0-16,-5-2-3 0,-8-3-3 0,-7-1-3 15,-5-3-7-15,-7-2-11 0,-3 1-17 16,-4-1-26-16,-1-2-46 0,-1 0-97 16,1 1-201-16,3-2-134 0,2 1-227 0,5-1-182 15,4 0-64-15,4 0 39 0,7-1 172 0,3-2 128 16,7 0 234-16</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9.59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281E619-FE6F-48DC-8DDD-F7502D63D6D7}" emma:medium="tactile" emma:mode="ink">
          <msink:context xmlns:msink="http://schemas.microsoft.com/ink/2010/main" type="inkDrawing" rotatedBoundingBox="4467,9921 6659,9260 6694,9378 4503,10040" semanticType="callout" shapeName="Other">
            <msink:sourceLink direction="with" ref="{CF3329CF-EE4F-4CC1-A969-419108BB67A4}"/>
            <msink:sourceLink direction="with" ref="{E93DF991-CF79-4482-A2CF-9FB11DF6A16A}"/>
          </msink:context>
        </emma:interpretation>
      </emma:emma>
    </inkml:annotationXML>
    <inkml:trace contextRef="#ctx0" brushRef="#br0">-2106 467 136 0,'-18'13'354'16,"6"-4"26"-16,5-1 22 0,11-2-58 0,5-2-106 15,13-4-83-15,13-6-34 0,14-2-9 16,11-8-4-16,14-5-4 0,15-5-3 15,12-4-8-15,14-5-14 0,12-5-12 16,7-3-7-16,7-1-10 0,3-1-10 0,-5 2-8 16,-5 5-6-16,-6-1-5 0,-11 7-8 15,-11 2-6-15,-15 5-3 0,-10 4 0 16,-13 2-2-16,-10 4 1 0,-10 2-1 0,-10 3 2 15,-10 0 2-15,-4 2 1 0,-8 1-2 16,-5 0-8-16,-5-1-8 0,-4 1-23 16,-4 0-69-16,-6-4-140 0,-1 3-161 15,-5-3-79-15,-4-1-37 0,-1-2-6 0,2-5 55 16</inkml:trace>
  </inkml:traceGroup>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7.3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59DACEC-C67D-4867-8830-28719C253DBF}" emma:medium="tactile" emma:mode="ink">
          <msink:context xmlns:msink="http://schemas.microsoft.com/ink/2010/main" type="inkDrawing" rotatedBoundingBox="6506,6154 12585,5386 13032,8918 6953,9687" hotPoints="12124,5653 12584,8478 7872,9246 7411,6420" semanticType="enclosure" shapeName="Rectangle">
            <msink:sourceLink direction="with" ref="{5E5E7290-DFFC-4004-86D6-12699E479756}"/>
            <msink:sourceLink direction="with" ref="{0EA24DE7-8D79-4ADC-91B0-ABE5B80D2568}"/>
            <msink:sourceLink direction="with" ref="{DF61C0A0-1A5C-48B9-AD83-F1AA4EA3C867}"/>
          </msink:context>
        </emma:interpretation>
      </emma:emma>
    </inkml:annotationXML>
    <inkml:trace contextRef="#ctx0" brushRef="#br0">264 741 98 0,'-28'10'299'15,"1"2"29"-15,2-1 34 0,1-3-54 16,3-1-51-16,6-3-26 0,2 2-16 0,3-5-10 16,6-1-24-16,5-7-32 0,7-3-41 15,8-7-41-15,8-7-26 0,12-9-20 0,11-9-6 16,15-10-2-16,19-13 0 0,20-16 0 15,22-12 1-15,27-21-4 0,24-20-4 16,22-16 1-16,22-13-4 0,21-7 3 16,25-11-2-16,12-2 4 0,7-4 3 0,0 5-4 15,-19 11-5-15,-14 9-5 0,-20 13 9 16,-16 9 0-16,-15 6 0 0,-6 5 2 0,-10 1 8 15,-11-2 6-15,-12 6 2 0,-15 7 10 16,-9 2 18-16,-11 6 21 0,-11 7 26 16,-10 8 31-16,-9 9 27 0,-11 8 19 0,-11 9 6 15,-10 8 1-15,-10 9-17 0,-10 10-28 16,-7 8-30-16,-5 7-32 0,-9 4-26 0,-2 7-22 15,-6 4-15-15,1 4-9 0,-4 7-2 16,-2 0-6-16,-2 7-37 0,-3 2-90 16,-4 4-77-16,-3 2-72 0,-5 0-154 15,-6 4-199-15,-7-1-70 0,-2 1 32 0,-7 0 49 16,-2-2 55-16,-1 1 145 0</inkml:trace>
    <inkml:trace contextRef="#ctx0" brushRef="#br0" timeOffset="889.0508">111-2174 66 0,'-10'-18'221'16,"3"2"24"-16,-1 1-33 0,3 7-39 15,0-1-39-15,4 4-36 0,2 3-33 0,2 4-30 16,5 1-17-16,6 8-9 0,7 5-3 15,7 7-1-15,9 2 1 0,7 5 3 16,11 4 7-16,9 1 7 0,13 3 22 16,15 0 24-16,14 4 20 0,17-2 16 0,14 2 12 15,13-2 9-15,15 1-13 0,15 5-21 16,13 3-22-16,22 8-23 0,12 6-21 0,9 3-31 15,2 6-32-15,-5-2-35 0,-4 3-36 16,-11 1-23-16,-8-2-15 0,-14-2 3 16,-9-3 19-16,-13-1 29 0,-10-1 33 0,-12-4 29 15,-12-4 20-15,-15-1 22 0,-14-4 29 16,-13-3 35-16,-11-6 29 0,-13-2 25 0,-8-4 26 15,-10-6 13-15,-9-2-5 0,-6-5-18 16,-8-4-15-16,-6-3-11 0,-3-4-16 16,-5-3-19-16,-5-3-11 0,-1-1-12 15,-4-2-10-15,-2-2-15 0,-1-4-15 0,-3-2-13 16,-3-3-66-16,-2-1-113 0,-4-3-155 15,-2-3-110-15,-3 1-58 0,-3 1-22 16,0-3 42-16,-1-2 102 0</inkml:trace>
    <inkml:trace contextRef="#ctx0" brushRef="#br0" timeOffset="-3771.2157">-12-2754 247 0,'-16'2'376'0,"2"-2"30"0,1 0 30 16,3-2-88-16,3 2-96 0,3 0-67 15,4-4-35-15,5 1-21 0,11-2-21 0,9-1-22 16,15-2-21-16,17-3-14 0,17-1-9 15,19-3-8-15,19-1-5 0,20 0-8 16,15 2-4-16,17 0-3 0,13-2 0 0,16 3 0 16,17-4 1-16,13-2 1 0,14-1-3 15,8 0 5-15,6-2-5 0,5-1 2 0,-3 2-7 16,-3-3-3-16,-10-1 4 0,-13-1-2 15,-15-1 1-15,-16 3 2 0,-17 1 14 16,-18 2 20-16,-16 0 36 0,-18 3 55 0,-17 2 33 16,-16 0 18-16,-18 5-1 0,-15 1-10 15,-12 1-37-15,-9 4-48 0,-10 0-35 16,-7 2-23-16,-5 3-22 0,-6 0-31 0,-4 3-69 15,-3 2-81-15,-3-2-63 0,-2 2-151 16,-3 1-195-16,-4-2-86 0,-1 2 6 16,-3-1 40-16,-1-1 47 0,-4-2 141 0</inkml:trace>
    <inkml:trace contextRef="#ctx0" brushRef="#br0" timeOffset="39903.2823">1317-2483 127 0,'3'-8'238'0,"0"-1"18"0,0 1 12 16,2 1 19-16,-2-2 9 0,0 1-1 15,-1 0-14-15,-1 0-32 0,-1 1-39 16,-1 0-50-16,-1-1-41 0,-1 1-23 15,0 2-10-15,0-1 6 0,1 0 12 0,-3 1 8 16,1-1 1-16,-1 0-4 0,0-1-9 16,-1 0-12-16,0-2-17 0,-2 0-18 15,0 1-8-15,-2-1-7 0,1 0-12 16,-1 1-10-16,-1-1-6 0,0 1-3 0,0 1-3 15,0 0 1-15,-2 0-2 0,1 2 0 16,-1-1-1-16,-1 2 1 0,-2 1 1 16,2 0-4-16,-2 2 0 0,-3 1 0 15,0 0 2-15,-1 0 1 0,1 3-1 0,0-2-1 16,0 2 2-16,1 1 0 0,-1 1-3 15,0-1 0-15,2 1 3 0,0 4-1 0,1-4-2 16,0 0-3-16,0 2 3 0,2 5-1 16,-2-5-4-16,0 2 2 0,1 1 2 15,0 1-2-15,3-3 0 0,-1 4-1 16,2-1 0-16,2-2-3 0,-1 4 0 15,2 1 1-15,0 2 1 0,2 2 3 0,0 1-1 16,1 0 1-16,-1 2 0 0,2 0-2 16,0 2 1-16,-1 1 0 0,0 0 0 15,0 1 2-15,2-1-1 0,0 1 1 0,0 1 1 16,1 1-4-16,1-1 2 0,2 4 0 15,1-3 2-15,3 2-2 0,1 0 3 0,0-1 0 16,4 0-3-16,1 3 1 0,2-3-1 16,1 3 0-16,2-2-4 0,-1-1 2 15,3-2 4-15,1 0 0 0,0-2-1 16,0-1 0-16,0-1 0 0,3-1 1 0,1 2 1 15,3-4-1-15,1-2 0 0,-2-1 0 16,3-2 2-16,2-1-2 0,2-2-1 16,0 0 1-16,2-1 0 0,3-3 0 15,-1-2 1-15,2-1-1 0,0-2 2 0,3-1-4 16,0-1 1-16,2 0-3 0,1-1 0 15,0-1-1-15,1-3 3 0,-1 2-1 0,-2-1 1 16,4 0-1-16,0-4 2 0,0 2-2 16,-2 1-3-16,0-1 5 0,-1-1 1 15,-2-1-1-15,2 0 0 0,-2-1 1 16,0 0 2-16,0-5-2 0,0 0 2 0,0 0 1 15,-1-3-1-15,-2 1 0 0,-2 1 0 16,0-3 1-16,1-1-3 0,-2 0 2 0,-2-3-1 16,-2 0 1-16,1 1 0 0,-4-3 5 15,-1 3 2-15,-1 0 0 0,-3-2 0 16,-2-1 0-16,-2 2-1 0,0-3-2 15,-3 2-1-15,-2 1 1 0,0-3 1 0,-3 1 1 16,-1 1 1-16,-4 1 5 0,0 0 2 16,-1 3 4-16,0 2 10 0,-2 0 11 15,2 2 12-15,-2 1 18 0,0 1 21 16,-1-1 35-16,-1-1 26 0,2 1 25 0,-3-4 14 15,0 3 12-15,-1-4-2 0,-4-4-21 16,-5-1-26-16,-2-3-26 0,-6-2-23 0,-4-1-28 16,-3-2-23-16,-5 2-18 0,-3 1-11 15,-5 2-11-15,-5 1-7 0,-3 2-5 16,-3 6-2-16,-1 2 0 0,-4 2-1 15,0 4 1-15,-1 5-4 0,-2-1-4 0,-1 5-12 16,-1 2-25-16,1 5-53 0,-1 1-96 16,2 3-135-16,2 2-93 0,1-1-95 15,2 5-184-15,3 1-113 0,2 4 7 0,2 1 90 16,6-3 74-16,1-1 92 0</inkml:trace>
  </inkml:traceGroup>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0:50.9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ABAA5AA-3133-4362-91E0-FF2F0EBAE36B}" emma:medium="tactile" emma:mode="ink">
          <msink:context xmlns:msink="http://schemas.microsoft.com/ink/2010/main" type="inkDrawing" rotatedBoundingBox="5125,6630 13691,8311 13666,8439 5100,6758" semanticType="underline" shapeName="Other"/>
        </emma:interpretation>
      </emma:emma>
    </inkml:annotationXML>
    <inkml:trace contextRef="#ctx0" brushRef="#br0">46 59 358 0,'-7'-6'433'16,"3"2"37"-16,-1-2 27 0,0 1-120 0,1 1-122 15,-1-1-84-15,3 0-50 0,-1 1-32 16,0-1-24-16,0 2-18 0,0-2-13 15,3 3-8-15,-2-2-8 0,2 3-2 0,0-2-3 16,0 3-1-16,2-1-4 0,-1 1-1 16,2 1-3-16,4 0 0 0,1 2 1 0,4 2 2 15,6 1 1-15,4-1 5 0,5 0 2 16,4 4 3-16,4-2 5 0,3 1 0 15,5 0 3-15,1 2-1 0,3 1-1 0,2-3-2 16,3 5-5-16,4-1-4 0,1-1-4 0,1 0-2 16,0 2-2-16,3 0 0 0,0 2 0 15,2 0-3-15,2 3 0 16,3-3 0-16,0 3 0 0,2 1-1 0,-1 0-3 0,4 1 2 15,-2 0 0-15,5 0-2 0,1 1 0 16,2-4 0-16,5-1 1 0,3 3 2 0,-2-1 0 16,5-1 0-16,1 0 2 0,2-1 0 15,6 1-2-15,6 1-1 0,4 4-1 0,3-2 0 16,2 1-2-16,1-2 0 0,0 2 1 15,2 2 2-15,-1-1 0 0,-1 0 2 0,-1 0 2 16,1 1 3-16,4 0-4 16,1-1-1-16,-2-1 0 0,3 2-3 0,-4-2-2 0,-1 2-1 15,0 1 2-15,-1-3 1 0,1 2-1 16,-3-2 2-16,3-3 1 0,-1 1 2 15,-1-2-3-15,-2 1 0 0,0 2-4 0,-3-1 0 16,-3-1 3-16,-1 4-3 0,-4-2 3 16,-3 0 1-16,0 0 4 0,-2 0-3 0,-1 0 1 15,1 2 1-15,1-1-1 0,1-1-2 16,-2 2 2-16,-1 0 0 0,-3-3-1 15,-2 0-1-15,-5 2-1 0,-3-2 0 0,-6 1 1 16,-3-3-2-16,-8 2 1 0,-4-2 1 16,-7 0 1-16,-5-1-1 0,-5-1 0 0,-3-1 2 15,-3-1 0-15,0-2-1 0,-2 0 0 16,2 0 0-16,0-3-1 0,2-1 1 15,1-1-1-15,3-1 2 0,2-2-1 0,3-1-1 16,0 0 1-16,2-1-1 0,-1-1 0 16,-2 3-2-16,-3 0 1 0,0-2 1 0,-6 2-1 15,-2-2 0-15,-6 2-1 0,-2 1 3 16,-4-1-2-16,-5 1-2 0,1-2 1 15,-5 1 3-15,-2 0 0 0,-1 0-1 0,-4 0-3 16,2 0 3-16,-3-1-1 0,0 0 1 16,1 0 1-16,1 0 6 0,1-1 14 0,3 1 14 15,2 0 16-15,1 1 10 0,4-3 6 16,1 0-1-16,0 0-9 0,0 0-14 15,2 0-14-15,-5 0-11 0,2 0-9 0,-4 0-4 16,-3 0-2-16,0 0-3 0,-4 2 1 16,-2 0 2-16,-2-2 3 0,-1 1-3 0,-4-1 5 15,1 2-5-15,-4-1-29 0,-1-1-41 16,0 0-41-16,-2 0-51 0,-3-3-150 15,1-2-183-15,-3 3-72 0,1-1-13 0,2 0 10 16,1 1 36-16,0-3 138 0</inkml:trace>
  </inkml:traceGroup>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8.98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78EBAA0-C1AB-4AC0-957A-A0240BC0B495}" emma:medium="tactile" emma:mode="ink">
          <msink:context xmlns:msink="http://schemas.microsoft.com/ink/2010/main" type="inkDrawing" rotatedBoundingBox="3701,6708 5972,6204 5981,6241 3710,6746" semanticType="strikethrough" shapeName="Other"/>
        </emma:interpretation>
      </emma:emma>
    </inkml:annotationXML>
    <inkml:trace contextRef="#ctx0" brushRef="#br0">38 515 159 0,'-12'-1'288'0,"2"-2"27"0,1 2-13 0,4-2-59 16,2 1-64-16,3 1-20 0,8 0-2 15,6-2-2-15,13-1-2 0,9-3-2 16,15 2-7-16,12-6-25 0,13-1-26 0,14-4-22 16,13-1-12-16,13-4-12 0,14-5-5 15,12-6-3-15,8 1-4 0,4-5-5 16,-4-2-4-16,-5 3-7 0,-9 0-5 0,-11 2-1 15,-11 5-5-15,-15 2-2 0,-15 3-2 16,-16 4-1-16,-11 5-3 0,-13 2-7 16,-9 4-9-16,-10 4-17 0,-7 0-53 15,-7 2-91-15,-10 5-123 0,-5 1-126 0,-3 3-59 16,-1 4-20-16,2-2 34 0,1 1 80 15</inkml:trace>
  </inkml:traceGroup>
</inkml:ink>
</file>

<file path=ppt/ink/ink1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6:06.93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E5E7290-DFFC-4004-86D6-12699E479756}" emma:medium="tactile" emma:mode="ink">
          <msink:context xmlns:msink="http://schemas.microsoft.com/ink/2010/main" type="writingRegion" rotatedBoundingBox="11833,5044 13157,5249 13055,5908 11731,5703">
            <msink:destinationLink direction="with" ref="{059DACEC-C67D-4867-8830-28719C253DBF}"/>
          </msink:context>
        </emma:interpretation>
      </emma:emma>
    </inkml:annotationXML>
    <inkml:traceGroup>
      <inkml:annotationXML>
        <emma:emma xmlns:emma="http://www.w3.org/2003/04/emma" version="1.0">
          <emma:interpretation id="{ABC2FE85-C375-4D31-978E-4F6CE4B6AC46}" emma:medium="tactile" emma:mode="ink">
            <msink:context xmlns:msink="http://schemas.microsoft.com/ink/2010/main" type="paragraph" rotatedBoundingBox="11833,5044 13157,5249 13055,5908 11731,5703" alignmentLevel="1"/>
          </emma:interpretation>
        </emma:emma>
      </inkml:annotationXML>
      <inkml:traceGroup>
        <inkml:annotationXML>
          <emma:emma xmlns:emma="http://www.w3.org/2003/04/emma" version="1.0">
            <emma:interpretation id="{F0C6A201-D911-4EB5-9130-502E39551292}" emma:medium="tactile" emma:mode="ink">
              <msink:context xmlns:msink="http://schemas.microsoft.com/ink/2010/main" type="line" rotatedBoundingBox="11833,5044 13157,5249 13055,5908 11731,5703"/>
            </emma:interpretation>
          </emma:emma>
        </inkml:annotationXML>
        <inkml:traceGroup>
          <inkml:annotationXML>
            <emma:emma xmlns:emma="http://www.w3.org/2003/04/emma" version="1.0">
              <emma:interpretation id="{F8E4647D-CE5E-4A7F-AD3D-2B4E8A9D6FD3}" emma:medium="tactile" emma:mode="ink">
                <msink:context xmlns:msink="http://schemas.microsoft.com/ink/2010/main" type="inkWord" rotatedBoundingBox="11833,5044 13157,5249 13055,5908 11731,5703"/>
              </emma:interpretation>
            </emma:emma>
          </inkml:annotationXML>
          <inkml:trace contextRef="#ctx0" brushRef="#br0">3562 157 1 0,'2'-1'34'0,"-2"-3"15"15,0 1 16-15,0-1 29 0,0 3 33 0,0-3 38 16,-2 1 38-16,1 0 46 0,1 2 35 15,-2-2 20-15,0 0 1 0,2 2-20 16,-1-2-32-16,1 0-50 0,-2 0-45 16,2 0-22-16,0 1-3 0,0-2 13 0,0 1 25 15,-1 1 32-15,1 0 24 0,-2 1 14 16,2-3 1-16,-1 4-6 0,1-3-21 15,-2 1-31-15,0 0-32 0,2 2-36 0,-1 0-31 16,-1 0-29-16,2 0-20 0,0 0-14 16,0 0-5-16,0 0-5 0,0 0-3 15,0 2-1-15,0-2 0 0,-1 0 3 0,-1 0 3 16,2 0 5-16,0 0 7 0,0 0 7 15,0 0 10-15,0 0 5 0,0 0 3 16,0 0 1-16,0 0-3 0,0 0-6 16,0 0-6-16,0 0-5 0,0 0-6 0,-2 0-4 15,1 0-2-15,1 0-3 0,0 0-2 16,-2 2-1-16,2-2-4 0,0 1 1 15,-1-1 0-15,1 0 1 0,0 0 0 0,0 0 2 16,0 0 0-16,0 0 3 0,1 0 2 16,-1-1 2-16,0 1 4 0,0-2 0 15,0 0 1-15,0 2-3 0,0 0-2 16,-1-2-2-16,-1 2-3 0,2-1-1 0,-1 1-2 15,-1-4-1-15,2 4-1 0,-2-1-1 16,1 1-3-16,-1-1 0 0,1 0 0 16,1 1-3-16,0-2-1 0,0 0-1 0,0 2 1 15,0-1 1-15,0 0 1 0,0-1 0 16,-2-1 1-16,2 2 4 0,-1-2 0 15,-1 0-1-15,2 2-4 0,-2-2 1 0,1 2-1 16,-1-2-5-16,1 3 0 0,1-2 0 16,-2 1 0-16,0 1 0 0,2 0 0 15,0 0 0-15,0 0 0 0,0 0 0 16,0 0-1-16,0 0 1 0,0 0 0 0,0 0 0 15,0 0 0-15,0 0 0 0,0 0 1 16,0 0-1-16,0 0 0 0,-1 0 2 16,1 0 0-16,0 0 1 0,0 0 0 0,0 0-1 15,0 0-2-15,0 0 0 0,0 0 0 16,0 0-1-16,0 0-1 0,0 0 2 15,-2 0-1-15,2 0 0 0,-1 0-3 0,1 0 2 16,1 0 1-16,-1 0 1 0,-1 0 1 16,1 0 2-16,0 0 1 0,0 0 1 15,0 0 1-15,0 0-2 0,0 0-1 16,0-1-1-16,0 1 0 0,0-2 0 0,0 0-2 15,-2 2 0-15,2 0 0 0,0 0 0 16,-1 0 1-16,1 0-1 0,0 0 0 16,0 0 0-16,0 0 2 0,0 0-2 0,0 0 0 15,-2 0-1-15,2 0 1 0,0 0 0 16,0 0 0-16,0 0 0 0,0-1 2 15,0 1 1-15,0 0-1 0,-2 0-1 0,2 0 0 16,0 0 1-16,0 0 0 0,-1 0 0 16,1 0 1-16,0 0 1 0,0 0-1 15,-2 0-1-15,2 0 0 0,0 0-2 0,0 0 0 16,0 0 0-16,0 0 0 0,0 0 0 15,0 0-2-15,0 0 0 0,0 0 2 16,0 0 0-16,0 0-3 0,2-2 0 16,-1 2-1-16,1 0 0 0,1-2-2 0,3-1-1 15,4-1 3-15,4-3 0 0,4 0 3 16,1-3 2-16,3 1 1 0,0-1 0 0,0 2 1 15,0 1-1-15,-1 0-1 0,-4 3-3 16,0 1-1-16,-2 3 1 0,-3 0-2 16,-1 4 2-16,0 3 3 0,-1 3 3 15,-4 3 4-15,-1 4 3 0,-2 5 1 0,-3 1 2 16,-3 1 0-16,-2 2-1 0,-1 0 0 15,-1 2-4-15,0 1 0 0,0 0-2 16,-1-3-2-16,2 3-4 0,1-4-1 16,1 1 1-16,0 1 0 0,3-2 0 0,-1-1 1 15,2 0 3-15,2 1 2 0,1-1-1 16,2 1-1-16,1-3 1 0,0 0 0 15,2-3-2-15,0-4-2 0,0-1-5 0,0-3 2 16,1-4-1-16,1 0-1 0,3-6 4 16,2-4 2-16,4-4 3 0,3-7-2 15,4-5-9-15,-1-4-13 0,-1-3-33 0,-1 1-55 16,0-2-89-16,-3-2-140 0,-1 2-120 15,-2 0-61-15,1 1-21 0,-2 2 0 0,-2-1 37 16,0 4 87-16,-3 1 78 0,-1 1 36 16,-2 2 23-16,-2 0 38 0,-1 1 53 15,-5 0 67-15,0 1 80 0,-4-2 87 16,0 3 75-16,-3-2 54 0,1 3 39 15,0 0 13-15,1 1 2 0,0 2 17 0,2 1 44 16,0 2 43-16,0 1 24 0,0-1 6 16,3 6-17-16,0 1-60 0,0 0-86 15,3 4-77-15,2 1-37 0,2 4-14 0,5 5-3 16,2 5 1-16,2 5 0 0,1 4-4 15,2 4-21-15,0 4-26 0,-2 3-75 0,1 0-168 16,-3 1-128-16,-2 2-211 16,0 0-215-16,-2-2-104 0,-3 2 1 0,0-2 129 15,3-3 105-15,1 0 200 0</inkml:trace>
          <inkml:trace contextRef="#ctx0" brushRef="#br0" timeOffset="-30462.7424">3448 42 35 0,'4'-12'409'0,"-1"-1"63"0,-3 3 36 16,0 1 21-16,-3 4-142 0,-2 3-139 15,-1 5-95-15,-7 6-54 0,-1 4-21 16,-5 8 0-16,-2 5 13 0,-3 5 14 0,5 8 11 16,2 3 6-16,6 5-4 0,6 5-19 15,8 3-15-15,8-4-12 0,8-1-5 0,10-3-1 16,9-4 3-16,9-6 0 0,12-7-3 15,6-8-6-15,6-10-4 0,5-8-14 16,-1-9-9-16,1-8-3 0,-6-10 6 16,-5-6 28-16,-10-6 20 0,-11-8 27 0,-11-3 21 15,-11-2 6-15,-10-2-4 0,-11 2-26 16,-7 4-22-16,-10 4-30 0,-8 6-23 0,-7 7-12 15,-7 7-13-15,-8 7-19 0,-3 6-58 16,-5 8-112-16,-3 6-106 0,-1 5-120 16,2 5-180-16,3 3-164 0,7 3-42 15,5 1 61-15,9 1 80 0,8 5 105 0</inkml:trace>
          <inkml:trace contextRef="#ctx0" brushRef="#br0" timeOffset="-6451.369">4442 130 217 0,'-3'-3'446'16,"0"2"57"-16,-2-2 51 0,1 0 9 0,-1 2-13 15,2-3-27-15,3 3-14 0,-2-1-7 16,1 2-23-16,1 0-71 0,-2 3-123 16,2 1-105-16,0-3-77 0,0 3-48 15,2-1-29-15,2 1-14 0,1 3-5 0,3 5-2 16,0 1 4-16,1 1 6 0,2 2 8 15,-1 2 3-15,-1-1 2 0,-1-1 2 0,0 1 0 16,-1-1-6-16,-4-1-4 0,1 0-3 16,0 0-2-16,-3-6-4 0,1 0-1 15,-2-2 0-15,0-1 0 0,0-4 1 16,0 0 3-16,-3-4-1 0,-2-1-2 0,-3-5-2 15,-2-7-2-15,1 0-5 0,-2-7-3 16,3 1-2-16,-1-3 0 0,1 1 0 16,1 2 1-16,3 0 0 0,0 5 2 15,0 2-3-15,1 3-1 0,-1 3-1 0,3 2 0 16,-1 5 0-16,2 1-1 0,2 4 4 15,-1 4 2-15,4 6 3 0,-2 2 2 0,2 3 3 16,1 1 5-16,1-1 1 0,-1-1 0 16,-1-1 1-16,1-3-1 0,-3 0-1 15,2-6-2-15,-2-1-2 0,-1-1 2 16,-1-2 1-16,1-4 2 0,-2-4-1 0,0-7-1 15,0-1-2-15,-3-7-2 0,-2-4-2 16,-1 0-3-16,1-2 0 0,-3 2-2 16,2 0 4-16,-2 5-1 0,1 4 2 15,3 2-1-15,-1 3-2 0,2 5-2 0,0 4-1 16,1 7 0-16,2 7-1 0,2 6 2 15,2 4 3-15,3 6 3 0,1 0-1 16,3 1-3-16,3 3 2 0,0 0-5 0,2 2-18 16,0-3-39-16,1-2-162 0,2-3-181 15,-3-5-248-15,0-2-235 0,-2-4-112 16,-5-3-27-16,-1-3 127 0,-5-2 163 0,-3-3 237 15</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6:13.0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1B7E643-F6AE-4078-9E04-2C6CC04CA148}" emma:medium="tactile" emma:mode="ink">
          <msink:context xmlns:msink="http://schemas.microsoft.com/ink/2010/main" type="inkDrawing" rotatedBoundingBox="9777,3834 12342,3695 12408,4916 9843,5055" hotPoints="12308,4317 10989,5013 9608,4449 10927,3754" semanticType="enclosure" shapeName="Ellipse">
            <msink:sourceLink direction="with" ref="{DBC0BA56-B132-446D-AAF9-933C57E9E359}"/>
          </msink:context>
        </emma:interpretation>
      </emma:emma>
    </inkml:annotationXML>
    <inkml:trace contextRef="#ctx0" brushRef="#br0">1291 218 54 0,'-6'-5'186'0,"-1"-1"-6"0,-2 1-8 0,1 2 0 15,-3-1 9-15,0-4 2 0,0 1 6 16,0 1 6-16,0-1 12 0,1 0 3 15,1-2-12-15,-2 2-15 0,1 0-17 16,-1 1-26-16,0-2-32 0,-2 0-28 0,2 3-17 16,-3-2-11-16,2-1-7 0,-4 4-3 15,-2 0-3-15,1 1-4 0,-4 0-6 16,-1 0-7-16,-1 0-5 0,-1 1-7 0,-1 0 0 15,-2 0-2-15,0 2-2 0,-3 2-1 16,1 1 0-16,1 1-1 0,-2-1-1 16,0 1 2-16,1-1 3 0,1 1 3 0,0 1 2 15,-1-3 5-15,2 5 1 0,0-3 0 16,1-1-1-16,0 1-4 0,1 0 0 15,1 0-4-15,1 2-2 0,-3 0-3 16,3 1-3-16,-3 2-2 0,3 1 0 0,-1 0-1 16,2 0 0-16,-2 2 0 0,2 2 0 15,1 2 2-15,-1-2-2 0,2 1 1 16,2 3-1-16,1-2 0 0,0 2-1 15,2-1-1-15,1 2-1 0,0 1 1 0,1-2 0 16,2 3 1-16,0-1 2 0,0-2 0 0,2 1 0 16,1 3-1-16,1-3 1 0,1 3 0 15,1 2-1-15,0 0-3 0,4-2 0 16,-1 0-1-16,4 0 1 0,1 3 1 15,0-2 0-15,4-1-1 0,0 1 4 0,5-1 3 16,-1 0 1-16,1-1 2 0,4-2 1 16,1 1 4-16,1 1 0 0,2-2 0 15,1 3-1-15,-1-3-3 0,3 3 1 16,-1-4-3-16,0 5-2 0,2-1-1 0,-1 0 0 15,4 0-1-15,0 3 1 0,-2-2 2 16,2-1-1-16,2 3 1 0,1-5-3 16,6 2 0-16,2-2 0 0,1-4 3 15,4 0 0-15,1-1 3 0,4-5 2 0,-1-2 2 16,4-1 1-16,-1-3-5 0,4-3 0 15,1-1 0-15,1 0-4 0,1-1 0 0,-2-3-2 16,0 1 2-16,4-2 0 16,-2-1-1-16,-1 1 2 0,1-2-2 0,-1 0 0 15,-1-2 1-15,-3 0-4 0,0-3 3 16,0 3-1-16,1-4 3 0,0 0 0 0,1-3 2 15,0 2 2-15,-2-3-1 0,-3 0 6 16,0-2 1-16,-2-3 6 0,-2 1 9 16,-1-6 9-16,-2-3 15 0,1-5 7 0,-3-4 5 15,-2-2 1-15,-4-8-2 0,0-2 2 16,-3-8 21-16,-1-3 29 0,-1 1 49 15,-7-3 52-15,-3 4 49 0,-7 4 27 0,-4 6-9 16,-6 3-26-16,-5 3-46 0,-8 4-54 16,-5 3-51-16,-8 4-38 0,-4 0-25 15,-7 3-19-15,-5 7-14 0,-5 2-7 16,-6 2-5-16,-4 7-9 0,-5 2-16 0,-4 2-35 15,1 5-65-15,0 3-106 0,0 0-117 16,0 7-90-16,2 0-47 0,5 1-40 0,0 3-58 16,3 4-59-16,-3 1 1 0,2 2 30 15,2 3 31-15,0-2 57 0,3 3 115 16</inkml:trace>
  </inkml:traceGroup>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40.49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AC294D1-E73D-4E48-A869-A407F0BEED5A}" emma:medium="tactile" emma:mode="ink">
          <msink:context xmlns:msink="http://schemas.microsoft.com/ink/2010/main" type="writingRegion" rotatedBoundingBox="1898,6566 11418,3886 11774,5152 2254,7831"/>
        </emma:interpretation>
      </emma:emma>
    </inkml:annotationXML>
    <inkml:traceGroup>
      <inkml:annotationXML>
        <emma:emma xmlns:emma="http://www.w3.org/2003/04/emma" version="1.0">
          <emma:interpretation id="{8CA3CBB6-DC14-4E6B-8BA5-CB089F0A292A}" emma:medium="tactile" emma:mode="ink">
            <msink:context xmlns:msink="http://schemas.microsoft.com/ink/2010/main" type="paragraph" rotatedBoundingBox="1898,6566 11418,3886 11774,5152 2254,7831" alignmentLevel="1"/>
          </emma:interpretation>
        </emma:emma>
      </inkml:annotationXML>
      <inkml:traceGroup>
        <inkml:annotationXML>
          <emma:emma xmlns:emma="http://www.w3.org/2003/04/emma" version="1.0">
            <emma:interpretation id="{8F91081A-2985-4924-B0EA-1538D42A0D7E}" emma:medium="tactile" emma:mode="ink">
              <msink:context xmlns:msink="http://schemas.microsoft.com/ink/2010/main" type="line" rotatedBoundingBox="1898,6566 11418,3886 11774,5152 2254,7831"/>
            </emma:interpretation>
          </emma:emma>
        </inkml:annotationXML>
        <inkml:traceGroup>
          <inkml:annotationXML>
            <emma:emma xmlns:emma="http://www.w3.org/2003/04/emma" version="1.0">
              <emma:interpretation id="{D7CFFABE-48E6-492D-BC40-4787AC0F7BAF}" emma:medium="tactile" emma:mode="ink">
                <msink:context xmlns:msink="http://schemas.microsoft.com/ink/2010/main" type="inkWord" rotatedBoundingBox="1939,6713 3424,6295 3676,7191 2192,7609"/>
              </emma:interpretation>
            </emma:emma>
          </inkml:annotationXML>
          <inkml:trace contextRef="#ctx0" brushRef="#br0">-6494 1738 406 0,'5'-19'473'15,"1"-1"37"-15,4 0 25 0,2 0-122 16,4 1-133-16,1 1-75 0,1 5-27 0,1-1-7 16,1 5-3-16,1 3 5 0,-2 3-3 15,1 3-15-15,1 6-20 0,-4 4-14 16,-3 6-12-16,1 6-15 0,-7 3-15 0,-1 8-12 15,-2 3-15-15,-5 1-12 0,0 5-10 16,-3-3-6-16,-2-2 0 0,1-3 7 16,-1-4 27-16,0-7 39 0,2-4 46 0,1-7 33 15,1 0 17-15,-1-9-8 0,1-9-29 16,4-11-43-16,2-10-53 0,4-9-40 0,4-8-25 15,4-3-10-15,4-4-8 16,2-2-3-16,3 1 2 0,-1 1 4 0,-1 4 0 16,-1 5 5-16,-5 8 6 0,-3 5 8 15,-3 7 10-15,-5 4 13 0,-2 6 8 0,-5 8 3 16,-5 7 4-16,-1 9 5 0,-5 7-2 15,-2 6-9-15,1 5-4 0,-1 7 1 16,4 4-6-16,1 2-5 0,1-1-5 16,6 2-4-16,2-6-2 0,6-2-3 0,4-3-4 15,6-6-21-15,8-2-54 0,7-7-138 16,9-6-140-16,8-9-125 0,2-10-191 0,4-5-173 15,2-6-47-15,-2-3 84 16,-1-3 112-16,-2-1 109 0,-3-1 184 0</inkml:trace>
          <inkml:trace contextRef="#ctx0" brushRef="#br0" timeOffset="318.0182">-5377 1521 283 0,'-23'-26'459'0,"-1"0"46"15,0 1 27-15,4 4-68 0,1 2-161 0,1 2-120 16,4 3-79-16,1 1-47 0,4 3-52 15,3 1-135-15,-1 4-192 0,3 5-116 16,2 0-59-16,0 4-30 0,6 0 8 0,-1 0 109 16</inkml:trace>
          <inkml:trace contextRef="#ctx0" brushRef="#br0" timeOffset="187.0104">-5279 1603 390 0,'-3'6'480'0,"-2"-1"37"0,1 2 25 16,1 1-78-16,-2 3-152 0,2 3-60 0,-1 0-10 15,3 2-3-15,2-1-7 0,3 4-17 16,0-1-43-16,3 1-54 0,2 1-49 0,2-3-31 15,2 0-36-15,0-1-58 0,1 0-75 16,2-3-53-16,-2-2-75 0,0-4-133 16,-1-2-161-16,-4-2-52 0,-3-3 11 0,-2-3 22 15,-1-4 56-15,-6-6 124 0</inkml:trace>
          <inkml:trace contextRef="#ctx0" brushRef="#br0" timeOffset="11577.6622">-5400 1458 22 0,'-4'-1'227'0,"1"-1"39"0,-1 2-15 15,-3 0-29-15,1 0-33 0,0 0-31 16,1 0-33-16,0 0-31 0,0 2-18 0,2-2-12 15,0 0-4-15,0 0 6 0,0 0 14 16,1 0 25-16,1 0 25 0,-3-2 16 16,3 2 9-16,-1 0 8 0,1-4 8 15,-1 3 8-15,1-1 21 0,-3 1 26 0,3-2 32 16,-1 2 17-16,-1-1 1 0,1 0-15 15,1 0-34-15,-1 1-41 0,-1-1-45 0,2 0-35 16,-1 1-29-16,2-1-23 16,-2-2-14-16,1 4-12 0,1 0-7 0,-2 2-6 15,1 0-2-15,1-2-2 0,-2-2 0 16,2 0 1-16,-2 2 0 0,1 0 1 0,1 0-3 15,-2 0-3-15,2 0-4 0,0 2-3 16,0 0-8-16,2 0-2 0,-1 1 0 16,3 2 0-16,2 3 2 0,2 3 2 15,3 4 5-15,3 4 1 0,5-1 4 0,2 5 2 16,4 3 8-16,5 4 15 0,5 2 17 15,3 2 12-15,1 3 11 0,1-3 9 0,-1-1 0 16,-1-1-6-16,-2-2-7 0,1 0-6 16,-4-1-9-16,-5-3-9 0,-1-2-7 15,-3-3-8-15,-3-4-7 0,-6-2-6 16,-2-3-4-16,0-1 2 0,-5-4 3 15,-2-3 9-15,-1 0 7 0,-4-2 2 0,-1-4 1 16,-3-6-4-16,-2 0-5 0,-3-7-10 16,-3-2-7-16,-3-5-5 0,-3-2-2 0,-1-1-1 15,-1-3-2-15,-1 0 2 0,-1 0 2 16,-1 1 1-16,2 1 1 0,-1 2-2 15,1 1 1-15,1 3-2 0,0 0-2 0,-2 3 0 16,2-2-1-16,0 1 3 0,0 4 0 16,2-1 0-16,-1 0 2 0,3 1 0 15,-3 1 0-15,2 0-2 0,1 0 0 0,0 0 1 16,0 1-1-16,0-3-1 0,1 2 0 15,2 2 0-15,0-1-1 0,3 4 0 0,-1-1 0 16,4 2-2-16,1 3-1 16,1-1 0-16,1 4-2 0,3 0-3 0,0 1 0 15,0 1 2-15,3 3 1 0,0 0 3 16,2 2 1-16,1 0 3 0,2 1-1 0,-2 0-1 15,2 4 0-15,2-3-2 0,-1 2 1 16,4 5 1-16,1 0 2 0,3 5-1 16,4 4 1-16,2 4 3 0,4 4 1 15,2 1 1-15,1 4-1 0,1 1 2 0,3 2 0 16,-3 0-1-16,-1 1-5 0,-1-6 1 15,-4-2 1-15,-4-4 0 0,-2-3 0 16,-4-5 1-16,0-3 5 0,-6-6 0 16,1 0 4-16,-4-4 5 0,0-2 5 0,-4-4 1 15,-2-4-2-15,-5-6-2 0,-3-6-3 16,-6-5-8-16,-4-6-5 0,-2-3-2 0,-4-4-1 15,-1-4 1-15,-4 1 1 0,-2-3-2 16,-1-1 0-16,1 4-2 0,-1-1 0 16,4 3-1-16,-1 3-2 0,4 2 3 0,3 4-1 15,1 3 1-15,4 3 0 0,3 2 5 16,3 6-2-16,1-1-3 0,4 6-1 0,-1-2-2 15,3 4-1-15,2-1-7 0,2 3 1 16,2 2 0-16,2 6 3 0,6 0 2 16,4 5 2-16,3 6 3 0,6 3-2 15,3 5 5-15,5 4 2 0,3 3 0 0,1 2 3 16,3 0 1-16,-2 3 1 0,2-1-1 15,-3-3-3-15,0 2-9 0,-2-3-24 0,-3-2-70 16,-2-2-177-16,-2-5-151 0,-3-3-222 16,-4-3-226-16,-4-3-100 0,-4-5 4 15,-7-2 141-15,-4-5 132 0,-1-3 213 16</inkml:trace>
        </inkml:traceGroup>
        <inkml:traceGroup>
          <inkml:annotationXML>
            <emma:emma xmlns:emma="http://www.w3.org/2003/04/emma" version="1.0">
              <emma:interpretation id="{7E458559-E0A6-46C3-95EB-729C37CFC172}" emma:medium="tactile" emma:mode="ink">
                <msink:context xmlns:msink="http://schemas.microsoft.com/ink/2010/main" type="inkWord" rotatedBoundingBox="5927,5853 6932,5570 7178,6445 6173,6728"/>
              </emma:interpretation>
            </emma:emma>
          </inkml:annotationXML>
          <inkml:trace contextRef="#ctx0" brushRef="#br0" timeOffset="-7391.4228">-1996 763 67 0,'-8'-19'302'0,"0"-3"59"15,0 0 69-15,0 3-29 0,-1 0-65 16,1 1-42-16,-3 3-36 0,0 1-38 15,-2 3-44-15,0 3-24 0,-2 2 6 16,-3 6 26-16,-2 6 46 0,-2 8 45 0,-5 5 47 16,-5 7 31-16,1 5 0 0,-4 8-24 15,2 3-54-15,1 8-55 0,5 4-66 16,5 4-55-16,6 1-36 0,7 1-26 0,7-4-11 15,8-2-7-15,12-2-4 0,9-3-4 16,12-3-1-16,13-4 2 0,13-9-1 16,13-7-4-16,8-11 0 0,6-5-1 15,1-9-2-15,-1-8 0 0,-5-7-1 0,-8-5 1 16,-9-5 3-16,-12-4-3 0,-11-8 1 15,-12-3 0-15,-10-5-1 0,-10-5-1 16,-11-2-1-16,-8 2 3 0,-7 0-2 0,-7 6 2 16,-9 3 1-16,-1 4-3 0,-7 5 0 15,-3 3-2-15,-1 5-2 0,-1 6-3 0,1 1-5 16,2 6-12-16,4 1-38 0,5 2-106 15,1 5-168-15,6 0-117 0,7 2-145 16,3 3-174-16,5 5-113 0,6 0 25 16,4 2 127-16,9-3 95 0,4 1 139 15</inkml:trace>
        </inkml:traceGroup>
        <inkml:traceGroup>
          <inkml:annotationXML>
            <emma:emma xmlns:emma="http://www.w3.org/2003/04/emma" version="1.0">
              <emma:interpretation id="{DF2BB67E-5447-4BAA-AFC9-29C2BC0C3A77}" emma:medium="tactile" emma:mode="ink">
                <msink:context xmlns:msink="http://schemas.microsoft.com/ink/2010/main" type="inkWord" rotatedBoundingBox="8451,5247 9722,4890 9911,5563 8641,5921"/>
              </emma:interpretation>
              <emma:one-of disjunction-type="recognition" id="oneOf0">
                <emma:interpretation id="interp0" emma:lang="" emma:confidence="0">
                  <emma:literal>Ni</emma:literal>
                </emma:interpretation>
                <emma:interpretation id="interp1" emma:lang="" emma:confidence="0">
                  <emma:literal>n i</emma:literal>
                </emma:interpretation>
                <emma:interpretation id="interp2" emma:lang="" emma:confidence="0">
                  <emma:literal>n y</emma:literal>
                </emma:interpretation>
                <emma:interpretation id="interp3" emma:lang="" emma:confidence="0">
                  <emma:literal>nil</emma:literal>
                </emma:interpretation>
                <emma:interpretation id="interp4" emma:lang="" emma:confidence="0">
                  <emma:literal>n T</emma:literal>
                </emma:interpretation>
              </emma:one-of>
            </emma:emma>
          </inkml:annotationXML>
          <inkml:trace contextRef="#ctx0" brushRef="#br0" timeOffset="2858.1635">32 239 267 0,'0'-4'379'0,"-2"-1"53"0,0 0-2 15,1 2-55-15,-1-1-73 0,1 1-72 0,-1 0-56 16,0 0-47-16,1 2-31 15,1-1-23-15,-2 0-6 0,2 0 5 0,-1 2 22 16,-1-1 34-16,2 1 52 0,0-4 65 16,-1 4 53-16,-1 0 36 0,2 0 14 0,-2 0-8 15,1 0-36-15,-1 4-58 0,1-4-56 16,-1 1-50-16,1-1-39 0,1 2-29 15,-2-2-19-15,2 0-17 0,0 2-9 16,0-2-10-16,0 0-6 0,0 0-2 0,0 0-4 16,0 0 1-16,0 0-1 0,0 0-1 15,0 0 2-15,0 0 1 0,0 0 1 16,0 0 2-16,0 0 0 0,0 0 0 15,0 2 0-15,0-1-1 0,2 2-1 0,-1 0 1 16,4 4-1-16,1 5 2 0,0 0 3 16,4 4-1-16,-1 1 2 0,4 3-1 0,0 0 0 15,1 0-3-15,2 1-2 0,-2-2-1 16,3-1-2-16,-1-1 1 0,0-1-1 15,0-4 2-15,1-4-2 0,-1-2 2 0,1-5 0 16,2-4 0-16,0-4-1 0,0-5-2 16,0-4 0-16,-3-5-3 0,-2-2-1 15,-4-1-1-15,-2-4-2 0,-4 3-1 16,0 2-1-16,-3 1 2 0,-1 7-3 0,0 0 2 15,0 8-1-15,0 4 0 0,0 6 0 16,2 8 1-16,-1 7 1 0,2 4 3 16,4 3 3-16,1-1 3 0,1 1 4 0,1-3 6 15,1 1 4-15,3-6 4 0,0-5 1 16,0-1 2-16,4-6-1 0,2-5-4 15,1-8-3-15,1-7-4 0,2-5-4 16,-2-5-3-16,-5-3-1 0,-3-3-1 0,-6-6-1 16,-5 0-1-16,-3-1 1 0,-6-1 0 15,-2 5-4-15,-1 1 0 0,-2 6 0 0,-2 5 1 16,0 5-4-16,2 6 0 0,-3 3-1 15,1 7 0-15,-1 5 0 0,3 4-3 16,2 1-6-16,1 5-13 0,0 0-34 16,5 1-97-16,1-2-195 0,5-1-142 0,4-4-186 15,2 0-218-15,5-5-90 0,1 4 33 16,0-3 158-16,4-3 127 0,0-1 183 15</inkml:trace>
          <inkml:trace contextRef="#ctx0" brushRef="#br0" timeOffset="3198.1827">814 49 326 0,'-8'-12'462'0,"0"1"44"15,2 2 22-15,1 2-99 0,2 1-146 16,0 0-121-16,0 2-89 0,3 1-94 15,3-1-147-15,0 3-181 0,5-3-97 0,0 3-48 16,1 0-12-16,4-4 37 0</inkml:trace>
          <inkml:trace contextRef="#ctx0" brushRef="#br0" timeOffset="3075.1759">891 113 155 0,'10'7'421'0,"-1"0"61"16,1 2 42-16,1 1 5 0,1 1-50 0,1 4 5 16,-2-2 17-16,0 3 1 0,0-2 1 15,0 5-19-15,0-4-105 0,0 5-126 16,1 1-92-16,-3-3-60 0,0 0-40 15,-1 3-27-15,0-3-19 0,-3 1-35 0,-2-2-91 16,0-3-166-16,-3-3-129 0,-1-6-202 16,-4-2-222-16,-3-4-92 0,-5-6 23 15,-1-5 128-15,-3-7 110 0,-2-4 192 0</inkml:trace>
          <inkml:trace contextRef="#ctx0" brushRef="#br0" timeOffset="3692.2112">1294 31 398 0,'0'0'476'0,"0"0"50"16,-1 0 41-16,-1 0-16 0,2 0-35 15,-1 0-38-15,-1 0-22 0,0 2-18 0,2 0-40 16,0-2-88-16,0 2-107 0,0-1-78 15,2 4-47-15,0 2-26 0,1 3 5 16,1 1 11-16,1 4 10 0,2 2 12 16,0 4 7-16,1 0 2 0,2-2-19 0,-1 6-9 15,2-2-8-15,-1 0-10 0,1-2-4 16,-2 1-6-16,1-1 4 0,-4-1-5 15,1-2 2-15,-3-1 4 0,-1-3 0 0,-1-1-1 16,0-1 1-16,-4-1 3 0,-1-3 1 16,0-1 2-16,-4 0-2 0,-2-2-2 15,-2-2-4-15,-3-2-6 0,-2-1-12 0,-2-1-12 16,1-3-11-16,-4-2-17 0,2-1-30 15,1-2-39-15,-3 1-62 0,0-3-127 16,1 1-183-16,-1-6-181 0,1 2-212 16,-4 0-138-16,2 0-34 0,1 0 82 0,1-1 160 15,1-1 178-15</inkml:trace>
          <inkml:trace contextRef="#ctx0" brushRef="#br0" timeOffset="3839.2196">1083-119 224 0,'3'-16'469'0,"-2"2"51"0,-1 1 35 16,2 3-25-16,-2 2-166 0,0 1-142 15,-2 2-92-15,2-1-68 0,0 3-83 16,-1-1-209-16,1 3-180 0,0 1-94 0,0 0-42 16,1-2-9-16,2 0 36 0</inkml:trace>
        </inkml:traceGroup>
        <inkml:traceGroup>
          <inkml:annotationXML>
            <emma:emma xmlns:emma="http://www.w3.org/2003/04/emma" version="1.0">
              <emma:interpretation id="{DBC0BA56-B132-446D-AAF9-933C57E9E359}" emma:medium="tactile" emma:mode="ink">
                <msink:context xmlns:msink="http://schemas.microsoft.com/ink/2010/main" type="inkWord" rotatedBoundingBox="10106,4256 11418,3886 11604,4547 10291,4916">
                  <msink:destinationLink direction="with" ref="{B1B7E643-F6AE-4078-9E04-2C6CC04CA148}"/>
                </msink:context>
              </emma:interpretation>
              <emma:one-of disjunction-type="recognition" id="oneOf1">
                <emma:interpretation id="interp5" emma:lang="" emma:confidence="1">
                  <emma:literal/>
                </emma:interpretation>
              </emma:one-of>
            </emma:emma>
          </inkml:annotationXML>
          <inkml:trace contextRef="#ctx0" brushRef="#br0" timeOffset="8454.4836">1691-678 130 0,'-3'-5'344'16,"1"-2"60"-16,1 0 58 0,1-1-50 15,-2 0-73-15,1 1-58 0,1 0-41 16,-2 3-43-16,2 0-44 0,0 0-30 0,0 1-22 16,-2 1-17-16,1 0-15 0,1 2-12 15,0-2-2-15,0 2 0 0,0 0 5 0,0 0 14 16,0 2 13-16,0-2 22 15,0 0 25-15,-2 0 21 0,2 0 15 0,0 0 7 16,0 0 7-16,0 0-4 0,0 0-16 16,0-2-13-16,0 2-12 0,-1 0-13 0,1 0-13 15,0 0-10-15,0 0-12 0,-2 0-11 16,0 2-11-16,2-2-14 0,-1 0-12 15,-1 0-13-15,2 1-8 0,0 0-7 16,0 1-5-16,0-2-3 0,0 1-4 0,0 1 0 16,0-2 1-16,0 1-1 0,2 0 0 15,-1 2 2-15,-1 0 1 0,2 5 3 0,0 0 3 16,1 2 2-16,2 5 5 0,1 2 4 15,3 3 1-15,-1 1 2 0,3 2-2 16,3 0-3-16,1 2-3 0,1 0-3 16,2-2-2-16,1-1-1 0,2-3-3 0,0 0-1 15,1-6 1-15,0-1-1 0,0-7 0 16,2-3-1-16,-1-7-1 0,1-4-2 15,-2-7-1-15,-3-5-3 0,-1-1-4 0,-7-5-2 16,-5-1-1-16,-6 1 0 0,-3-2 0 16,-5 2 0-16,-5 2 1 0,2 2 3 0,-3 6 0 15,1 5 1-15,1 1-1 0,-1 8-1 16,2 3-3-16,0 7 1 0,3 3 0 15,3 4 1-15,4 3 2 0,5 1 4 16,4-3 5-16,5 1 5 0,4-3 0 0,5-2 3 16,5-3 1-16,5-8-1 0,3-4-1 15,1-7-2-15,-1-4 0 0,-2-3-3 16,-5-4-1-16,-2-1 1 0,-7-3-1 15,-7 0-1-15,-4-6-1 0,-8-1 0 0,-3 2 0 16,-6-1-3-16,-6 2 0 0,-2 3-2 16,-2 2-1-16,-2 6 2 0,1 4-3 0,-1 4 1 15,2 0-1-15,0 4-1 0,4 6-3 16,0-1-5-16,3 4-6 0,2-1-23 15,4 3-55-15,1-1-118 0,2 2-154 16,6 1-99-16,2-2-105 0,6 2-113 0,2-1-93 16,4 3-9-16,0-3 88 0,2 1 68 15,2 1 93-15,-1 3 127 0</inkml:trace>
          <inkml:trace contextRef="#ctx0" brushRef="#br0" timeOffset="8835.5054">2647-767 337 0,'-3'-4'477'0,"0"-1"46"15,1 2 78-15,-1-2 25 0,0-1-19 16,0 2-27-16,0 1-12 0,1-1-3 0,-1 1-53 15,1 2-123-15,1 1-124 0,-1 0-99 16,1 0-68-16,1 0-39 0,0 1-25 0,0 2-13 16,3 0-9-16,0 4-6 0,2 1 2 15,2 6-1-15,1 2-1 0,2 0-1 16,-1 3-2-16,2 2-1 0,2 0-9 0,-2-2-31 15,2 0-138-15,-1-1-186 0,4-4-154 16,-3-2-217-16,0-1-188 0,-2-7-75 16,0-1 81-16,-2-6 156 0,1-4 141 0,-2-3 209 15</inkml:trace>
          <inkml:trace contextRef="#ctx0" brushRef="#br0" timeOffset="9186.5254">2941-909 308 0,'-5'-4'490'0,"1"-3"86"0,-3 1 132 16,3 1 55-16,0 0-65 0,0 3-70 15,-1-2-51-15,3 3-65 0,-1 0-124 0,3 2-133 16,3 0-110-16,4 6-71 0,4 4-36 16,3 4-19-16,2 4-7 0,1 4-22 15,1 5-128-15,2 2-189 0,-3 2-315 0,1 3-218 16,-4-1-118-16,-1 1-43 0,1-5 94 15,3-5 169-15,4-3 305 0</inkml:trace>
        </inkml:traceGroup>
      </inkml:traceGroup>
    </inkml:traceGroup>
  </inkml:traceGroup>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57.3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A24DE7-8D79-4ADC-91B0-ABE5B80D2568}" emma:medium="tactile" emma:mode="ink">
          <msink:context xmlns:msink="http://schemas.microsoft.com/ink/2010/main" type="writingRegion" rotatedBoundingBox="7818,6385 9119,6763 9004,7160 7702,6782">
            <msink:destinationLink direction="with" ref="{059DACEC-C67D-4867-8830-28719C253DBF}"/>
          </msink:context>
        </emma:interpretation>
      </emma:emma>
    </inkml:annotationXML>
    <inkml:traceGroup>
      <inkml:annotationXML>
        <emma:emma xmlns:emma="http://www.w3.org/2003/04/emma" version="1.0">
          <emma:interpretation id="{743868F5-E85F-4155-A883-3F4A38FCC4F2}" emma:medium="tactile" emma:mode="ink">
            <msink:context xmlns:msink="http://schemas.microsoft.com/ink/2010/main" type="paragraph" rotatedBoundingBox="7818,6385 9119,6763 9004,7160 7702,6782" alignmentLevel="1"/>
          </emma:interpretation>
        </emma:emma>
      </inkml:annotationXML>
      <inkml:traceGroup>
        <inkml:annotationXML>
          <emma:emma xmlns:emma="http://www.w3.org/2003/04/emma" version="1.0">
            <emma:interpretation id="{E43E5836-6104-4D0A-AE46-9C01F769FE7A}" emma:medium="tactile" emma:mode="ink">
              <msink:context xmlns:msink="http://schemas.microsoft.com/ink/2010/main" type="line" rotatedBoundingBox="7818,6385 9119,6763 9004,7160 7702,6782"/>
            </emma:interpretation>
          </emma:emma>
        </inkml:annotationXML>
        <inkml:traceGroup>
          <inkml:annotationXML>
            <emma:emma xmlns:emma="http://www.w3.org/2003/04/emma" version="1.0">
              <emma:interpretation id="{DC0E3A32-C859-4EC1-8783-48384F9267D6}" emma:medium="tactile" emma:mode="ink">
                <msink:context xmlns:msink="http://schemas.microsoft.com/ink/2010/main" type="inkWord" rotatedBoundingBox="7818,6385 9119,6763 9004,7160 7702,6782"/>
              </emma:interpretation>
              <emma:one-of disjunction-type="recognition" id="oneOf0">
                <emma:interpretation id="interp0" emma:lang="" emma:confidence="1">
                  <emma:literal>12</emma:literal>
                </emma:interpretation>
                <emma:interpretation id="interp1" emma:lang="" emma:confidence="0">
                  <emma:literal>I 2</emma:literal>
                </emma:interpretation>
                <emma:interpretation id="interp2" emma:lang="" emma:confidence="0">
                  <emma:literal>' 2</emma:literal>
                </emma:interpretation>
                <emma:interpretation id="interp3" emma:lang="" emma:confidence="0">
                  <emma:literal>1 2</emma:literal>
                </emma:interpretation>
                <emma:interpretation id="interp4" emma:lang="" emma:confidence="0">
                  <emma:literal>| 2</emma:literal>
                </emma:interpretation>
              </emma:one-of>
            </emma:emma>
          </inkml:annotationXML>
          <inkml:trace contextRef="#ctx0" brushRef="#br0">-688 1473 243 0,'-3'-2'348'15,"2"1"47"-15,-1-2 12 0,1 0-48 0,-3 1-63 16,3-2-55-16,-1 1-41 0,2 1-38 15,0 0-40-15,0 1-36 0,-1-2-17 16,-1 2 6-16,2-1 16 0,-2 1 30 16,2 1 45-16,0-2 57 0,-1 2 57 0,-1-2 39 15,2 2 25-15,-1 0 2 0,-1 0-21 16,2 0-49-16,-1 0-56 0,-1 0-52 0,2 0-45 15,-2 0-38-15,1 0-25 16,1 2-17-16,-2 0-12 0,2-2-10 0,0 0-5 16,0 0-5-16,0 1-2 0,0-1-3 15,0 2-1-15,0-1-2 0,0-1 0 0,0 1-2 16,-1 1 0-16,1-2 0 0,0 1 1 15,0 3-1-15,0-1 0 0,1 2 1 16,1 1 0-16,1 2 0 0,2 2-1 16,-1 2 1-16,3 0 1 0,1 3-1 0,0-1 0 15,3 4-1-15,1 0 0 0,3-3-1 16,-1 4 0-16,0-3 0 0,0 0 0 0,0-2 0 15,-1-1 3-15,0-2-1 0,-2 0 0 16,-2-3 2-16,2-2-1 0,-1-1-1 16,-2-3 1-16,3-1 0 0,-2-3 0 15,2-3-2-15,2-2 1 0,-2-5 0 0,0-2-2 16,-1 0-1-16,-3-3-1 0,-2-1 0 15,-2 4 1-15,-1 0 2 0,0 2 0 16,-2 3-1-16,0 0 1 0,0 2 0 0,0 2-1 16,-2 2-2-16,2 3-1 0,0 0-3 15,2 0-1-15,-1 0-4 0,2 2 2 0,2 3 0 16,0-1 2-16,0 0 3 0,1 3 3 16,0 0 2-16,0-3 1 0,1 3 0 15,1-2 1-15,-2 1 0 0,0-1-3 16,2-2 2-16,-3 1-2 0,1-1-1 0,2 1-1 15,-1-2 1-15,-1 1 3 0,0 0 1 16,0 0 0-16,1 0 1 0,-2-3-1 16,-1 0 0-16,3 0-2 0,-1 0 0 15,0-3 0-15,1 0 3 0,-1-2 1 0,0 2 0 16,-1-2 1-16,-2-2 0 0,2 0-2 15,-2 0 0-15,-1 0 0 0,-1-1-2 0,-1 4-1 16,0-2 3-16,0 2-1 0,0 0-3 16,0 1 0-16,0 2 1 0,0-3-1 15,0 3 0-15,0-1-1 0,0 2 1 16,0 0-2-16,0 0 4 0,0 0 0 0,0 0-1 15,0 0 1-15,0 0-4 0,0 0 4 16,-1 0-4-16,1 0 3 0,0 0 1 16,0 0 0-16,0 0 2 0,0 0-2 15,0 0-3-15,1 0-4 0,-1 0 0 0,2 2-1 16,-1-1 1-16,3 1-1 0,0 0 2 15,1 0 1-15,0 1 0 0,1 0 3 0,-1-2 1 16,0 1-1-16,-1 1 2 0,1-2 2 16,1 2 0-16,-1-3-1 0,0 1-1 15,0-1 1-15,1 0 1 0,-1-1 1 16,-2 1 2-16,2-3 4 0,-1 0 5 0,-1-1 4 15,2 0 4-15,-2 0 2 0,1-3 0 16,-1-2 0-16,-2-1 1 0,-1-1 0 16,0-1 1-16,-3 0 5 0,2-1 3 15,-4 2 3-15,0 1 1 0,-1-2-1 0,-1 4-4 16,-1-3-6-16,2 3-4 0,-2 1-7 15,2 0-6-15,-2 0-4 0,0-1-4 0,-1 3-4 16,1-1-7-16,-2 2-13 0,1-2-16 16,-1 1-27-16,1 2-41 0,2 1-83 15,0 0-180-15,2 2-135 0,2 0-186 16,-4 4-211-16,4-1-83 0,2 4 19 0,1-2 150 15,0 1 126-15,1-1 196 0</inkml:trace>
          <inkml:trace contextRef="#ctx0" brushRef="#br0" timeOffset="1180.0675">68 1623 76 0,'-3'-6'409'0,"-2"1"70"16,2-2 48-16,-2-2 29 0,0 4-13 16,2-2-27-16,-2 3-20 0,2 1-17 15,0 1-17-15,2 0-56 0,-3 1-108 16,4-1-110-16,-1 4-83 0,1 1-52 0,1 2-27 15,1 6-16-15,0 3-4 0,1 3-5 16,1 3 3-16,3 3-2 0,-2 3 0 0,2-4 1 16,0 4 0-16,1 0-2 0,-2-3-10 15,2 2-60-15,-3-6-121 0,-1 0-118 16,3-3-77-16,-3-5-120 0,0-1-169 0,-3-4-96 15,-1-2 39-15,-1-4 72 0,1-1 56 16,0-3 107-16</inkml:trace>
          <inkml:trace contextRef="#ctx0" brushRef="#br0" timeOffset="1683.0962">251 1755 57 0,'-8'-5'429'0,"2"-4"62"0,-2-3 37 15,2 0 25-15,1-6-112 0,2 3-94 0,1-3-42 16,4 1-9-16,1 1-2 0,5-1 2 15,3 3-16-15,5-2-42 0,1 3-39 0,5 2-30 16,2 3-18-16,0 5-24 0,-1-1-22 16,1 8-12-16,-2-1-9 0,-4 8-6 15,-4 1-4-15,-5 6-4 0,-5 3 0 16,-8 5-9-16,-2 3-13 0,-7 3-13 0,-2-1-11 15,-3 0-7-15,-2 1-5 0,1-4-4 16,1 0-2-16,1-5-1 0,4-5 0 16,2-3-2-16,3-3-2 0,2-3-5 15,4-4-1-15,2 0-1 0,4-3-1 0,2-2 0 16,3-2 0-16,4-1 7 0,3-1 0 15,4-1-2-15,1 0-12 0,1 0-43 0,-1 1-125 16,1 0-146-16,0 1-124 0,-3 0-225 16,0 1-170-16,-2-2-54 0,-1 1 74 15,-2 1 119-15,2-3 110 0</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6:23.1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E6962B3-7C50-47A7-89E9-6F5F258D1F56}" emma:medium="tactile" emma:mode="ink">
          <msink:context xmlns:msink="http://schemas.microsoft.com/ink/2010/main" type="writingRegion" rotatedBoundingBox="8902,9292 13571,8103 13866,9263 9198,10451"/>
        </emma:interpretation>
      </emma:emma>
    </inkml:annotationXML>
    <inkml:traceGroup>
      <inkml:annotationXML>
        <emma:emma xmlns:emma="http://www.w3.org/2003/04/emma" version="1.0">
          <emma:interpretation id="{0C0E93ED-11C1-4338-A430-1B023AB74428}" emma:medium="tactile" emma:mode="ink">
            <msink:context xmlns:msink="http://schemas.microsoft.com/ink/2010/main" type="paragraph" rotatedBoundingBox="8902,9292 13571,8103 13866,9263 9198,10451" alignmentLevel="1"/>
          </emma:interpretation>
        </emma:emma>
      </inkml:annotationXML>
      <inkml:traceGroup>
        <inkml:annotationXML>
          <emma:emma xmlns:emma="http://www.w3.org/2003/04/emma" version="1.0">
            <emma:interpretation id="{5CF72D42-425D-4E58-A6FB-2C3B35F00FBE}" emma:medium="tactile" emma:mode="ink">
              <msink:context xmlns:msink="http://schemas.microsoft.com/ink/2010/main" type="line" rotatedBoundingBox="8902,9292 13571,8103 13866,9263 9198,10451"/>
            </emma:interpretation>
          </emma:emma>
        </inkml:annotationXML>
        <inkml:traceGroup>
          <inkml:annotationXML>
            <emma:emma xmlns:emma="http://www.w3.org/2003/04/emma" version="1.0">
              <emma:interpretation id="{367CC8DB-790B-4477-9036-72D623FE1E23}" emma:medium="tactile" emma:mode="ink">
                <msink:context xmlns:msink="http://schemas.microsoft.com/ink/2010/main" type="inkWord" rotatedBoundingBox="8998,9668 11339,9071 11456,9531 9115,10127"/>
              </emma:interpretation>
              <emma:one-of disjunction-type="recognition" id="oneOf0">
                <emma:interpretation id="interp0" emma:lang="" emma:confidence="0">
                  <emma:literal>we</emma:literal>
                </emma:interpretation>
                <emma:interpretation id="interp1" emma:lang="" emma:confidence="0">
                  <emma:literal>war</emma:literal>
                </emma:interpretation>
                <emma:interpretation id="interp2" emma:lang="" emma:confidence="0">
                  <emma:literal>www</emma:literal>
                </emma:interpretation>
                <emma:interpretation id="interp3" emma:lang="" emma:confidence="0">
                  <emma:literal>wen</emma:literal>
                </emma:interpretation>
                <emma:interpretation id="interp4" emma:lang="" emma:confidence="0">
                  <emma:literal>wav</emma:literal>
                </emma:interpretation>
              </emma:one-of>
            </emma:emma>
          </inkml:annotationXML>
          <inkml:trace contextRef="#ctx0" brushRef="#br0">566 4662 56 0,'-3'-4'240'0,"-1"3"46"0,1-3 6 16,0 1 3-16,2-2 6 0,-3 1-1 15,3 0-21-15,-1-2-32 0,1 2-38 16,-1-2-47-16,2 0-44 0,0-1-38 0,2 0-19 15,-1 1-8-15,-1 0 2 0,2 0 17 16,-2 3 35-16,1-2 47 0,-1 1 63 16,0 1 51-16,0 0 40 0,0 2 19 0,-1-1-7 15,-1 1-30-15,2 1-46 0,-1-2-52 16,-1 2-46-16,2 0-36 0,0 0-31 15,0 0-27-15,0 0-18 0,0 0-15 16,0 0-7-16,0 0-8 0,0 0-2 0,0 0 1 16,0 2-3-16,0-2 2 0,0 0-1 15,0 1 2-15,0-1 1 0,0 0 3 16,0 0 4-16,0 0 3 0,0 0 4 0,0 0-1 15,0 0 3-15,0 0-1 0,0 2-6 16,0-1-4-16,0-1-4 0,0 1-3 16,2 1-2-16,-1 2 0 0,2 4 1 0,2-1 1 15,0 3 2-15,1 2 3 0,0 1 3 16,1 2 2-16,-1-1 1 0,0 0 1 15,2 0 0-15,-1 1-2 0,1-1-3 0,-2-1-2 16,2-2-1-16,0 1-1 0,0 0-2 16,1-4 0-16,1 0 0 0,-3 0-3 15,3-1 1-15,1-3-1 0,-2 2 0 16,3-2 0-16,0 0 2 0,1 0 2 0,1-3 1 15,-1-1 0-15,1-1-1 0,2-3 1 16,0 0 0-16,-1-3-1 0,3-1-2 16,-2-6 1-16,-1-1 0 0,1-2-3 15,-2-3 3-15,-1-5 0 0,0 1-2 0,-4-2 0 16,-1 2 2-16,-2 4 0 0,-1 2 1 15,-3 4-1-15,-1 2 2 0,1 4-2 0,-2 1-1 16,1 3 0-16,1 1-5 0,-2 0 0 16,2 4-2-16,-1 2 1 0,-1 3 0 15,2 1 1-15,-1 1-1 0,2 3 3 16,-1 1-1-16,1-4 1 0,2 2 0 0,0 0-1 15,-2-5 2-15,2 3-1 0,1-2 0 16,2-4 0-16,4 0 1 16,1-1 0-16,3-2 2 0,1-2-1 0,1 0 1 15,1-1-1-15,1-2 2 0,-2 0-2 0,-1-2 3 16,-3 1-1-16,-3 0 3 0,0 0 2 15,-4-2-1-15,-1-1 4 0,-4-2 0 0,-4-1 0 16,-1-1 0-16,-4-2-5 0,1 2 1 16,-3-2-1-16,-1 1-3 0,1 0-1 15,-1 4-2-15,1-3 2 0,1 6-3 16,2 0-4-16,-1 0-2 0,1 2-12 0,1 1-33 15,2 2-73-15,0 0-142 0,0 2-135 16,1-1-88-16,2 1-97 0,0 2-114 16,0 2-110-16,2 0 47 0,-2 1 87 15,3 2 64-15,0-2 94 0</inkml:trace>
          <inkml:trace contextRef="#ctx0" brushRef="#br0" timeOffset="369.0209">1422 4568 243 0,'5'5'440'0,"0"-2"46"0,3-3 35 15,1-4-55-15,4-3-128 0,1-1-89 16,3-6-26-16,1 2 7 0,1-4 7 15,1 2 3-15,-1 0-21 0,-1 3-27 0,-4 4-41 16,-1 1-49-16,-6 4-29 0,1 2-1 16,-1 5 18-16,-3 4 15 0,0 7 27 15,-3 1 29-15,1 4 15 0,-1 2-2 0,-1 0-9 16,0-1-16-16,2-1-30 0,-1-1-30 15,1-5-28-15,1 0-20 0,2-5-14 16,0-2-13-16,3-2-1 0,1-3 0 16,5-3 0-16,2-4-1 0,5-3-2 0,2-1-1 15,1-4-2-15,1 1-18 0,-1-3-46 16,1 2-152-16,-3-2-144 0,2-1-131 0,-5 2-191 15,0 0-177-15,-3 2-59 0,-5 4 98 16,2-4 116-16,-2 3 113 0,0-2 184 16</inkml:trace>
          <inkml:trace contextRef="#ctx0" brushRef="#br0" timeOffset="673.0385">2151 4387 76 0,'-6'-1'456'0,"1"-1"62"0,2-2 46 16,1 0 48-16,1-2-89 0,2 1-96 0,2-2-36 15,4-2-9-15,2-1-5 0,2-1-20 16,3 1-51-16,1 1-73 0,2 2-56 16,-1-1-45-16,-2 5-29 0,-1 2-22 15,-2 2-8-15,0 3 0 0,-3 5 8 0,-2 4 8 16,-1 4 4-16,-4 3 0 0,-1 2-5 15,0 0-13-15,-1 3-15 0,-1-1-13 16,1-2-10-16,1-4-7 0,0 0-10 0,1-3-3 16,2-3-7-16,2-3-3 0,3-2-2 15,3-5-1-15,6-2-12 0,7-5-42 16,6-5-153-16,11-8-194 0,8-7-175 0,11-6-285 15,11-2-138-15,5-6-38 0,6 0 109 16,5-4 171-16,0 1 161 0</inkml:trace>
        </inkml:traceGroup>
        <inkml:traceGroup>
          <inkml:annotationXML>
            <emma:emma xmlns:emma="http://www.w3.org/2003/04/emma" version="1.0">
              <emma:interpretation id="{9189149F-52C7-46DA-AA33-EFBD491730D0}" emma:medium="tactile" emma:mode="ink">
                <msink:context xmlns:msink="http://schemas.microsoft.com/ink/2010/main" type="inkWord" rotatedBoundingBox="12029,8495 13571,8103 13866,9263 12325,9655"/>
              </emma:interpretation>
              <emma:one-of disjunction-type="recognition" id="oneOf1">
                <emma:interpretation id="interp5" emma:lang="" emma:confidence="1">
                  <emma:literal/>
                </emma:interpretation>
              </emma:one-of>
            </emma:emma>
          </inkml:annotationXML>
          <inkml:trace contextRef="#ctx0" brushRef="#br0" timeOffset="-21898.2525">4608 3936 22 0,'0'-10'432'0,"-3"-3"60"0,5-1 35 0,3-4 27 16,3 2-92-16,3-2-95 0,4 0 6 16,4 0 26-16,5-1 27 0,1 4 6 15,4 0-27-15,-1 4-76 0,2 0-110 0,-1 4-81 16,-2 2-59-16,-2 5-27 0,-3 1-12 15,-1 6-7-15,-7 1 3 0,-5 7 3 16,-4 4 3-16,-8 7 3 0,-8 7-10 16,-5 9 1-16,-5 5-2 0,-4 3 5 0,0 0 7 15,0-3 7-15,2-5 8 0,6-5 4 16,1-7-6-16,5-6-10 0,3-3-13 15,7-4-10-15,4-4-8 0,6-5-7 0,10-4-3 16,8-6-6-16,8-7-22 0,9-5-69 16,7-3-205-16,6-4-171 0,-2-3-282 15,0 0-191-15,-4 1-81 0,-2 1 10 0,3 1 176 16,2 0 154-16,1-3 273 0</inkml:trace>
          <inkml:trace contextRef="#ctx0" brushRef="#br0" timeOffset="-14736.8429">4228 3485 43 0,'-7'0'396'0,"1"0"70"0,1-2 44 16,2 0-11-16,0-3-90 0,1-1-100 15,2-2-46-15,2-5-1 0,3 0 26 0,1-6 26 16,7-1 31-16,2-4 5 0,6-1-21 16,6-3-41-16,3-3-46 0,3 0-32 0,3-1-41 15,3 4-36-15,1 0-34 16,-1 2-27-16,-4 5-26 0,-2 3-20 0,-5 3-12 15,-4 4-4-15,-5 6 3 0,-3 0 5 16,-5 7 5-16,-3 3 8 0,-4 8 1 16,-5 5 1-16,-2 8-3 0,-5 3 0 0,-3 4-6 15,-2 5-2-15,-1 2-2 0,0 1-1 16,-2 4 1-16,0-4-1 0,4 2 2 15,-1-5-2-15,4 0 5 0,1-5 6 0,1-3 2 16,3-2 2-16,2-5 0 0,0-2 3 16,4-4-4-16,1-4-4 0,2-1-5 0,3-4-2 15,3-2-1-15,3-2-2 16,3-3-2-16,7-2-4 0,1-3-7 0,4-3-9 15,2-5-24-15,4-1-39 0,3-4-117 16,1-4-208-16,4-4-166 0,-2-2-235 0,-2-2-174 16,-1-1-65-16,-2 1 60 0,-1-1 178 15,1 3 156-15,1-1 234 0</inkml:trace>
          <inkml:trace contextRef="#ctx0" brushRef="#br0" timeOffset="-47426.7126">3829 3714 203 0,'-16'-3'305'0,"4"2"36"0,-1-2 13 0,1 0-8 15,0 2-18-15,1-3-38 0,4 1-51 16,0 3-55-16,-1 0-52 0,2 0-40 15,0 0-29-15,1 7-18 0,0 1-1 0,0 6 6 16,-1 4 16-16,3 5 31 0,0 2 40 16,1 6 26-16,2 2 11 0,3-1-3 15,1 6-12-15,3-1-26 0,3-1-35 0,3 1-20 16,4-6-16-16,5-2-11 0,5-6-6 15,3-5-2-15,6-4-5 0,4-10-12 16,4-8-11-16,2-10-7 0,0-5-3 16,-2-7-5-16,-3-7-5 0,-6-4-2 0,-5-7 5 15,-6 2 9-15,-7-1 10 0,-8 1 48 16,-2 3 63-16,-9 5 41 0,-4 5 30 0,-5 5 12 15,-5 4 0-15,-3 7-40 0,-5 2-56 16,-3 6-41-16,-1 3-28 0,-2 2-16 16,0 4-10-16,0-1-9 0,1 5-6 0,3 0-6 15,2-1-35-15,3-2-167 0,4 1-151 16,3-2-209-16,3-2-243 0,1-4-125 15,4-2-35-15,1-2 128 0,-1-3 132 16,3-2 199-16</inkml:trace>
        </inkml:traceGroup>
      </inkml:traceGroup>
    </inkml:traceGroup>
  </inkml:traceGroup>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5.35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BC55DF3-4274-4EAF-9FDC-274E96459596}" emma:medium="tactile" emma:mode="ink">
          <msink:context xmlns:msink="http://schemas.microsoft.com/ink/2010/main" type="inkDrawing" rotatedBoundingBox="6852,9583 12487,8904 12496,8979 6861,9658" shapeName="Other"/>
        </emma:interpretation>
      </emma:emma>
    </inkml:annotationXML>
    <inkml:trace contextRef="#ctx0" brushRef="#br0">38 671 126 0,'-6'1'155'16,"1"1"-46"-16,0-2-47 0,1 3-29 0,-1-2-11 16,2 0-3-16,0 1 3 0,-1 1 8 15,3 1 8-15,-2-1 7 0,3 2 22 16,3-1 32-16,3 0 25 0,5 0 19 15,8 0 15-15,10-1 3 0,12-3-17 0,16 0-29 16,14-4-30-16,19-3-29 0,19-3-23 16,24-3-16-16,25-5-10 0,19-3-3 0,22-3-4 15,16-2-1-15,14-3 0 0,13-2 4 16,7 2 12-16,7-4 9 0,10-3 24 15,3 3 20-15,1-2 36 0,-3 2 30 16,-11-1 9-16,-9 1 0 0,-14-1-18 16,-14 5-16-16,-20 1-31 0,-18 2-34 0,-19 5-20 15,-22 0-14-15,-23 5-6 0,-17 2-4 0,-20 4-2 16,-15 1-2-16,-13 2 2 0,-11 3 6 15,-7 1-1-15,-9 0 1 0,-6 2 0 16,-3 0 2-16,-5 1-1 0,-3 1-3 16,-2-1-2-16,-1 1 2 0,-1 1-1 0,0-2-1 15,0 1-1-15,0-1-2 0,0 0-6 16,-1 0-12-16,2 0-36 0,0-1-61 15,0-2-81-15,-1-1-83 0,1-2-93 16,-2 1-76-16,-1-3-9 0,-2 0 39 0,-2-1 66 16</inkml:trace>
  </inkml:traceGroup>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53.04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366E55A-B582-4EEA-B56B-C41B9F6FACF1}" emma:medium="tactile" emma:mode="ink">
          <msink:context xmlns:msink="http://schemas.microsoft.com/ink/2010/main" type="writingRegion" rotatedBoundingBox="3025,9479 4438,9899 4221,10631 2807,10212"/>
        </emma:interpretation>
      </emma:emma>
    </inkml:annotationXML>
    <inkml:traceGroup>
      <inkml:annotationXML>
        <emma:emma xmlns:emma="http://www.w3.org/2003/04/emma" version="1.0">
          <emma:interpretation id="{CD3FA0BD-6F4D-47FD-A675-439B897DA0FD}" emma:medium="tactile" emma:mode="ink">
            <msink:context xmlns:msink="http://schemas.microsoft.com/ink/2010/main" type="paragraph" rotatedBoundingBox="3025,9479 4438,9899 4221,10631 2807,10212" alignmentLevel="1"/>
          </emma:interpretation>
        </emma:emma>
      </inkml:annotationXML>
      <inkml:traceGroup>
        <inkml:annotationXML>
          <emma:emma xmlns:emma="http://www.w3.org/2003/04/emma" version="1.0">
            <emma:interpretation id="{0B79DD09-4DEF-4C55-8CB3-173B7C1FA183}" emma:medium="tactile" emma:mode="ink">
              <msink:context xmlns:msink="http://schemas.microsoft.com/ink/2010/main" type="line" rotatedBoundingBox="3025,9479 4438,9899 4221,10631 2807,10212"/>
            </emma:interpretation>
          </emma:emma>
        </inkml:annotationXML>
        <inkml:traceGroup>
          <inkml:annotationXML>
            <emma:emma xmlns:emma="http://www.w3.org/2003/04/emma" version="1.0">
              <emma:interpretation id="{CF3329CF-EE4F-4CC1-A969-419108BB67A4}" emma:medium="tactile" emma:mode="ink">
                <msink:context xmlns:msink="http://schemas.microsoft.com/ink/2010/main" type="inkWord" rotatedBoundingBox="3025,9479 4438,9899 4221,10631 2807,10212">
                  <msink:destinationLink direction="with" ref="{3281E619-FE6F-48DC-8DDD-F7502D63D6D7}"/>
                </msink:context>
              </emma:interpretation>
              <emma:one-of disjunction-type="recognition" id="oneOf0">
                <emma:interpretation id="interp0" emma:lang="" emma:confidence="1">
                  <emma:literal/>
                </emma:interpretation>
              </emma:one-of>
            </emma:emma>
          </inkml:annotationXML>
          <inkml:trace contextRef="#ctx0" brushRef="#br0">-5460 4582 195 0,'-11'1'500'0,"-2"1"90"15,2-2 114-15,1 0 116 0,2 0-144 0,2 0-96 16,1 0-69-16,1 0-73 0,2 2-106 16,2-2-112-16,2 2-90 0,4 3-63 15,3-1-34-15,4 4-13 0,4 1-5 16,2 3 5-16,2 0 10 0,3 6 15 0,-1 1 7 15,1 2 8-15,-2 3 1 0,-1 3-3 16,-2 4-9-16,-3 2-11 0,-1 4-6 16,-4 0-5-16,-1 3-2 0,-2-3 1 0,-5 2-3 15,-1-3-2-15,-2-3 0 0,0-3 0 16,-2-4-1-16,-1-5 2 0,0-4 3 0,-1-3 6 15,0-6-1-15,-3-6 1 0,-1-4-4 16,-1-6-4-16,-2-10-10 0,0-6-4 16,1-8-9-16,4-6-7 0,1-4-4 15,2-7-5-15,5-3 1 0,1-8-5 0,2-3 3 16,1 3 5-16,0 2 4 0,-1 3 3 15,0 8 5-15,-4 4 2 0,-1 6 2 16,-1 6 3-16,-1 4 0 0,-1 5 1 16,-2 6 2-16,2 2 0 0,-2 6-2 0,2 2-1 15,-2 8-3-15,2 5-3 0,-1 9-1 16,2 6-4-16,2 8 2 0,2 7 0 0,2-1 2 15,4 5-2-15,3 0-1 16,4 1 2-16,0-2-1 0,4-1 0 0,2-5 0 16,4-2 3-16,5-5 0 0,3-3-6 15,5-3-19-15,7-7-44 0,4-6-118 0,4-4-193 16,1-6-185-16,1-6-242 0,-4-1-152 15,-2-5-45-15,-5 0 70 0,-3-3 165 16,-6-1 170-16</inkml:trace>
          <inkml:trace contextRef="#ctx0" brushRef="#br0" timeOffset="449.0257">-4579 4863 137 0,'-7'3'468'0,"0"-3"59"16,-1-3 47-16,2-3 85 0,-2-1-72 15,2-3-74-15,-1-4-24 0,4 0-3 0,3-5-8 16,0 0-71-16,5 2-104 0,1-1-92 15,2 2-68-15,2 1-56 0,2 4-37 16,-1 0-21-16,1 4-14 0,0 4-5 16,1 3-2-16,-1 3 4 0,-2 9 5 0,-1 4 3 15,-2 7 5-15,-4 4 2 0,-2 4 2 16,-1 4 1-16,-1-1-5 0,-2 2 0 15,0 0-4-15,1-2-2 0,0-2-4 16,2-4-3-16,2-2-4 0,0-3-3 0,1-4-2 16,0-3-2-16,0-2 1 0,2-4-2 15,1-2 2-15,0-1 0 0,-1 0 2 0,2-5 1 16,0-1 0-16,1-1 0 0,2-1-2 15,2-3-2-15,4-5-6 0,2-1-12 16,2-3-25-16,2-2-41 0,2-6-84 16,3 0-171-16,1-3-114 0,2-5-108 0,0 2-136 15,-1-2-148-15,-2 2-24 0,0 0 115 16,-4 3 89-16,3-2 104 0,-3 0 150 15</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6:20.3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F61C0A0-1A5C-48B9-AD83-F1AA4EA3C867}" emma:medium="tactile" emma:mode="ink">
          <msink:context xmlns:msink="http://schemas.microsoft.com/ink/2010/main" type="writingRegion" rotatedBoundingBox="7118,8420 8321,7787 8549,8221 7346,8854">
            <msink:destinationLink direction="with" ref="{059DACEC-C67D-4867-8830-28719C253DBF}"/>
          </msink:context>
        </emma:interpretation>
      </emma:emma>
    </inkml:annotationXML>
    <inkml:traceGroup>
      <inkml:annotationXML>
        <emma:emma xmlns:emma="http://www.w3.org/2003/04/emma" version="1.0">
          <emma:interpretation id="{3E6E927B-DA35-4578-B2A0-6AB93A8FCFE4}" emma:medium="tactile" emma:mode="ink">
            <msink:context xmlns:msink="http://schemas.microsoft.com/ink/2010/main" type="paragraph" rotatedBoundingBox="7118,8420 8321,7787 8549,8221 7346,8854" alignmentLevel="1"/>
          </emma:interpretation>
        </emma:emma>
      </inkml:annotationXML>
      <inkml:traceGroup>
        <inkml:annotationXML>
          <emma:emma xmlns:emma="http://www.w3.org/2003/04/emma" version="1.0">
            <emma:interpretation id="{05854AF8-629F-4556-AB16-1C91BED5C2C2}" emma:medium="tactile" emma:mode="ink">
              <msink:context xmlns:msink="http://schemas.microsoft.com/ink/2010/main" type="line" rotatedBoundingBox="7118,8420 8321,7787 8549,8221 7346,8854"/>
            </emma:interpretation>
          </emma:emma>
        </inkml:annotationXML>
        <inkml:traceGroup>
          <inkml:annotationXML>
            <emma:emma xmlns:emma="http://www.w3.org/2003/04/emma" version="1.0">
              <emma:interpretation id="{7ECD28C2-DCD4-4CC7-A5A7-092C16D333AA}" emma:medium="tactile" emma:mode="ink">
                <msink:context xmlns:msink="http://schemas.microsoft.com/ink/2010/main" type="inkWord" rotatedBoundingBox="7118,8420 8321,7787 8549,8221 7346,8854"/>
              </emma:interpretation>
              <emma:one-of disjunction-type="recognition" id="oneOf0">
                <emma:interpretation id="interp0" emma:lang="" emma:confidence="1">
                  <emma:literal/>
                </emma:interpretation>
              </emma:one-of>
            </emma:emma>
          </inkml:annotationXML>
          <inkml:trace contextRef="#ctx0" brushRef="#br0">59 329 316 0,'-6'-3'401'0,"-2"-2"52"15,2-1 15-15,-1 3-89 0,3 1-100 16,-1-1-68-16,2-1-55 0,0 2-46 0,1 1-34 15,0-3-22-15,1 3-8 0,-1 0 8 16,2 0 16-16,0-3 28 0,0 4 41 0,0-1 51 16,-1 0 54-16,-1-1 43 0,2 2 29 15,0-1 20-15,0-1-8 0,0 2-33 16,-2 0-45-16,1 0-52 0,-1 0-50 15,2 0-46-15,-1-1-36 0,-1 1-23 0,2 0-15 16,0 0-10-16,0 0-8 0,0 0 2 16,0 0 0-16,0 0 1 0,0 0 0 15,0 1 2-15,0-1 2 0,0 2-4 16,0-1-3-16,0-1-3 0,0 2-2 0,0-1-4 15,2 0-2-15,-1 3-3 0,1-1 1 16,1 2-1-16,0-1 1 0,4 3 1 0,-3 2 2 16,3 1 4-16,1 3 2 0,-1 0 3 15,3 3 2-15,1 0 4 0,0-1 1 16,2 3-2-16,-1-3 0 0,3 1-3 0,-1-3-4 15,0-1-8-15,2-2 1 0,0-2 0 16,-2-1 0-16,0-4 2 0,2-3 4 16,0-3 4-16,-2-4 0 0,0-4 1 15,0-7-1-15,-3-2-3 0,0-5-1 0,-4-1-1 16,-3-2-1-16,-2 1 2 0,-2 3 1 15,0 2 5-15,-3 5 6 0,1 2 0 16,1 7 0-16,1 1 0 0,0 4-4 0,0 5-6 16,0 6-6-16,3 4 1 0,2 2-2 15,-1 1 0-15,1 3 1 0,1-3 0 16,-1 0-2-16,2-4 0 0,-1 0 0 15,0-3 0-15,0-2 2 0,1-4 2 0,-1-6 3 16,0-3 2-16,1-5 3 0,-1-7 0 16,-1-4 0-16,-5-5 0 0,-2-2 1 15,-2-3 3-15,-4-1 3 0,-2 1 6 0,-1 3 4 16,2 3 7-16,-2 4 4 0,3 4 2 15,-2 4-1-15,4 2-7 0,1 3-7 0,0 3-12 16,2 0-10-16,2 3-11 0,1 1-10 16,0 2-15-16,3 2-20 0,0 2-30 15,0 1-58-15,0-1-107 0,2 1-154 16,-2-2-111-16,2 0-76 0,-2-2-140 0,-1 0-142 15,-2 0 6-15,1 3 104 0,-1 1 94 16,0 0 81-16,2 0 166 0</inkml:trace>
          <inkml:trace contextRef="#ctx0" brushRef="#br0" timeOffset="367.0209">533 78 280 0,'0'3'462'0,"0"1"45"0,3-3 29 0,-1-2-26 16,4-3-95-16,1-3-17 0,4-1 22 16,3-5 34-16,5 0 27 0,3-1-9 0,0-4-60 15,4 3-96-15,-3 2-88 0,1 1-75 16,-4 3-49-16,-1 2-34 0,-4 2-22 15,-1 3-10-15,-3 6-5 0,-2 3 4 0,-2 7 1 16,-3 1 3-16,1 8 3 0,-2 2 3 16,-1 1-3-16,0 0-4 0,1 0-10 15,0-3-4-15,2-2-10 0,-2-2-7 16,3-7-5-16,-1 1-4 0,1-5 2 0,0-3 1 15,6-5-1-15,0-5 5 0,2-5-4 16,4-8-10-16,1-5-24 0,-2-1-39 16,1-4-69-16,-3 2-160 0,-2-4-154 0,-2 2-97 15,-3-2-108-15,-3 0-106 0,-2 3-102 16,-5-2 70-16,-1 4 108 0,-2 2 81 15,1-3 119-15</inkml:trace>
          <inkml:trace contextRef="#ctx0" brushRef="#br0" timeOffset="520.0298">981-361 305 0,'-2'-8'464'0,"2"-3"48"0,-2 6 40 0,1 0-68 16,1 3-123-16,0-1-96 0,3 4 2 15,3 2 35-15,4 4 38 0,2 3 13 16,6 2-4-16,2 3-19 0,3 4-73 0,2 1-78 16,0 3-79-16,2-1-112 0,1 2-180 15,1-1-138-15,-2 1-269 0,-2-1-188 16,-3-5-95-16,-4 1 15 0,-1-5 125 0,-1-3 111 15</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4.4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93DF991-CF79-4482-A2CF-9FB11DF6A16A}" emma:medium="tactile" emma:mode="ink">
          <msink:context xmlns:msink="http://schemas.microsoft.com/ink/2010/main" type="inkDrawing" rotatedBoundingBox="6018,9399 6732,9030 7070,9683 6355,10052" hotPoints="6952,9492 6577,9867 6201,9492 6577,9116" semanticType="enclosure" shapeName="Circle">
            <msink:destinationLink direction="with" ref="{3281E619-FE6F-48DC-8DDD-F7502D63D6D7}"/>
          </msink:context>
        </emma:interpretation>
      </emma:emma>
    </inkml:annotationXML>
    <inkml:trace contextRef="#ctx0" brushRef="#br0">-1919 4035 238 0,'-23'-6'469'0,"0"3"43"16,0 1 24-16,-3 7-25 0,-2 5-190 0,-2 7-120 15,-3 7-36-15,-5 8 25 0,-2 6 41 16,2 2 25-16,2 4 12 0,6 2-11 16,6 4-32-16,9 1-63 0,8 3-62 0,10-4-39 15,10 0-23-15,9-4-15 0,11-6-9 16,12-4-4-16,8-7-3 0,12-6 1 0,6-7-1 15,5-10 0-15,-2-7-1 0,-2-8 1 16,-8-8 0-16,-5-6 4 0,-10-8-2 16,-8-6 3-16,-11-7 7 0,-6-1 13 15,-12-3 11-15,-5 1 6 0,-7 2 10 16,-5 3 4-16,-6 2-3 0,-5 5-14 0,-3 0-11 15,-5 2-9-15,-1 3-12 0,-3 4-8 16,-2 5-13-16,-2 1-30 0,3 3-68 16,4 5-99-16,3 2-86 0,6 3-60 0,5 5-70 15,8 3-101-15,3 6-96 0,3 3-13 16,5 3 26-16,5 4 32 0,4 2 60 15,4-1 121-15</inkml:trace>
  </inkml:traceGroup>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1:11.78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D8E2351-9BE9-46BE-AF04-F961817DEE70}" emma:medium="tactile" emma:mode="ink">
          <msink:context xmlns:msink="http://schemas.microsoft.com/ink/2010/main" type="writingRegion" rotatedBoundingBox="1228,8543 5731,10308 4822,12627 319,10862"/>
        </emma:interpretation>
      </emma:emma>
    </inkml:annotationXML>
    <inkml:traceGroup>
      <inkml:annotationXML>
        <emma:emma xmlns:emma="http://www.w3.org/2003/04/emma" version="1.0">
          <emma:interpretation id="{A037924D-A95B-4991-8CD4-3727130119C2}" emma:medium="tactile" emma:mode="ink">
            <msink:context xmlns:msink="http://schemas.microsoft.com/ink/2010/main" type="paragraph" rotatedBoundingBox="1228,8543 5731,10308 5119,11870 616,10104" alignmentLevel="1"/>
          </emma:interpretation>
        </emma:emma>
      </inkml:annotationXML>
      <inkml:traceGroup>
        <inkml:annotationXML>
          <emma:emma xmlns:emma="http://www.w3.org/2003/04/emma" version="1.0">
            <emma:interpretation id="{71B0BEF0-81EC-456F-A35C-DC3769432A52}" emma:medium="tactile" emma:mode="ink">
              <msink:context xmlns:msink="http://schemas.microsoft.com/ink/2010/main" type="line" rotatedBoundingBox="1228,8543 5731,10308 5119,11870 616,10104"/>
            </emma:interpretation>
          </emma:emma>
        </inkml:annotationXML>
        <inkml:traceGroup>
          <inkml:annotationXML>
            <emma:emma xmlns:emma="http://www.w3.org/2003/04/emma" version="1.0">
              <emma:interpretation id="{31D2B8D2-4E06-4133-A082-683D0215E074}" emma:medium="tactile" emma:mode="ink">
                <msink:context xmlns:msink="http://schemas.microsoft.com/ink/2010/main" type="inkWord" rotatedBoundingBox="1228,8543 3205,9318 2593,10879 616,10104"/>
              </emma:interpretation>
              <emma:one-of disjunction-type="recognition" id="oneOf0">
                <emma:interpretation id="interp0" emma:lang="" emma:confidence="1">
                  <emma:literal/>
                </emma:interpretation>
              </emma:one-of>
            </emma:emma>
          </inkml:annotationXML>
          <inkml:trace contextRef="#ctx0" brushRef="#br0">-1229 4154 399 0,'5'8'535'15,"-1"-1"49"-15,0-4 25 0,-3 2-69 0,-1 1-212 16,2-5-132-16,-1 2-88 0,-1-2-49 16,0 1-51-16,2-2-43 0,-1-3-113 0,4 0-221 15,0-2-129-15,3-2-67 0,0-1-11 16,4-5 10-16,1-4 90 15</inkml:trace>
          <inkml:trace contextRef="#ctx0" brushRef="#br0" timeOffset="543.0309">-861 3791 229 0,'-3'0'489'16,"0"0"55"-16,1-1 46 0,1-1 50 0,-1 2-130 16,0 0-54-16,2-4-22 0,2 1-10 15,3-2-23-15,1-2-54 0,7-4-96 0,4-3-91 16,5 2-67-16,7-4-40 0,1 0-25 15,3-1-14-15,2 1-5 0,-2 0-3 16,-3 3-3-16,-3 0 0 0,-5 5 0 0,-3 1 7 16,-6 0 6-16,-2 0 11 0,-7 3 8 15,-1 3 7-15,-6 1 3 0,-5 3-2 0,-4 1-5 16,-7 3-10-16,-3 5-9 0,-2-1-8 15,-3 4-5-15,0-1-3 0,0 3-1 16,2 1-1-16,1 0-1 0,2 2 0 0,2 0-1 16,1 0 0-16,3 0-1 0,2 0-1 15,3 0 0-15,3 1-1 0,3 0 1 0,2-2 0 16,3 0 2-16,3 0 0 0,3-1 2 15,2 0 3-15,6-1 4 0,2-1 11 16,5-2 12-16,4-1 21 0,4-2 15 0,2 1 9 16,4-2 3-16,1-1-3 0,4-1-11 15,-2 0-17-15,0 0-12 0,-2 0-10 0,-3 1-6 16,-4 1-4-16,-4 2-1 0,-5 1 5 15,-5 1-1-15,-7 5 1 0,-8 0-3 16,-10 7-10-16,-9 2-21 0,-6 2-41 0,-10 0-74 16,-4-1-181-16,-6 1-155 0,0-4-179 0,-4-5-239 15,-2-4-99-15,4 0-2 0,2-1 141 16,4-2 135-16,5-3 177 0</inkml:trace>
          <inkml:trace contextRef="#ctx0" brushRef="#br1" timeOffset="778184.5096">-2176 3100 70 0,'-3'-5'411'0,"0"-1"68"15,1-1 47-15,1 0 7 0,1 2-81 16,0-6-88-16,3 3-49 0,5-3 3 0,1-1 17 16,6-2 13-16,2 0-9 0,3 3-30 15,3-2-47-15,3 3-64 0,0 3-60 16,2 3-53-16,-1 1-33 0,1 2-17 15,-2 3-5-15,-1 4 0 0,-4 2 10 0,-1 7 12 16,-6 1 13-16,-1 4 11 0,-4 2 11 16,-2 5 1-16,-2 1-6 0,-4-1-8 0,-2 3-15 15,-3 2-16-15,0-3-13 0,-1-2-7 16,-1-1-8-16,-1-7-4 0,3 0 1 15,-3-3 4-15,4-3 5 0,0-5 8 0,0-1 10 16,0-4 6-16,-1-3 0 0,1-1-2 16,0-5-8-16,0-2-11 0,1-3-12 15,2-7-8-15,2-1-4 0,3 0-7 16,1-4-1-16,5-1-1 0,3-4-2 0,4 0-2 15,2-4 0-15,1 1 1 0,-2-2-1 16,1 3 2-16,-2 1 1 0,-1 1 4 16,-3 4 1-16,-3 1 4 0,-1 2 2 0,-2 5 3 15,-4 2 3-15,0 0 4 0,-3 6 3 16,-1 0 4-16,-1 3 2 0,-1 2-2 15,-1 1-1-15,-2 2-6 0,0 3-4 0,-1 4-2 16,0 5-6-16,1 3-1 0,0 3-1 16,2 4 0-16,2 0 2 0,1 4-1 15,1 2 2-15,4-1 1 0,1 0 0 0,2 0 0 16,3-1-3-16,2-2-5 0,1-2-25 15,3-3-64-15,2-4-170 0,3-3-169 16,4-6-193-16,2-5-256 0,1-6-116 0,1-2-11 16,-2-3 131-16,1-2 149 0,-1-1 183 15</inkml:trace>
          <inkml:trace contextRef="#ctx0" brushRef="#br0" timeOffset="-157.0089">-1831 4045 389 0,'-8'-2'489'0,"0"0"42"0,0 0 32 0,0 1-71 15,0 1-129-15,2 1-65 0,-2 3-4 16,2 0 35-16,-4 3 44 0,2 4 27 15,-3 5 3-15,2 4-16 0,-2 3-38 0,0-1-61 16,1 6-65-16,4 0-64 0,1 0-55 16,4 0-41-16,2 1-27 0,4-2-14 0,4 1-9 15,6-6-3-15,2 1-3 0,3-4-2 16,6-3-1-16,2-6 1 0,4-3-2 0,1-4 1 15,0-7-2-15,2-5 0 0,-3-2 2 16,-6-5 1-16,-2-3 0 0,-3-2 2 0,-7-3 2 16,-5-2 1-16,-4 0 3 0,-5 0 6 15,-3 3 8-15,-3 2 6 0,-4 0 8 0,1 3 6 16,-2 5-4-16,-2 0-5 0,-1 5-10 15,0 0-7-15,-1 4-9 0,0 1-16 16,-3 2-22-16,1 2-39 0,-1 2-69 0,3 0-169 16,0 0-172-16,7-2-128 0,5 0-167 15,5 1-169-15,7 0-40 0,7-2 112 0,6 0 141 16,4 0 121-16,4-4 177 0</inkml:trace>
          <inkml:trace contextRef="#ctx0" brushRef="#br1" timeOffset="778870.5488">-1307 3131 251 0,'-4'-2'475'0,"1"-1"62"0,-1-2 73 0,1-2 61 16,0-4-51-16,3 3-48 0,0-5-17 15,2 1-16-15,2-2-40 0,3 2-103 16,1-4-111-16,3 2-93 0,1-1-64 15,4 4-45-15,2 1-28 0,-1 2-19 0,3 4-13 16,-1 3-7-16,2 3-6 0,-1 5 2 16,-1 1-2-16,0 5 3 0,-3 4 4 0,-2 1 3 15,-2 4 1-15,-5 4 0 0,-2 1-3 16,-2 2 1-16,-4 1-3 0,-2-2-2 15,-4 0-2-15,-2-4-1 0,-1-1 0 16,-2-2-3-16,-1-3 1 0,-1-2-1 0,0-4-2 16,-1-2-1-16,1-1 1 0,0-2-3 15,3-1-1-15,0-2-1 0,0 0 1 16,1 3-1-16,2-7-1 0,2 4-1 0,0-1-1 15,3-2-1-15,-1-1-2 0,3 1-1 16,-1 1 1-16,1-2 0 0,1 0 3 16,-2 0 0-16,2 0 1 0,0 0 1 0,0 0-4 15,0 0 3-15,0 0 0 0,0 0 0 16,0 0-2-16,0 0 1 0,0 0 3 15,0 0-2-15,0 0 0 0,0 1 0 16,0-1 2-16,0 0-1 0,0 0 0 0,0 0 1 16,0 0 0-16,2 0-1 0,-2 0 0 15,0 0 1-15,1 0 0 0,1 0-1 16,-2 0 0-16,0 0 1 0,1 0 0 0,1 0 1 15,0-1-2-15,1 1 0 0,0-2 1 16,3 1 1-16,4 0 3 0,2-2 2 0,2-1 3 16,7-3 1-16,3 2 0 0,4-6-1 15,7-3-3-15,3-1-10 0,3-4-36 16,2-1-71-16,1-1-200 0,0-4-183 15,0 3-323-15,-2-2-180 0,-3 3-66 0,-3 2 18 16,-2 2 170-16,-6 2 167 0,0 0 319 16</inkml:trace>
        </inkml:traceGroup>
        <inkml:traceGroup>
          <inkml:annotationXML>
            <emma:emma xmlns:emma="http://www.w3.org/2003/04/emma" version="1.0">
              <emma:interpretation id="{91439D84-9EA3-42C1-A20D-412F0EE1C115}" emma:medium="tactile" emma:mode="ink">
                <msink:context xmlns:msink="http://schemas.microsoft.com/ink/2010/main" type="inkWord" rotatedBoundingBox="3990,9707 5704,10379 5206,11647 3493,10975"/>
              </emma:interpretation>
              <emma:one-of disjunction-type="recognition" id="oneOf1">
                <emma:interpretation id="interp1" emma:lang="" emma:confidence="1">
                  <emma:literal/>
                </emma:interpretation>
              </emma:one-of>
            </emma:emma>
          </inkml:annotationXML>
          <inkml:trace contextRef="#ctx0" brushRef="#br0" timeOffset="-18129.0369">1393 4488 237 0,'-14'-12'429'0,"-2"2"39"16,0 3 25-16,2 5-41 0,-4 6-153 0,3 7-100 16,-3 4-51-16,1 6-17 0,-1 5-18 15,3 2-21-15,-1 3-18 0,3 4-15 0,2 4-15 16,2-1-22-16,2 1-11 0,4 3-19 15,3-4-23-15,3 2-29 0,4-7-85 16,1-1-206-16,3-5-124 0,0-4-53 0,0-4-17 16,0-6 7-16,0-8 74 0</inkml:trace>
          <inkml:trace contextRef="#ctx0" brushRef="#br0" timeOffset="-18304.0469">686 4562 415 0,'15'-1'486'0,"-1"0"34"16,3 2 27-16,4 2-79 0,7 4-146 15,4 1-34-15,4 4 16 0,4 2 27 0,2 4 9 16,4 0-14-16,2 2-39 0,1 5-76 16,0-2-70-16,0 3-59 0,-2-1-36 0,-1 1-45 15,-2 1-103-15,-3-2-113 0,-5-3-79 16,-1 0-80-16,-5-7-152 0,-4-3-167 15,-3-5-10-15,-5-7 53 0,-4-4 45 0,-3-6 63 16,-5-6 145-16</inkml:trace>
          <inkml:trace contextRef="#ctx0" brushRef="#br0" timeOffset="-17801.0182">1600 4653 434 0,'12'-13'558'0,"1"-3"47"16,0 1 29-16,-1-1-62 0,4 0-184 16,-2 1-111-16,2 3-59 0,-3 0-32 0,0 3-16 15,-2 3-24-15,-4 1-37 0,3 3-42 16,-1 6-29-16,1 3-13 0,-1 1-5 15,-1 7 0-15,2 3 1 0,-5 5 3 0,1 2 0 16,-3 1 0-16,-1 2-2 0,-2 0 1 16,0 0 3-16,0-2 16 0,0-3 19 0,0-4 12 15,0 0 8-15,0-5 5 0,1-2 0 16,1-2-16-16,1-3-19 0,5-3-11 15,1 0-10-15,9-4-10 0,2-2-16 0,9-3-68 16,4-2-128-16,6-4-98 0,7-4-118 16,5-1-236-16,3-2-137 0,2-2-15 0,3-1 84 15,3-1 73-15,1 0 105 0</inkml:trace>
          <inkml:trace contextRef="#ctx0" brushRef="#br0" timeOffset="-18616.0648">1080 3991 261 0,'-6'-4'314'0,"-2"-3"37"0,0 2-28 15,-2-1-53-15,2 2-32 0,0-2-18 16,1 1-18-16,-1-2-17 0,0 2-21 15,-2 1-25-15,2-1-27 0,0 1-27 0,1 3-22 16,-4-3-6-16,-2 4 0 0,-1 0 9 16,-2 4 9-16,0 1 19 0,-5 2 23 0,-2 3 22 15,-1 2 22-15,-3 2 21 0,0 2 9 16,0 3 4-16,1 1 8 0,-1 1 0 15,0 3-12-15,3 2-14 0,0 3-7 0,4 2-15 16,1 2-18-16,2 5-21 0,2 2-8 16,1 1-10-16,3 6-4 0,2-2-5 0,2 2-9 15,4 2-9-15,3 2-15 0,3-2-10 16,4 3-11-16,2-1-5 0,2 1-6 15,3-1-3-15,4 0-2 0,1-2-2 0,3-2-5 16,5-2-3-16,3-3-2 0,3-2-2 16,5-1 1-16,1-1 0 0,4-4 0 0,3-3 1 15,3-2-2-15,3 0 2 0,5-5-2 16,1-1 1-16,6-6 0 0,-1-3-1 0,3-3 2 15,2-6-2-15,0-5 1 0,0-4 0 16,0-5 0-16,2-5-1 0,1-5-1 0,-2-3 2 16,-1-4-1-16,0-6 2 0,-3-3-1 15,-7-3-1-15,-4-2 1 0,-5-3 0 0,-8-2-1 16,-4 0 0-16,-9-3 2 0,-3 1 3 15,-7 2 4-15,-6-3 5 0,-4 2 3 16,-6 0 1-16,-5 1 1 0,-4-3-1 0,-5 2-4 16,-7-1-1-16,-5-2-4 0,-4 3 0 15,-4 1-2-15,-6 1 1 0,-1 3 1 0,-3 5-2 16,-3 3 0-16,-3 5 0 0,-1 2-4 15,-5 3-2-15,-1 4-4 0,0 5-1 16,-2 4-1-16,-2 1-1 0,1 5 1 0,-1 2-7 16,1 4-11-16,1 1-19 0,-1 4-27 15,-1 2-44-15,4-1-84 0,1 2-156 0,4 0-127 16,2 1-94-16,2-1-158 0,4 2-158 15,1-1-21-15,4 5 104 0,7-1 111 16,8 1 95-16,3-2 177 0</inkml:trace>
        </inkml:traceGroup>
      </inkml:traceGroup>
    </inkml:traceGroup>
    <inkml:traceGroup>
      <inkml:annotationXML>
        <emma:emma xmlns:emma="http://www.w3.org/2003/04/emma" version="1.0">
          <emma:interpretation id="{D7F6A917-137C-429D-BB96-03D2A3E84B2D}" emma:medium="tactile" emma:mode="ink">
            <msink:context xmlns:msink="http://schemas.microsoft.com/ink/2010/main" type="paragraph" rotatedBoundingBox="1097,10533 3719,10533 3719,11168 1097,11168" alignmentLevel="2"/>
          </emma:interpretation>
        </emma:emma>
      </inkml:annotationXML>
      <inkml:traceGroup>
        <inkml:annotationXML>
          <emma:emma xmlns:emma="http://www.w3.org/2003/04/emma" version="1.0">
            <emma:interpretation id="{10BB0411-F8FC-4D35-A405-EE376148D146}" emma:medium="tactile" emma:mode="ink">
              <msink:context xmlns:msink="http://schemas.microsoft.com/ink/2010/main" type="inkBullet" rotatedBoundingBox="1057,10986 3676,10404 3778,10864 1159,11446"/>
            </emma:interpretation>
            <emma:one-of disjunction-type="recognition" id="oneOf2">
              <emma:interpretation id="interp2" emma:lang="" emma:confidence="0">
                <emma:literal>→</emma:literal>
              </emma:interpretation>
            </emma:one-of>
          </emma:emma>
        </inkml:annotationXML>
        <inkml:trace contextRef="#ctx0" brushRef="#br0" timeOffset="-1692.0968">-2122 5190 314 0,'-3'6'466'16,"1"-5"39"-16,4 2 20 0,1-3-74 0,6 0-171 15,9-3-117-15,6-1-59 0,12-5-20 16,13-2-2-16,13-3 4 0,13-7 10 15,14-2 8-15,14-3 7 0,10-3-2 0,14-5 3 16,12 0 8-16,11-3 11 0,11 0 3 16,5 1-10-16,0 0-11 0,-3 2-13 0,-8 4-27 15,-13 0-29-15,-12 8-22 0,-17 1-8 16,-16 2-7-16,-17 4-4 0,-15 5-3 15,-11 1 3-15,-13 2 9 0,-8 0 27 0,-7 3 25 16,-9 0 19-16,-8 1 15 0,-4 2 10 16,-6-1 5-16,-4 2-14 0,-3 0-15 0,2 0-11 15,-2 0-10-15,1 0-11 0,1 0-13 16,1 0-13-16,1 0-10 0,-1 0-9 15,0 0-3-15,-1 0-2 0,-2 0-4 0,-3 0 0 16,-5 0-1-16,-3 0 1 0,-5-1 1 16,-3 1-3-16,-4-3 4 0,-2 2 1 0,-5-4 3 15,-2 3 0-15,1-5-1 0,1 3 2 0,0 0-2 16,3-2 1-16,5 2-2 0,3-1 2 15,3 2 4-15,4-2 6 0,4 3 8 16,2-2 6-16,4 3 4 0,3-2 0 0,2 2-4 16,2-1-7-16,1 2-9 0,5 0-8 15,5 0-4-15,3 3-2 0,7 1-1 0,2 3 2 16,7 2 0-16,3 1 3 0,3 1 1 15,0 3-1-15,1 0 1 0,-1 0-1 16,-2 2 1-16,-2-1-3 0,-4 3-1 0,-6-2 1 16,-5 3 0-16,-9-2 0 0,-5 6 0 15,-9 1-15-15,-7 3-48 0,-8 0-81 0,-6 2-117 16,-3-2-93-16,-4-1-92 0,1 1-211 15,-2-3-114-15,0-3-6 0,0-3 70 0,4-5 68 16,4-6 78-16</inkml:trace>
      </inkml:traceGroup>
    </inkml:traceGroup>
  </inkml:traceGroup>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25:34.7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E22FAAF-7146-4D33-992B-85126E72FE38}" emma:medium="tactile" emma:mode="ink">
          <msink:context xmlns:msink="http://schemas.microsoft.com/ink/2010/main" type="inkDrawing" rotatedBoundingBox="6631,9524 7232,9477 7237,9543 6636,9590" shapeName="Other"/>
        </emma:interpretation>
      </emma:emma>
    </inkml:annotationXML>
    <inkml:trace contextRef="#ctx0" brushRef="#br0">-1792 4377 344 0,'-19'6'386'0,"3"0"20"0,5 0-5 0,5-3-125 15,2 4-111-15,8 1-57 0,3-2-18 16,9-1-3-16,6 0 2 0,7 1-3 16,6-5-11-16,3-1-15 0,4-3-19 0,1-2-16 15,3-2-12-15,0-1-5 0,-1 0-1 16,0-2-2-16,-6-1-3 0,-2 3-2 0,-6 1-3 15,-4-1-6-15,-6 5-1 16,-7-1-3-16,-3 4 0 0,-8 0 1 0,-3 4-3 16,-6-2-6-16,-5 4-18 0,-2 0-37 15,-3 1-66-15,-1 0-120 0,-2-2-109 0,1 1-50 16,3-5-12-16,4-1 21 0,4-3 58 15</inkml:trace>
  </inkml:traceGroup>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22.29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9416262-84A0-4C87-8430-35D99834B83F}" emma:medium="tactile" emma:mode="ink">
          <msink:context xmlns:msink="http://schemas.microsoft.com/ink/2010/main" type="inkDrawing" rotatedBoundingBox="12171,3873 20376,4201 20309,5886 12104,5558" hotPoints="21554,4793 16552,5641 11523,4976 16525,4128" semanticType="enclosure" shapeName="Ellipse"/>
        </emma:interpretation>
      </emma:emma>
    </inkml:annotationXML>
    <inkml:trace contextRef="#ctx0" brushRef="#br0">1249 596 294 0,'0'-2'386'0,"-2"1"40"16,1-1 34-16,-1-2-112 0,0 3-96 0,1-3-53 15,1 1-42-15,-2-1-31 0,1-1-29 16,1 2-25-16,-2-3-21 0,1 4-17 15,1-3-10-15,-2 2-5 0,0 1 1 0,1-4 0 16,-2 3 0-16,-1-2 1 0,1 5 1 16,0-4 0-16,-2 1-1 0,1 1 1 0,-3-1 1 15,1 0 0-15,-3-1 4 0,-3 0 6 16,1 1 2-16,0-1 3 0,-3 1 2 15,-2-2 2-15,2-1 4 0,-3 1 0 0,-1-2 2 16,1 4 2-16,-2-3 2 0,-2 0-2 16,1 0-2-16,-2 1-2 0,1 0-4 0,-1-1-5 15,2 3-5-15,-1-2-4 0,0 1-4 16,1 1-4-16,1-1-4 0,0 1-2 0,0-1-2 15,2 2-1-15,1 1-2 0,0-3-1 16,0 3-3-16,2 1-3 0,-2-1-3 0,0 0 0 16,1 1-1-16,-1 1-1 0,0 0 1 15,0 0 2-15,-1 1 0 0,-1 1 0 0,1-1-1 16,-2 2 1-16,0 0-3 0,-1-1 0 15,1 2 1-15,-4 0 2 0,3-1 0 16,-2 1 0-16,0-1 0 0,1 0 0 0,-1 3-4 16,0-3 0-16,1 2 0 0,-1 0 0 15,2 0 1-15,-1 1 3 0,4-2 1 0,-2 2 0 16,1 0-1-16,3-2-1 0,-1 4 1 15,2-4-4-15,1 2 0 0,2 1-1 16,-2 2-1-16,4-3 0 0,-1 1 2 0,2 3 1 16,0-3 1-16,1 3 3 0,0 0 0 15,2-1 2-15,-1 2-3 0,1-1-1 0,-1 1 1 16,1 0-1-16,1 1 2 0,-1 0-2 15,2 0 0-15,-2 1 1 0,2-1-2 16,0 1 1-16,1 0 0 0,0 2-1 0,-1-2 2 16,2 1-1-16,-1 1 3 0,1 1-1 15,1-1 0-15,1 1 0 0,-1-2-1 0,3 1 3 16,-1 0-2-16,1 0 0 0,0 1-2 15,0 0 2-15,2 1-1 0,0 1-4 16,1-4 2-16,2 3 0 0,0-2-3 0,0 1 4 16,1-1 2-16,1 1 3 0,1-1-1 15,0-2 3-15,2 4 1 0,-1-4-5 16,1-1 0-16,1 1-2 0,3-1 0 0,-1 0-2 15,2-2 3-15,1 1 3 0,0-1-3 16,0 1 4-16,1-2 0 0,1 1 1 0,-1 1-1 16,1-2-1-16,-1 0-2 0,1 0 0 15,1 0 1-15,0 0-2 0,0-2 0 16,2 1 0-16,0 0 1 0,1-1-1 0,2-1 1 15,1 0-2-15,1 1 1 0,-1 0-1 16,2-3 0-16,0 0 1 0,0 0 1 0,-1 1 1 16,1-2-2-16,-2 0 0 0,-1-1 1 15,0 0-4-15,0 0-1 0,-2-1 2 16,0 2-2-16,-1-3 3 0,1 1-1 15,-1 0-2-15,0 0 2 0,-1-1-2 0,1 2 1 16,1-2-3-16,-1 1-2 0,1-1 4 0,-1 3-1 16,1-2 1-16,-1-1-1 0,1 1 2 15,1 1 3-15,-1-2-1 0,0 0-1 16,1 4-2-16,-1-3 1 0,0 2 1 0,0-3-3 15,1 2-2-15,-3-2 2 0,1 1-2 0,-2-1 2 16,2 3 1-16,-2-4 0 0,0 2 2 16,2-1 0-16,0 3 0 0,-1-4 1 15,3 1-1-15,-1-1-1 0,0 1 1 0,2 0 0 16,0 1 2-16,0 0-2 0,1-1 3 15,-1 0-2-15,2 1-1 0,-1-2 1 0,2 0-2 16,0 0 2-16,0 0-3 0,2 0 1 16,-1-2 0-16,1 1 0 0,0 1 2 0,-1-1-3 15,1-1 2-15,-1 0 0 0,-1 1-1 16,0 0 1-16,-1 1-2 0,-1-1 1 15,1 1 1-15,-2-2-2 0,1 0 3 16,-1 2 0-16,0 0-1 0,0 0 2 0,0 0-1 16,-1 2 0-16,0 0-1 0,1-2 3 0,-1 1-1 15,1-1-4-15,0 1 0 0,2 0-3 16,-3 1 4-16,1 0-3 0,3-2 4 15,-1 1 2-15,1-1 4 0,0 1 1 0,1 1-1 16,-1-2-2-16,2 0-1 0,0 1 4 16,-1 1-1-16,1-2-2 0,1 1-3 0,-1-1 1 15,2 2 0-15,0-2-4 0,-1 0-1 16,0 0 2-16,2 1 1 0,0-1 3 15,-1 0-2-15,0 0 1 0,-1 0 1 0,0 0 3 16,0 0-3-16,-1-1-3 0,-1-1 0 16,-1 2 2-16,2-1-1 0,-4 1-4 0,2 0 5 15,-1 0-2-15,-1 0-1 0,1 0-2 16,-1 0 3-16,-1 1 0 0,-2 1-3 15,1-1 2-15,1 2 2 0,-4 0 0 0,3-1 0 16,-4 2-1-16,1-1 1 0,-1-1 0 16,2 1-1-16,-2 0 1 15,4-2 2-15,-3 1 2 0,4-1-1 0,-2-1 2 0,2 0-2 16,0 0 4-16,0 0-4 0,2 0-4 0,1 0 1 15,0 0-3-15,-2 0 2 0,2 0-9 16,0 0 7-16,-1 0 1 0,-1 0 1 0,-1 0 1 16,1 0 2-16,-1 0 1 0,2 0-4 15,-1 2 3-15,0-1-3 0,1-1 3 0,-1 1 0 16,1 1 1-16,-1-2 1 0,1 1-3 15,-1 1 5-15,1 0-5 0,-1 0-1 0,-1-1 0 16,0 3 0-16,-2-3 0 0,-1 0-1 16,0 0 2-16,-2 3 1 0,0-3 0 0,-2 0-1 15,1 1 0-15,-1-2 0 0,1 1-1 16,-1 1 4-16,-1-2-1 0,2 0 0 15,-2 1 1-15,0-1-2 0,0 0-2 0,1 2-3 16,-1-1 3-16,2-1-3 0,-1 1 3 16,1 1 4-16,1-2-1 0,2 0 2 0,-2 1 0 15,0-1 0-15,2 3-1 0,0-2-2 16,-1 2-3-16,-1-1 1 0,2 0 0 15,-2 2-1 1,-1-1 0-16,1-2 1 0,-2 0 1 0,-1 1 1 0,0-1-2 0,0 2-1 16,-1-3 2-16,1 1-1 0,0 1 0 0,-2-1 2 15,2 2 0-15,-2-1 1 0,2-1-2 16,0 0 3-16,-1-1 0 0,2 2-1 15,-1 0 2-15,2-2-3 0,1 1 2 0,2 0-4 16,-1-1-1-16,1 1 1 0,1-1 0 16,2 2 1-16,0 0 0 0,0-1 0 0,0 1 0 15,0 0 1-15,1 0-1 0,-1-1 2 16,0 1 4-16,0-1 3 0,-2-1 4 15,-1 0 6-15,-1 0 6 0,-1 0 6 0,2 0 6 16,-2 0 4-16,0-1 0 0,1-1-2 16,-1 1-3-16,0-3-5 0,-2 4-9 0,4-2-2 15,-2 1-7-15,2-1-4 0,0 0 0 16,1 2-4-16,2-1-1 0,0 1-3 0,1 0 1 15,2 0-1-15,0 1 3 0,0-1-2 16,-1 4 5-16,-1-3-5 0,0 1 0 0,1-2 0 16,-2 4-2-16,-3-3 1 0,-1 1-4 15,-2-1 6-15,-1-1-1 0,-2 0 1 16,-1 0 3-16,0 0 1 0,-1 0 0 0,0 0 1 15,1-1 4-15,1-1 1 0,-1 1-7 16,1-3 0-16,1 2 2 0,1 1-1 0,2-3-1 16,2 2-3-16,1-1-2 0,1 0 1 15,0 2-1-15,0-1-2 0,1-1-3 16,-1 2 3-16,1-2 0 0,-1 2 0 0,-1-1-2 15,-1 1 1-15,-2-2 1 0,0 2 4 16,-2-4 1-16,-1 1-2 0,-1-1 2 0,-1 0 1 16,-1-1 1-16,-2 2-3 0,0-4-3 15,1 1 1-15,-3 0-4 0,2 0-1 0,-1 0-2 16,1-1-1-16,1-1 3 0,0 2 0 15,1-2 2-15,0 0 1 0,0 1 4 0,1-1-2 16,1 0-2-16,-1 1 0 0,-1 1 1 16,0-2 2-16,-1 0 0 0,0 1 3 0,-1 1 2 15,-2-3-1-15,-1 3 0 0,2-1-1 16,-3-1-4-16,-1 0 0 0,1 1-2 15,-3-3 4-15,1 1 0 0,-1 1 0 0,1-3-3 16,-2-1 3-16,0 1-2 0,1-2-2 16,-1 1-1-16,2-1 1 0,-3-1 3 0,1 0 0 15,0 1-1-15,0-4 3 0,1 3-2 16,-1-1-1-16,0-2-2 0,-1 3-2 15,-2-3 2-15,1 3 0 0,-1-3 0 0,-3 3 2 16,0-1 4-16,0-2 1 0,-2 0 2 16,1 1 0-16,-3-2 4 0,1 3 0 0,-2-5-2 15,2 2 1-15,-1 1-5 0,-1-2 5 16,0-1-1-16,-1 2 5 0,-1-1 1 15,1-1 0-15,0 2 3 0,-2-2-3 0,2 2-4 16,-4-3-4-16,2 2-1 0,-3-1-1 0,2 0-4 16,-2 2 0-16,-2 0 1 0,2-1-1 15,-2-1 2-15,1 4 3 0,-3 0 5 16,1 0 4-16,0-2-1 0,0 4 2 0,-2-1-3 15,0 0-3-15,2 2-3 0,-2-2-3 16,2 1-2-16,0 1 0 0,-2 0 0 0,0 0-1 16,2 1-2-16,-4-2 3 0,3 1-2 15,-1 0-2-15,-2 1-1 0,-1-2-1 16,2 1-1-16,-2 2 3 0,0-2-4 0,-1 2 0 15,1-1 2-15,-2 1 1 0,0 0-1 16,1 1-1-16,-1 0 4 0,-1 1-1 0,0 0 0 16,-2 0 0-16,-1 1-2 0,0 0 1 15,-2 2 0-15,-1-1 1 16,-1 1 0-16,-2-1 0 0,-1 1 0 0,-3 0 0 0,0 2-2 15,1-2 1-15,-3 0-1 0,-1 0 1 16,-1 2 1-16,1-1 0 0,-2 2 1 0,-1-2 0 16,2 0-3-16,-4 0 3 0,2 2 1 0,-2 0 1 15,-3 0 0-15,2-1-1 0,-2 1 3 16,-1 1-5-16,0 1-2 0,1 0-1 15,-2 0 2-15,1 1 1 0,1-1 0 0,-1 1-3 16,-1 1 1-16,-1-1 0 0,2-1 0 16,-1 2 1-16,-1 0 0 0,2-1 5 0,-2 1 1 15,2 0-4-15,-1 0 0 0,-1 0 2 16,2 0-2-16,-2 0-4 0,0 0 0 15,-2 0 0-15,-1 1-1 0,0-1-3 0,-2 3 0 16,4-2 2-16,-3 1 1 0,1-1 0 16,0 3-2-16,2-4-1 0,1 2 2 0,0-1 0 15,0 3-1-15,0-3 3 0,0 2 1 16,0-2 3-16,0 1 1 0,1-2-1 15,-1 1 2-15,0-1-3 0,0 0-2 0,-1 0-5 16,-1 0-5-16,-1 0 1 0,0 0-5 16,-2 0 1-16,2-1 4 0,0 1 2 0,1-2 1 15,1 1 1-15,1-2 3 0,1 3 1 16,1-3-3-16,1 1 0 0,2-1 3 15,-1 3-3-15,1 0 6 0,2-4-2 0,-3 3 1 16,3-1 1-16,-1 1-1 0,0-2 1 0,1 2-3 16,-3-1-2-16,3 0-1 0,1 2 0 15,0-2 0-15,1 2 1 0,2-1 0 16,2 1 1-16,3-2 2 0,1 2 1 0,0 0 0 15,2 2 0-15,0-2-3 0,0 1 1 16,2 1-2-16,-1-2 2 0,-2 4 0 0,1-3 2 16,-2 2 2-16,-1 0 0 0,-2 0-1 15,-1-1-3-15,-2 1-1 0,0 2-3 16,-2-1-3-16,1-1 1 0,-2 1 1 0,1-1-1 15,-1 1 1-15,2-1 4 0,-2 1-1 16,3 1 1-16,-2-3 2 0,4 2 3 0,1-1-1 16,0-1-1-16,4 1 0 0,-3 0 3 15,3-2-2-15,-1 1 0 0,2-1 0 16,-1-1-1-16,-1 2-3 0,0 0-3 0,-2-1 3 15,-1 0-3-15,-1-1 1 0,-1 1 1 16,-1 3 2-16,0-2-2 0,0 1-1 0,-1 0 0 16,-1 1 2-16,1 1 0 0,-1 0 4 15,1-1 1-15,-2 1 2 0,1-1 4 16,1 1-3-16,-2-3 1 0,0 1-2 0,-2 0 1 15,-1-2-4-15,-1 2 0 0,0-1-1 16,-3 1-1-16,1-1-1 0,-2 3-2 0,0-1 2 16,0 1-2-16,0 3-1 0,0 0-17 15,0-1-54-15,0 1-71 0,-2 2-64 0,2-2-41 16,-3 3-78-16,-2 1-176 0,-1 2-96 15,-4-2-12-15,1 2 24 0,-2-3 19 0,1-1 67 16</inkml:trace>
  </inkml:traceGroup>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36.21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57 52 201 0,'0'-4'412'15,"0"1"50"-15,0-1 36 0,0-1-44 16,0-2-146-16,0 4-101 0,0-2-65 0,0-1-47 15,0 3-33-15,0 1-22 0,0-1-14 16,0 0-8-16,0 2-7 0,0-1-4 0,1 2-1 16,1 3-5-16,-1 0 1 0,2 2 1 15,1 2 2-15,-1 1 3 0,2 5 1 0,-1 1 7 16,1 3 5-16,1 4 5 0,-1 3 7 15,-2 1 5-15,0 4 9 0,1 1 9 16,-1 2 5-16,0-1 2 0,0 1 1 0,0-2 6 16,0-1 5-16,-1-4 2 0,0-1 8 15,-1-3 10-15,-1-4 14 0,2-3 16 16,-2-3 17-16,1 0 20 0,1-6 29 0,-1-2 14 15,1-3-5-15,-2-4-21 0,-2-4-26 16,1-7-34-16,-1-2-46 0,1-6-33 0,-2-4-19 16,-1-3-8-16,1-2-9 0,0-1-3 15,0-1-1-15,0 2 0 0,1 2 2 0,1 4-1 16,-3 4 0-16,3 0 2 0,-1 3-4 15,1 5 2-15,-1 2-3 0,2 4-3 16,-2 1-1-16,2 1-1 0,-1 2 0 0,-1 3-5 16,2 2 3-16,0 3 3 0,0 2 0 15,0 2 2-15,2 3 1 0,-1 0 3 0,-1 2-1 16,0 1-1-16,0 0 1 0,2 0 2 15,-2 0-1-15,2-2 1 0,-1-1 0 16,-1-1 5-16,2-1-1 0,-2-2 0 16,0-3 8-16,0 0 19 0,0-3 16 0,-2-1 5 15,1-2 5-15,-3-4 2 0,-2-2-7 0,0-4-17 16,1-2-16-16,-3-4-9 0,0-2-6 15,-1 2-3-15,-1-5-1 0,1 1-2 0,1 4 0 16,2-3-4-16,-1 5 1 0,3 6-1 16,0 1-2-16,1 2 0 0,2 4-1 0,-1 4 2 15,2 5 0-15,0 1 0 0,2 6 2 16,-1 4 2-16,1 3 2 0,-1 1-1 15,3 4 1-15,-3 1-1 0,1-2-23 0,-1 1-84 16,1-3-144-16,-1-2-110 0,1-3-145 16,0-5-250-16,1-1-110 0,0-4 12 0,-1-4 106 15,-1-3 89-15,2-3 135 0</inkml:trace>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47.52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158 154 282 0,'-2'2'346'0,"1"0"30"0,1-1-17 16,0 1-72-16,0-2-73 0,0 0-49 0,0 0-31 15,0 0-17-15,0 0-17 0,0 0-18 16,0 0-16-16,0 0-10 0,0 0-8 15,0 0-6-15,1 0-3 0,1 0-1 0,-2 0-3 16,1 0-1-16,1 0-5 0,-2 0-4 16,0 0-6-16,0-2-2 0,0 1-4 0,0 1 1 15,0 0 3-15,0 0 7 0,0 0 4 16,-2 0 10-16,1 0 8 0,1 0 6 15,-2 0 3-15,1 0-2 0,1 0-1 0,0 0-12 16,0 0-9-16,0 0-11 0,0 0-9 16,0 0-4-16,0 0-5 0,0 0-2 0,0 0-1 15,0 0 0-15,3 0 1 0,0 1-6 16,0 1 3-16,3-2 3 0,2 0 0 15,3 0 3-15,4 0-2 0,-1 0 7 0,3 0 0 16,4-2-1-16,-1 1 0 0,4-3 0 16,3 3-1-16,0-1-4 0,4-3 0 0,1 1 0 15,1 1-4-15,3-1 1 0,1-2 0 16,1 1 1-16,1 2-1 0,1-2 1 0,1-1 3 15,-2 2-2-15,1 0-1 0,-1 0 1 16,1 1 1-16,-1-1-1 0,-1 1-1 0,-1-2 0 16,-1 2 1-16,-3-1 1 0,-1 1 0 15,-4 2 0-15,-1-1 2 0,-2 1-1 16,-4-3-2-16,-2 4 1 0,-2 0-1 0,-2-2-1 15,-3 1 0-15,-2 1 1 0,-2 0-1 16,-2 0-3-16,0 0 2 0,-1 0 0 0,0 0-1 16,1 0-1-16,-1 1 2 0,0 1 1 15,-1-2 0-15,1 0-1 0,1 2 1 16,-1 0 0-16,1-1 1 0,1 1 1 0,-1-1 0 15,-1 2 0-15,1-3 1 0,-1 1-1 16,0-1-1-16,1 0-1 0,0 0 0 0,1 0 0 16,-1 0 2-16,-1 0 1 0,2 0-1 15,0 0-1-15,-1 0-1 0,2 0 2 16,-2 0-5-16,1 2 1 0,-3-1 0 0,0-1 1 15,-1 0 0-15,0 0 4 0,0 0-1 16,-1 0-2-16,-2 0 0 0,1 0-1 16,1 0 1-16,-2 0-4 0,0 0 2 0,0 0 2 15,0 0 1-15,1 1 0 0,1 1-1 16,0-2-3-16,-1 0 1 0,2 1 1 0,2-1 0 15,0 2 1-15,0 0 0 0,1-1 0 16,2 0 1-16,-2-1 0 0,2 1 0 0,0 1-3 16,0 0 2-16,-2-1 0 0,0-1-1 15,1 1 1-15,-4 0-1 0,0-1 1 16,-1 0-2-16,1 0 2 0,-3 0 4 0,1 0 2 15,-1 0 0-15,0 0 2 0,0 0 0 16,0 0-1-16,-1 0-1 0,-1 0-4 0,1-1-1 16,-3 0-1-16,1 1 1 0,-1-1-1 15,-1 1-1-15,-1 0-1 0,-1 0 0 16,-1-2-3-16,-1 2 1 0,-2-2 0 0,-2 2 3 15,0 0-1-15,-2 0 2 0,-1 0 1 16,-2 0-2-16,-1 2 0 0,1 0-2 0,-3-2 3 16,-1 1-2-16,1-1 0 0,-2 1-1 15,-1 0-4-15,0 3-2 0,-3-3-3 16,2 1-2-16,0-1-6 0,-1-1-1 0,1 1 4 15,-2 1 1-15,2-2 1 0,0 1-1 16,-1-1 3-16,1 2 0 0,0-2 1 0,0 0 0 16,1 0-1-16,2 0 6 0,0 0 0 15,0-2 2-15,1 2-1 0,0 0-2 16,2-1 2-16,0 1-2 0,1-2-1 0,0 1 1 15,1 1-2-15,-1-1 3 0,3-1 0 16,-1 2-3-16,0-1-2 0,0 1-3 0,2 0-1 16,-2 0-4-16,2 0 1 0,0 0 3 15,-1 0 2-15,3 0 5 0,-2 0 1 0,1 0 1 16,-1 0 3-16,-1 0 0 0,1 0 0 15,2 0-1-15,-1 1 3 0,-1-1 1 0,1 2-1 16,0-1 1-16,1 0 0 0,1 1 0 16,0-2 1-16,0 1-3 0,1-1 1 15,-1 2 0-15,2-1 0 0,-2-1-2 0,1 0 3 16,-1 0-1-16,2 0 0 0,-4 0 2 15,2 0 1-15,0 1 1 0,0-1-2 0,1 0 0 16,2 0 0-16,0 0-1 0,1 0-5 16,-3 0 2-16,2 0 2 0,2-1 0 0,-2 1 0 15,2 0 1-15,-2 0 4 0,1 0-3 16,-1 0 1-16,2 0-2 0,0 0 0 15,-2 0 0-15,2 0 1 0,-2 0 0 0,1 0-1 16,-1 1 2-16,2 1 0 0,0-2 1 16,-1 0-1-16,1 0 0 0,0 0-1 0,0 0-1 15,1 0 2-15,-2 0-2 0,1 0 1 16,1 0 0-16,-1 0 0 0,3-2 0 15,0 1-2-15,1 1 2 0,-1 0 0 0,1 0 2 16,1 0 0-16,1-1 0 0,-2 1 1 16,1 0-2-16,1 0 2 0,0 0-5 0,0 0 0 15,0 0 1-15,0 0 0 0,0 0 0 16,1 0 1-16,1 0 1 0,-1 0 0 15,1 0-1-15,3 0-3 0,-1-2 1 0,4 2 1 16,0-1 1-16,3 1 0 0,4-2 0 16,0 1 1-16,3-2 1 0,1 2-3 0,4-3 1 15,1 2-1-15,3-1 1 0,0 0-1 16,3-1 1-16,0 1 0 0,3-3 0 15,2 2 0-15,0 0 0 0,3 0 0 0,0-3 0 16,-2 3 0-16,3 0 1 0,-1 1 1 16,2-1-1-16,-1 1 0 0,1-1 0 0,-1 1 0 15,-1 2-1-15,2-4 0 0,-2 3 0 16,1 0-2-16,-1 0 1 0,0 1 0 15,-2-1 0-15,2 2-1 0,-3 0 2 0,0-2 0 16,-2 0 2-16,0 2-2 0,-3-1 0 16,0 1 0-16,-1 0 0 0,-1 0-1 0,-2 0 1 15,-1 1-1-15,0-1 1 0,-3 2 2 16,-1 0-1-16,-2-2 0 0,0 0-1 0,-2 2 3 15,2-2-1-15,-3 1-1 0,1-1 0 16,-3 2 1-16,-1 0-1 0,0-1-1 0,-4 0 0 16,1 0 0-16,-2-1 0 0,0 4 1 15,-2-4 0-15,-1 1 1 0,-1-1-1 16,1 1-2-16,-2 1 1 0,0-2-1 0,-1 0 0 15,0 0-1-15,-1 0 2 0,1 0 0 16,-2 0 0-16,0 0 0 0,-2 0 0 0,1 0 1 16,-1 0 0-16,-1 0-1 0,-2 0-1 15,0 0 1-15,-1 0 0 0,-2 1 0 16,-1-1 0-16,-2 0 1 0,-2 0 1 0,-1 2 0 15,-2-2-1-15,0 0-1 0,-3 0-1 16,0 0 0-16,-1 0 1 0,-1 0 0 0,-3 0-1 16,2 0 1-16,-3 0 0 0,0 0 0 15,-2 0 1-15,0 0-2 0,2 0 2 16,-4 0-1-16,2 0-2 0,-1 0 2 0,1-2-1 15,0 1 1-15,-3 1 0 0,2-2 1 16,-1 1 1-16,2 1-5 0,-1-1 2 0,1 1 0 16,0-4-3-16,-1 4 1 0,1-1-3 0,2 0 5 15,-1 1-1-15,3-1 0 0,0 1 0 16,1 0 3-16,0 0 3 0,3 0-3 15,-1 0-1-15,1 0 0 0,0 0-2 0,0 0-2 16,1 0-1-16,1 0 2 0,0 0-1 16,1 0 1-16,0-2-2 0,2 0-2 0,-2 2 1 15,0-1-2-15,2-1 0 0,0 2 1 16,-2 0 3-16,0-2 2 0,2 0 1 15,0 2 1-15,-1 0 2 0,1 0 0 0,0 0-1 16,0 0 0-16,0 0-1 0,1 0 0 16,-1 0 3-16,1 0-2 0,2 0 0 0,0 0-1 15,1 0 0-15,1 0 0 0,1 0-4 16,0 0 3-16,2 0 0 0,1 0 1 15,2 0-2-15,0 0 0 0,0 0 2 0,-2 0 1 16,2 0-1-16,0-1-1 0,1 1 0 16,2 0 1-16,0 0-1 0,0 0-2 0,-2 0 1 15,2 0 2-15,-1 0 0 0,-1 0 2 16,2 0-2-16,0 0 2 0,-1 0-1 0,1 0-1 15,-2 0 0-15,1 0-2 0,1 0 2 16,-2 0 1-16,0 0-1 0,2 0 1 16,-1 0-1-16,-1 0 1 0,2 0 0 0,0 0-2 15,0 0 5-15,0 1-2 0,0-1-1 16,0 0-2-16,0 2 1 0,0 0 1 0,-1-2-2 15,-1 2 0-15,2-1 3 0,-2 1 0 16,1 0 0-16,-1-1-1 0,1 1 0 0,-1 2 0 16,-1-3 0-16,1 0 0 0,1 1 1 15,-2 1-1-15,1-2-1 0,0 2 1 16,1 0 0-16,-2 2 0 0,3 2-1 0,-3 2-2 15,1 0 2-15,0 3-2 0,1 0 2 16,-2 1 0-16,1 3 1 0,1 0 1 0,-3 0 1 16,3 0 0-16,-1-2-2 0,1 0 1 15,-3-2-1-15,3-1-1 0,-1 0 0 16,1-2-1-16,-1-2 1 0,2 0 0 0,-1-3-1 15,1-1 1-15,0 1 0 0,0-2 0 16,-2-1 0-16,2-1 0 0,0 2 2 0,0 0-1 16,0-2-1-16,0 1 0 0,0-1 0 15,0 0 0-15,0 1 1 0,0 0 0 16,0-1-1-16,0 0 0 0,-2 0 0 0,2 0 0 15,0 0 0-15,-1 0 0 0,1 0 0 16,0 0 1-16,0 0 1 0,0 0 0 0,0 0 0 16,0 0 1-16,0-1 1 0,0 0-3 15,-2-2 1-15,2 0-1 0,-3 1 1 16,1-5-2-16,1 2-1 0,-2-4 1 0,0 0-1 15,-2-2 0-15,2-2-1 0,-4 0 1 16,3-2 0-16,-3 1-1 0,-1-2 2 0,2 1 0 16,-2 1 3-16,2-1-2 0,0 4 1 15,1 0 1-15,-2 0-3 0,4 4 0 16,-1 3-4-16,0 0 2 0,3 0 0 0,-1 1 1 15,-1 1 0-15,3 0 0 0,-2 2 1 16,1 2 0-16,1 0 0 0,0 1-2 0,0-1 2 16,0 1 0-16,1 1-2 0,1-1 2 15,-2 3-1-15,2-3 1 0,-1 1 1 16,-1 1-1-16,2-3 1 0,-1 1 0 0,-1 0 0 15,2 0-1-15,1-2 0 0,-1 1-1 16,1-1 0-16,0 2-3 0,0 0 2 0,0-2 2 16,2 3-1-16,0-4 2 0,-2 0 0 15,2 2 3-15,-1-1-1 0,4-1 2 16,0 0-5-16,3-1 2 0,0-1 2 0,2 2-3 15,1-2 0-15,4-1 1 0,-1 0 3 16,2 0-2-16,3 2-2 0,0-2 0 0,2 0-2 16,1 2-1-16,1-3 1 0,-1 2 1 15,3 1-1-15,2-3 1 0,2 3 0 16,0-1 0-16,-1-2 0 0,1 1 0 0,1 1 2 15,-1-1 1-15,1 0-2 0,0 0 2 16,-1 2 0-16,1-3-1 0,-2 2-2 0,-1-1 1 16,0 0 2-16,-1 0-3 0,-1 2 1 0,-1-2-1 15,0 2 1-15,-2-1-1 0,-1 1 0 16,0-1 1-16,-1 1-1 0,0 1-1 15,-1 0 1-15,0 0 0 0,-2 0 0 0,2 0 1 16,-1 0-1-16,0 0 1 0,-1 0 1 16,-3 0 0-16,1 0 0 0,-1 0-2 0,-1 0-1 15,3 0 1-15,-3-2-1 0,0 1-1 16,-2 1 1-16,-1-1 1 0,-1 1 0 15,-1-2-1-15,-1 1 1 0,-1 1 0 0,1 0-1 16,-2-2-1-16,-1 1 2 0,-2 1 0 16,2 0 1-16,-1 0-1 0,0 0 1 0,0 0 0 15,1 0-1-15,-1 0 0 0,0 0-1 16,-1 0 1-16,2-1 0 0,-3 1 0 15,1 0 0-15,0 0 0 0,-2 0 0 0,0 0-1 16,-1 0 1-16,1 0-1 0,-2 0 0 16,1 0 1-16,1 0-1 0,-1 0 0 0,-1 0-1 15,1 0 2-15,1 1 1 0,-1-1-1 16,-1 0 1-16,2 0 0 0,1 1 0 15,-1 1 0-15,0-1-1 0,0 2-1 0,0 0-1 16,-1 3 2-16,1 1 1 0,-2 2-1 16,-1 0 2-16,2 3 0 0,0 0 1 0,-2 3-1 15,0 1-1-15,0 0 0 0,0 0 0 16,-4 2 0-16,3-2-1 0,1-1 0 15,-2 1 0-15,4 0-1 0,-2-3 0 0,1 0 1 16,-1-3-1-16,2 0 1 0,0-1 0 16,-2-2-3-16,0-1 2 0,0-3 0 0,1 2 1 15,1-2-1-15,-2 0 0 0,0-2 2 16,0 1-1-16,0-1 0 0,0-1 0 15,0 1 2-15,0 1-1 0,0-2 1 0,0 0-2 16,0 0 0-16,0 0 1 0,0 0 0 16,0 0 0-16,0 0-2 0,0 0 2 0,0 0-1 15,0 0-1-15,0 0 1 0,0 0 0 16,0 0 0-16,-2 0 0 0,1 0 1 15,-3 0 1-15,3 0 0 0,-4 0 0 0,0 0-2 16,1 0 0-16,-3 0 0 0,1 0 0 16,-2 0 0-16,0 1 0 0,0-1 0 0,0 2 0 15,-1 0 0-15,-1-2-2 0,1 0 1 16,-2 2 0-16,0-2 1 0,-2 1-2 15,-1-1 1-15,0 2 1 0,0 0-2 0,-4-2 0 16,1 1-1-16,-1 1 0 0,-1-2-1 16,-1 4 3-16,-2-3-1 0,0 0-1 0,-2 0 2 15,0 3 1-15,-3-3-2 0,2 1 0 16,0-1 0-16,-1 2 1 0,3 0 1 15,-3-2-3-15,3 0 3 0,1 2 0 0,1 1 0 16,1-4 0-16,1 2 1 0,1 0 1 16,2-2-3-16,-1 1-2 0,3 1 1 0,0-2 1 15,-1 0-2-15,1 1-1 0,0-1 5 16,0 1-1-16,-2 1-1 0,0-2-2 15,-1 1 1-15,-1 2-1 0,1-2-3 0,-2 1 2 16,2-2 0-16,-1 0 1 0,1 0 1 16,-1 0 1-16,1 0-6 0,1 0 4 0,0 0 2 15,2 0 0-15,0 0-1 0,0 0 2 16,1 0 4-16,2 1-3 0,0-1-1 15,0 2 0-15,0-4 1 0,0 2-1 0,0 0 1 16,0 0 0-16,0 0 0 0,-2-1 0 16,0 1 0-16,1 0 2 0,1 0-2 0,-2 0 0 15,0 1 1-15,2-1-2 0,0 0 0 16,2 2-3-16,-2-1 2 0,1-1-2 15,2 2 0-15,-1-1 2 0,-1 0-1 0,1-1 0 16,-1 0 1-16,1 2 1 0,1 0 1 16,-2-2 1-16,1 1 0 0,1 0 1 0,0-1 1 15,0 1-2-15,2-1-2 0,0 2 1 16,-1 0-1-16,1-2 1 0,1 1-3 15,1-1 1-15,-1 2 1 0,2-2-1 0,-1 0 1 16,1 0 0-16,0 0-3 0,2 0 3 16,-1 0-1-16,2 0 1 0,-2 0 2 15,1 0-4-15,1 0 6 0,0 0-4 0,0 0 0 16,0 0 0-16,0 0 0 0,0 0-1 15,0 0 1-15,0 0 1 0,0 0-1 0,0 0 0 16,0 0 2-16,0 0-1 0,0 0-1 16,0 0 0-16,0 0 1 0,0 0 2 0,0 0-3 15,0 0 0-15,0 0-1 0,0 0 0 16,0 0 1-16,0 0 0 0,0 0 2 15,0 0-1-15,0 0 2 0,0 0-1 0,0 0-1 16,-2 0-2-16,2 0 1 0,-1 0-1 16,1 0-2-16,-2 0 3 0,2 0-2 0,0 0 1 15,-2 0-1-15,1-2 1 0,1 2 2 16,0 0-2-16,0 0 1 0,0 0-1 15,-2-1 1-15,1 1 2 0,1-2-2 0,0 0 0 16,0 2 0-16,0 0 0 0,0-1-1 16,0 1-1-16,-2 0 1 0,2-1 1 0,-1 0 0 15,1-1 0-15,-2 0 0 0,2 0 0 16,-2-1 0-16,1 0 1 0,-1-1-1 0,1-1 2 15,1 1-3-15,-3-1 1 0,1-2 0 16,0 2-1-16,2-2 0 0,-1 0 1 0,-1 0 0 16,2 0 0-16,-1-1 0 0,1 1-1 15,-2-1 1-15,2 0 0 0,-2 1 0 16,2-2 0-16,-1 0 0 0,-1-2 0 0,2 3-2 15,0-4 1-15,0 2 1 0,-1-1-1 16,-1 0 1-16,2 2 1 0,-1-1-1 0,-1-1 0 16,2 3-1-16,0-1 0 0,0 2 1 15,0 0-1-15,0 2 1 0,2-3 0 16,-1 2 0-16,-1 1-1 0,0 1 0 0,2-1 2 15,-1 1 0-15,-1-1 0 0,3 1 2 16,-1 1-1-16,0 1-2 0,-2-1-2 0,1-1 0 16,-1 3 0-16,2 0 1 0,-1 0-1 15,-1-1 0-15,0 0 1 0,0 2 1 16,0-1 0-16,0 1 0 0,0-1 4 0,0-2-2 15,0 1 1-15,0 1-2 0,0 1 0 16,0-3 0-16,0 3-3 0,0-1 1 0,0-1 0 16,0 2-1-16,0-1 2 0,0 1-2 15,0-2 4-15,0 1-1 0,0 1 3 16,0 0-2-16,0 0-2 0,0 0 1 0,0 0-2 15,0 0 1-15,2 0-3 0,0 0 2 16,-2 0 0-16,0-1-1 0,1 1 2 0,1-2 0 16,1 2 0-16,0-1 1 0,0 1 0 15,2-2-1-15,-2 0-1 0,2 2 0 16,0 0 1-16,1-3 0 0,0 1 0 0,1-1 0 15,0 2 0-15,3-1-2 0,1-1 2 16,0 2-2-16,2 0-1 0,1-1 4 0,0 1 2 16,3-2-1-16,1 1-1 0,2 1-1 15,3-2 0-15,-1 0-3 0,3 1-1 16,2-2 1-16,0 3-3 0,1 0 1 0,2 0 1 15,0-3 2-15,2 4 2 0,-1-1 1 16,-1 1 5-16,0 0 0 0,-1 0 0 0,-2 0 1 16,1 0-4-16,-2 0-2 0,-3 0 0 0,1 0 0 15,-2 1 1-15,-1-1-3 0,-2 0-1 16,0 0 4-16,-2 0-1 0,-1 0-1 15,1-1 0-15,-3 1 0 0,2-2 1 0,0 2-1 16,1 0 0-16,1-2 0 0,-2 0-5 16,1 1 0-16,0-1 1 0,2 1 1 0,-1 0 0 15,-1-1 1-15,0 2 4 0,1-1 2 16,-1 1-3-16,-1-2-1 0,1 0 0 15,-1 2 0-15,0-2 2 0,-2 2 0 0,2 0-1 16,0 0-1-16,-2 0 1 0,0 0 0 16,-1 0 0-16,0 0-1 0,1 0-1 0,-3 0 2 15,1 0-1-15,-2 0-1 0,-1 0 0 16,1 0 1-16,-2 0-1 0,4 0 2 15,-2 0-1-15,-1 2 0 0,-2-2 1 0,-1 0-1 16,-1 0 2-16,1 2-4 0,2 0 2 16,0-2-1-16,-2 0-1 0,1 0 1 0,-1 0-1 15,-1 1 2-15,-1-1 0 0,1 0 0 16,-2 2 0-16,2-1 0 0,-2-1 1 15,2 0 0-15,-2 0 1 0,2 0-1 0,0 0 1 16,-2 0-1-16,1 0-1 0,0-1 0 16,2-1-2-16,-1 2 1 0,-1-1 0 0,1 1 0 15,0-2 2-15,-2 0-1 0,0 2 1 16,-1 0-1-16,-1 0 0 0,1 0 0 15,0 0 0-15,-2 0 0 0,0 0 1 0,0 0-1 16,0 2 0-16,1 0 0 0,1-2-1 16,-2 1 0-16,1-1-1 0,-1 3 1 0,3-2 0 15,-1 1 5-15,0-1-2 0,1 3 4 16,0-2 0-16,2-1-3 0,-2 1 2 0,0 0-3 15,0-2 1-15,0 1-3 0,-1-1-2 16,-1 1 1-16,1-1 0 0,-2 1-2 16,2-1 2-16,-2 0 1 0,0 4 0 0,0-4 0 15,1 2 1-15,-1 3 2 0,0-1-3 16,0 3 0-16,0 3 0 0,0 0-1 0,0 3-1 15,0 0 1-15,0 1 0 0,0 2 0 16,2 0 1-16,-1 3 2 0,-1-3-1 0,4 2 0 16,-3 0 0-16,1 0 1 0,-1-1 0 15,2 0-1-15,-1-2 1 0,0-1-2 16,-2-3 1-16,3 4-1 0,-2-4 0 0,3-1-2 15,-1 1-1-15,0-1 3 0,0-1 0 16,0 1-1-16,0-3 1 0,-1 0 0 0,1 0 3 16,-1-1-3-16,-1-1 0 0,-1-2 0 15,2 1 1-15,-2-3 0 0,0 2-2 16,0-2 1-16,0 1-1 0,0-2 1 0,0 1 0 15,0-1 0-15,0 4 0 0,0-4 0 16,0 0 1-16,0 0-1 0,0 0 0 0,0 2-1 16,1-2 1-16,-1 0-1 0,0 1 1 15,0-1 0-15,0 2 0 0,0 0 0 16,0-2-1-16,0 1 0 0,0-1 1 0,0 1 0 15,0 0 0-15,0-1 0 0,0 0 2 16,0 0-3-16,0 0 1 0,0 0-1 0,0 0 1 16,0 0-1-16,0 0 3 0,0 0 1 15,0 0-2-15,2 0 0 0,-2 0-1 16,0 0 0-16,0 0-3 0,0 0 3 0,0 0-1 15,0 0 2-15,0 0 0 0,0 0 0 16,0 0-1-16,0 0-2 0,0 0 2 0,0 0-2 16,0 0 1-16,0 0 2 0,0 0-1 15,0 0 0-15,0 0 1 0,0 0-2 16,0 0 1-16,-2 0-2 0,2 0 2 0,-1 0 1 15,-1 0-1-15,2 2 1 0,0-2 0 16,-1 2 1-16,-1-2-2 0,-1 0 0 0,0 1-1 16,-2-1 0-16,2 0-1 0,-2 3 2 15,0-2 0-15,1 1 0 0,-3-1-1 16,-1 1 2-16,-1-1 0 0,-1-1 0 0,-1 1-1 15,-1 2 2-15,-2-1 0 0,-2-1-2 16,0 0-1-16,-5 1 0 0,1 0 1 0,-1-2-1 16,-1 3 0-16,-2-3 0 0,-1 2 1 15,1 0-1-15,-1 1 0 0,0-1-1 16,1 1 0-16,-1 1 0 0,1-1 2 0,-1 2 0 15,1-3 0-15,0 3 0 0,2-3 0 16,0 2-1-16,0-1-3 0,2-1 0 0,-1 1 1 16,-1 0 0-16,1-2-3 0,-2 1 1 15,0-2-2-15,1 1 0 0,-1-1-1 16,-1 0-1-16,-1 0-2 0,1 0 1 0,-1 0 3 15,1 0 0-15,2 0 0 0,-2 0 1 16,0 0 3-16,2 0 0 0,2 0 1 0,-1 2-2 16,2 0 2-16,2-2 1 0,-1 0-2 15,4 0 3-15,0 2-1 0,0-1-1 16,0-1-1-16,1 2-3 0,-1 0-3 0,3-2-3 15,-2 1-1-15,0-1 2 0,1 1 0 16,1 1 2-16,0-2 2 0,0 1 2 0,-1 1-1 16,3-2 1-16,0 1 5 0,1-1-2 15,0 3 1-15,0-3 1 0,1 1 1 16,1 1 0-16,1-2-2 0,1 1 1 0,2-1-1 15,-1 0 0-15,0 0-1 0,0 0 1 16,1 0 1-16,0 0 2 0,1 0 1 0,-1 0-2 16,1 0 2-16,-1 0-1 0,1 0-2 15,-1 0 0-15,0 0 1 0,2 0 0 16,-1 0-1-16,-1 0 1 0,2 0 2 0,-1 0-1 15,-1 0-1-15,2 0-1 0,-2 0 1 16,2 0 0-16,0 0-1 0,0 0 1 0,0 0 2 16,0-1-1-16,0 1 3 0,0 0 0 15,0 0 1-15,0 0 1 0,0 0-3 16,0 0 1-16,0 0-2 0,0 0 1 0,0 0-3 15,0 0 2-15,0 0 0 0,0-2 1 16,0 2-1-16,0 0 0 0,0 0 2 0,0 0 0 16,0 0 0-16,0 0-1 0,0 2 2 15,0-2-3-15,0 0 1 0,0 0-2 16,0 0 2-16,0 0-1 0,0 0-1 0,0 0 0 15,0 0-1-15,-1 0-1 0,1 0-3 16,0 0 0-16,1 0 3 0,-1 0 0 0,0 0 0 16,0 0 3-16,0 0 1 0,0 0 2 15,0 0-2-15,0 0 2 0,0 0-1 16,0 0-2-16,-1 0-3 0,1 0 0 0,-2 0 1 15,2 0-1-15,-1 0 0 0,-1 0 1 16,-1 0 4-16,0 0-1 0,0 0-3 0,1 0 0 16,1 0-1-16,-1 0 1 0,-1 0-4 15,1 0 2-15,1 0-1 0,-3 0 3 16,4 0 1-16,-1 0-7 0,-2 0 6 0,3 0 0 15,-2 0 1-15,1 0-1 0,1 0 0 16,-2 0 5-16,2 0-6 0,-2 0 3 0,2 0-3 16,-1 0-1-16,-1 0-1 0,2 0 2 15,-3 0-2-15,1 0 0 0,1 0 3 16,-2 0 0-16,0 0-1 0,-1 1 0 0,1-1 2 15,0 2-1-15,0-1-2 0,0-1 1 16,0 1 1-16,-1-1-2 0,3 0-1 0,-2 2 0 16,3-2 0-16,-2 0 1 0,1 0-1 15,1 0 3-15,-2 0 0 0,0 0-1 16,2 0 0-16,0 0 0 0,0 0 0 0,0 0 0 15,0 1-1-15,0-1 1 0,0 0 0 16,0 0 1-16,0 0-1 0,0 0 0 0,0 2 0 16,0-2 0-16,0 0 0 0,0 0 1 15,0 1-1-15,0-1 1 0,0 0 1 16,0 0 0-16,0 0-2 0,0 0 0 0,0 0 0 15,0 0-3-15,0 0-8 0,0-1-20 16,0-1-45-16,2 1-98 0,-4-1-158 0,2 1-101 16,-3 0-46-16,0-1-12 0,0-2 30 15,-2 0 90-15</inkml:trace>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56.96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572 182 266 0,'-1'0'408'0,"1"0"38"0,0 0 28 16,0 0-79-16,0 0-125 0,0 0-89 15,-2 0-52-15,2 0-31 0,0-1-28 16,-1-2-24-16,1-1-15 0,0-3-10 0,0 3-9 15,0 0 0-15,0-2 0 0,0 1 1 16,0-1-2-16,0 0-1 0,0 0 4 0,0 2-4 16,0-2 1-16,-2 1 3 0,0 1 3 15,1-3 5-15,-2 2 4 0,-1-1 5 0,0 2 7 16,-1-3 5-16,0 3 4 0,-1-2 0 15,0 1 1-15,-1 2-2 0,-1-2-5 16,2-1-5-16,-2 1-2 0,0 2-2 0,2-1 0 16,-2 2 1-16,2-1-3 0,-2 0-3 15,1 0-3-15,-2 0-6 0,1 0-4 0,0 1-6 16,0 0-2-16,-1 1-2 0,1-2-2 15,0 2-1-15,-1 1-2 0,-1-2 2 0,2 0-2 16,-1 2 1-16,1 0-2 0,0 0-1 16,0 0 2-16,0 0 0 0,2 2-1 15,-1 0 2-15,1-1 0 0,0 2-3 0,-1 0-1 16,1-1 1-16,1 4 1 0,-1-2-4 15,0 2 3-15,1 2 2 0,-1-3-2 0,3 4 1 16,-2 0 0-16,2-2 1 0,-1 3-1 16,1-2 1-16,0 0 1 0,0 3 0 15,0-1-1-15,1 0-1 0,-1-1 3 0,1 3-1 16,1-1 0-16,1-2 0 0,0 1-1 15,0 2 2-15,0-1-1 0,0-1 0 0,0 2 0 16,1-3 0-16,1 0 2 0,-2 1-2 16,3-1 1-16,-1 0-1 0,-1-1-1 15,1 1-1-15,0-2-1 0,-1 0 2 0,1 2 0 16,1-2 1-16,2 0 3 0,-2 0 2 15,0 0-4-15,2 0 0 0,-2 0-1 0,2 1 2 16,-2-1 0-16,1-1 0 16,1-1 1-16,-2 0 1 0,1 1 2 0,-1-3-2 15,1 2-1-15,0-1 1 0,-1-1 0 0,0 1-2 16,2-1-1-16,-2 1 0 0,2-2 1 15,-1 3-2-15,1-4 1 0,1 0-1 0,1 1 3 16,1-1 0 0,0 1-1-16,-1-2-1 0,3-2-1 0,-1 1 4 0,2-1-4 15,-1 1 2-15,-1 0-1 0,2-4 0 0,1 3 0 16,-3-2-3-16,2 1-1 0,-1-1 3 15,1 1-3-15,-2-1 2 0,1 1 3 0,-1-1-1 16,-1-1 1-16,1 2-1 0,-1-2 1 16,0-1 0-16,0 2-4 0,-2-3 2 15,1 1 0-15,-1 0 2 0,0-1 0 0,-1 2 1 16,0-3 0-16,0 2-1 0,-2-1 0 15,2 2-3-15,-1-2-2 0,-1 0 2 0,1 4 0 16,-1-3 1-16,0 0 1 0,0 0 1 16,-1 1 2-16,-1-1-1 0,2 2 1 0,-1 0 2 15,0-3-1-15,-1 3-1 0,-1-1 0 16,0-2-1-16,0 2-2 0,-1 0-3 15,1-2 0-15,-2-1 0 0,0 2-1 0,-1-1 0 16,2-2 1-16,-1 2 0 0,-1 2-2 16,0-4 3-16,0 0 0 0,-1 1 1 0,1 1 0 15,0-2 0-15,-2 2 3 0,1 1-2 16,1-1 0-16,-2 3-2 0,0-3 1 0,0 3 0 15,1-1-3-15,-3 1 1 0,4 1 1 16,-2-1 1-16,-1-1 0 0,1 1 1 16,-1 1 1-16,0-1 0 0,1 1-2 0,-3-2 1 15,0 1-1-15,0 1-2 0,0-1 1 16,-1 1-4-16,1 1 3 0,-2-1 2 0,2-1 0 15,-1 3-1-15,0 0 1 0,-1 0 1 16,1-3 0-16,1 3-3 0,-2 1 0 16,-1-1 1-16,3-1 3 0,-1 2 0 0,-1-1-2 15,1-1 1-15,-1 1-1 0,1 1 1 16,1 0-4-16,0 0-2 0,-1 0 4 0,1 0 0 15,-2 0 1-15,2 1-2 0,0 1 2 16,0-1 0-16,1-1-1 0,-1 3 1 16,-2-2-1-16,2 1 0 0,0 0-1 0,2 0 1 15,-2 1 1-15,2 0-1 0,-2-1 1 16,2 2-1-16,-2-3 2 0,1 3-1 0,1-1-2 15,0 1 0-15,1-1 2 0,-1 1 0 16,-1-1-2-16,3 1 1 0,-1 0 1 16,0 0 2-16,0-1-1 0,2 1-1 0,-2 0-2 15,1 3 1-15,1-2-1 0,-2 1-5 16,2-1 2-16,-2 1 3 0,2 2 2 0,-2-1 2 15,0 0-1-15,2 0 0 0,-2 0 0 16,2 0-1-16,0 0 0 0,0-1-4 16,0 1 1-16,1-1 3 0,-1 1-4 0,1-2 4 15,1 3-1-15,-2-2-1 0,3 1 0 16,-2 0 1-16,0-2 1 0,2 3-1 0,0-1 0 15,0 1 1-15,0 0 2 0,0-1-2 16,2 3-1-16,0-3-2 0,-1 1 2 16,1 0-1-16,1 2-1 0,0-3 0 0,0 2-2 15,0-1 4-15,1-1 1 0,-1 0-1 16,2 1 1-16,-2 0 4 0,1-1 1 0,0 0-1 15,0-2-1-15,-1 0 1 0,4 2-2 16,-2-2-2-16,-1-1 0 0,1 3 1 16,1-3 0-16,-1 0-1 0,1 0 2 0,1-1-2 15,-3 1 2-15,3-1-1 0,-1 0 1 16,0-2-2-16,1 3 0 0,-1-3-1 0,0 0 0 15,1 2-2-15,-1-1 0 0,2-1 3 16,-2 1 0-16,2-2 3 0,0 0-1 16,0 2 0-16,0 0-2 0,1-2 2 0,1 1-1 15,1-1-1-15,0 0 2 0,-2 0 0 16,3 0-1-16,-3 0-1 0,2-1-1 0,-1 1 2 15,1-2-1-15,-2 0 1 0,1 2 2 16,1 0-1-16,-2-2 2 0,1 1-3 16,-1-3 0-16,1 3-1 0,-1-1 0 0,2 0-1 15,-1 0-1-15,1 0-1 0,-2-1-1 16,1 0 2-16,1 0 1 0,-2 2 1 0,2-2 0 15,-1-1 2-15,1 1 0 0,-2-1 1 16,1 0-3-16,-1 1-1 0,1-1 0 16,-2 0 1-16,0 0 0 0,-1-2-2 0,1 1 0 15,0 2 3-15,-1-2 0 0,-1-1 0 16,0 2 2-16,-1 0 0 0,0-2 3 0,1 1-2 15,-3-2-2-15,2 3 1 0,-2-1-3 16,2-1 2-16,-2-2-2 0,0 3 1 16,0 0-1-16,-1-3 0 0,-1 0 0 15,3 3 0-15,-3 0 0 0,1-3 0 0,1 1 0 16,-3 1 1-16,1 1 2 0,-1-3-1 0,0 1 0 15,0 2 1-15,0-2-2 0,0 0 0 16,0-1-1-16,0 1 1 0,-1 0 0 16,-1 1-1-16,1-2 3 0,-2 2 0 0,-1 0-3 15,1-1 0-15,0 1-1 0,-2-1 0 0,2 1-3 16,-2-1-1-16,2 3 2 0,-1-3-1 15,-1 2 2-15,2-1 0 16,-2 2 0-16,0 0 1 0,0 0-1 0,1-1 0 0,-3 0-3 16,3 1 3-16,-3-1-2 0,1 1 2 15,0-1 1-15,1 1 1 0,-1-2 1 0,-1 2 0 16,-1 0-1-16,2-1 1 0,-2 2-2 15,0-2 0-15,0-1 0 0,0 3 0 0,1 1 1 16,-1-3-1-16,-2 2 1 0,2-1 4 16,2 1-3-16,-2 0 0 0,2-1 0 15,-1 0 1-15,1 1-1 0,0 0-5 0,-1 2 0 16,0-3-1-16,-1 1-1 0,1 1-2 15,-1 0 0-15,2-1 0 0,-2 3 1 0,2-1-1 16,-2 1 0-16,2 0 1 0,-2 0-2 16,1 0 0-16,0 0-2 0,-1 1 1 15,1-1 2-15,-1 2 1 0,2-1 0 0,-2-1 1 16,2 2 0-16,-2 0 1 0,2-2 0 15,-2 2-1-15,1-1-1 0,-1 3 1 0,2-3-2 16,-2 0-1-16,0 1-2 0,2 1-3 16,0-2-3-16,-1 0-2 0,1 1-1 15,1 1 0-15,1-2 4 0,-1 1 1 0,-1-1 2 16,1 0 4-16,0-1 2 0,0 2 2 15,1 0-1-15,-3-2 1 0,2 1 2 0,1 0-1 16,-1-1 2-16,-1 1-2 0,1-1 1 16,0 2 1-16,0 0-3 0,1 1-1 15,-3-3-6-15,1 0-3 0,0 2-3 0,-1 0-2 16,1-1-1-16,0-1-1 0,-1 3 5 15,1-2 2-15,-2 1 3 0,2-1 2 0,-2 3 2 16,2-4 2-16,-2 2 2 0,1 1 1 16,3 0 1-16,-3-1 0 0,3 2 1 15,-3-3 0-15,3 2 0 0,-1 1-2 0,2 0 0 16,-2-1 1-16,2 1 0 0,0 3-1 15,1-3-1-15,-1 3 1 0,0 0 1 0,1 0-3 16,1 0-2-16,1 3-3 0,0 0-3 16,1 1-4-16,1 1-3 0,-2 1-8 15,3 0-26-15,0-2-48 0,0 3-83 0,0-4-117 16,1 2-121-16,-1-1-55 0,0 0-5 15,0-3 31-15,3 1 79 0</inkml:trace>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28.8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84A12A6-E8CD-4851-BA53-71F210EDE485}" emma:medium="tactile" emma:mode="ink">
          <msink:context xmlns:msink="http://schemas.microsoft.com/ink/2010/main" type="writingRegion" rotatedBoundingBox="11900,6252 12602,6252 12602,6506 11900,6506"/>
        </emma:interpretation>
      </emma:emma>
    </inkml:annotationXML>
    <inkml:traceGroup>
      <inkml:annotationXML>
        <emma:emma xmlns:emma="http://www.w3.org/2003/04/emma" version="1.0">
          <emma:interpretation id="{0EB9F571-B957-40F1-B06E-C175D4F1FF3F}" emma:medium="tactile" emma:mode="ink">
            <msink:context xmlns:msink="http://schemas.microsoft.com/ink/2010/main" type="paragraph" rotatedBoundingBox="11900,6252 12602,6252 12602,6506 11900,6506" alignmentLevel="1"/>
          </emma:interpretation>
        </emma:emma>
      </inkml:annotationXML>
      <inkml:traceGroup>
        <inkml:annotationXML>
          <emma:emma xmlns:emma="http://www.w3.org/2003/04/emma" version="1.0">
            <emma:interpretation id="{B7CA004B-65F3-4951-94D7-A1EBD3881A72}" emma:medium="tactile" emma:mode="ink">
              <msink:context xmlns:msink="http://schemas.microsoft.com/ink/2010/main" type="line" rotatedBoundingBox="11900,6252 12602,6252 12602,6506 11900,6506"/>
            </emma:interpretation>
          </emma:emma>
        </inkml:annotationXML>
        <inkml:traceGroup>
          <inkml:annotationXML>
            <emma:emma xmlns:emma="http://www.w3.org/2003/04/emma" version="1.0">
              <emma:interpretation id="{B262031B-361D-421E-8106-CD7FC1529044}" emma:medium="tactile" emma:mode="ink">
                <msink:context xmlns:msink="http://schemas.microsoft.com/ink/2010/main" type="inkWord" rotatedBoundingBox="11900,6252 12602,6252 12602,6506 11900,6506"/>
              </emma:interpretation>
            </emma:emma>
          </inkml:annotationXML>
          <inkml:trace contextRef="#ctx0" brushRef="#br0">48 45 389 0,'-9'6'463'0,"1"-2"38"0,0 1 28 16,2-3-119-16,0 0-141 0,2 1-88 0,1-3-44 15,0 1-10-15,2-1 4 0,2 0 13 16,4 0 7-16,3-1 8 0,3-2-1 0,6 0-19 16,4-2-24-16,1 3-26 0,5-3-23 15,-1 1-23-15,3 1-19 0,1-2-11 16,-2 2-17-16,2-2-37 0,-1 3-54 0,-4-2-55 15,-1 1-36-15,-4-1-42 0,-2-1-82 16,-6 3-115-16,-2-1-95 0,-4 0-23 0,-6 3-7 16,0 0 23-16,-5 3 81 0</inkml:trace>
          <inkml:trace contextRef="#ctx0" brushRef="#br0" timeOffset="196.0112">189 206 194 0,'-9'14'439'15,"4"-4"46"-15,0-1 29 0,2-2-20 16,1-2-175-16,2-2-124 0,3 1-73 0,4-3-43 15,2-1-27-15,6-1-16 0,3-4-13 16,5 1-7-16,3-2-2 0,4-2-5 0,5 1-3 16,2 0-7-16,2 0-8 0,-1 0-10 15,1 0-41-15,-2 1-105 0,-3 0-191 16,-2 1-98-16,0 0-48 0,-4 2-20 0,0-1 26 15,-1 1 97-15</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0:30.12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D4FB65C-B36B-4595-B0E5-D58BC3763292}" emma:medium="tactile" emma:mode="ink">
          <msink:context xmlns:msink="http://schemas.microsoft.com/ink/2010/main" type="inkDrawing" rotatedBoundingBox="17970,6336 18511,6284 18521,6391 17980,6442" shapeName="Other"/>
        </emma:interpretation>
      </emma:emma>
    </inkml:annotationXML>
    <inkml:trace contextRef="#ctx0" brushRef="#br0">10 33 17 0,'-2'3'425'15,"1"4"63"-15,-2-3 32 0,3-2 19 0,-2 1-122 16,1-1-152-16,1-1-82 0,-2 2-33 16,2-3-2-16,2 1 11 0,4-1 8 15,2-1-10-15,4-1-21 0,4 1-24 0,5-2-30 16,2 0-27-16,4 1-27 0,2-2-28 15,-1 1-42-15,1-2-53 0,-1 1-43 0,-3-1-30 16,1 0-20-16,-6 0-30 0,-1-1-34 16,-5 2-37-16,-3 0-49 0,-6 2-58 15,-5 2-47-15,-3 2 8 0,-3-1 70 0,-5 5 125 16,-2 1 188-16,-3 1 159 0,-1-1 125 15,-2 2 82-15,0-1 33 0,-2 2-6 0,1-2-63 16,1 2-54-16,0-1-41 0,2-2-33 16,2 2-30-16,4-4-32 0,0 1-26 15,3-1-18-15,2-2-9 0,3 1-2 0,3-1 2 16,3-2 4-16,5 0 0 0,6-2-1 15,7 0-13-15,7-4-25 0,7 0-24 0,6-2-76 16,3-2-176-16,5-1-153 0,3-1-76 16,-1-1-25-16,1-1-8 0,-1 1 55 15</inkml:trace>
  </inkml:traceGroup>
</inkml:ink>
</file>

<file path=ppt/ink/ink1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1:28.2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6C9114C-4BBD-429A-8720-C434ECDB7832}" emma:medium="tactile" emma:mode="ink">
          <msink:context xmlns:msink="http://schemas.microsoft.com/ink/2010/main" type="inkDrawing" rotatedBoundingBox="9630,9270 15349,8910 15433,10240 9714,10601" hotPoints="15276,8939 15381,10147 9813,10632 9708,9424" semanticType="enclosure" shapeName="Rectangle"/>
        </emma:interpretation>
      </emma:emma>
    </inkml:annotationXML>
    <inkml:trace contextRef="#ctx0" brushRef="#br0">-2242 3110 98 0,'-6'-1'316'15,"0"-2"33"-15,3 0 25 0,-1-1-51 0,3 1-98 16,-1-2-62-16,1 2-37 0,2-2-24 16,1-1-17-16,1 2-14 0,2 0-13 0,3-2-6 15,-1 1-2-15,5 0 0 0,2 1 1 16,0-1 2-16,5 0 0 0,1 0 0 15,3 0-3-15,2 2-5 0,3-4-6 0,4 3-8 16,3 0-6-16,3 0-4 0,1 0-7 16,5 1-1-16,4-1-6 0,2 1 0 0,5-1-2 15,5 1 0-15,4 1-1 0,4-1-2 16,1 1 0-16,4 1-2 0,1 0-3 15,0 1-3-15,0 0 2 0,2 0 0 0,-2 0 6 16,1 0 1-16,-3 0 4 0,3 1 2 0,-4-1-1 16,1 0-2-16,-1-1-3 0,-1-1-2 15,1 1 0-15,-2-3-1 0,-1 2-1 0,-1-1 0 16,-1 0 0-16,-3-1 1 0,-3 1-1 15,0-1-1-15,-1-1 0 0,-3 3 0 16,1-3 0-16,-5 3-3 0,1-2 1 0,-4 1-1 16,-2 1-1-16,-1-1 2 0,-2 0 2 15,-1 0 1-15,-2 2 0 0,0-1 1 0,-2 0 0 16,1 1 0-16,-1 0-2 0,2 0 0 15,-1-3 2-15,1 3 1 0,1 0 2 16,-1 0-1-16,2-1 0 0,-2 0-1 0,0 2 0 16,2-1 0-16,-2-1-2 0,-2 2 1 15,3 0-1-15,-1-2 2 0,0 0-1 0,0 1-1 16,-2 1 1-16,2-2-4 0,-1 2 3 15,-1 0-3-15,-1 0 2 0,2 0 0 16,-2 2-3-16,-2-2 5 0,0 1 2 0,2 1 2 16,-2 0-1-16,1-2 2 0,-1 0 1 15,-1 0-2-15,1 2-3 0,-1-2 0 0,0 0 0 16,-1 0-1-16,1 0 3 0,0 0 0 15,1 0-2-15,-1 0-1 0,1 0 2 0,2 0-1 16,2-2-1-16,1 2 1 0,-2 0 1 16,1-2 1-16,1 0-2 0,-2 2 0 0,-1 0 2 15,0 0-3-15,-3 0 0 0,0 0-2 16,-2-1 1-16,-3 1-2 0,0 0-1 15,-3-2 2-15,1 2 0 0,-3 0 1 0,1 0 0 16,-1-1 1-16,-1 1 0 0,1-1-1 16,0-1 1-16,0 2 0 0,1-1 0 0,-1-3-2 15,0 4 0-15,-1-2 1 0,-2 1-1 16,-2-3-1-16,1 3 2 0,0 0 1 15,-4 0-2-15,0-3 2 0,-1 3 1 0,-2-2-1 16,1 3-2-16,-3-1 0 0,1-1 2 16,-1 2-2-16,-1 0 1 0,1 0-2 0,-1 2 3 15,0-1 0-15,-3-1 0 0,1 3 0 16,0-2 0-16,-1 1 0 0,0 0-2 15,0 0 0-15,0 3 0 0,-2-2 1 0,1 1 2 16,-3 0 0-16,1 4 1 16,0-5 5-16,1 4-1 0,-1 2-2 0,1 1 0 0,1 1 3 15,-1 0 0-15,2 3-4 0,-2 1 1 16,2 3-1-16,2 2-1 0,-1 1-3 15,0 5 1-15,-1 1 0 0,2 6 0 0,-1 0 1 16,-1 3 1-16,0 2 2 0,0 6 3 16,-2-1 3-16,-1 3 4 0,0-2 4 0,0 1 5 15,-2-1 4-15,-2 0 3 0,1-3 1 16,-1-2 2-16,1-2-3 0,-2-1-5 15,0-2-5-15,0-3-7 0,2-4-4 0,-1 1-5 16,-1-4-2-16,2-1-1 0,-1-3 0 16,1-2 0-16,1-2 2 0,-1-2-1 0,-1-2 1 15,2-2 0-15,-1-1-1 0,0-2 2 16,-1-1-2-16,2-2 3 0,-1-1-2 15,-1 0 1-15,1-2-1 0,0 2-1 0,-2-3-1 16,0 1-2-16,0-1 2 0,0 2-2 16,-2 0-2-16,0-2-2 0,1 0-2 0,-1 0-3 15,-1 0-5-15,-2 0-4 0,2 0 1 16,-3 0-1-16,1 1 0 0,-1-1 1 15,0 0 1-15,1 1 1 0,-3-1-2 0,2 0 3 16,-4 0 0-16,2 0 2 0,-1 0-1 16,-1 0 4-16,-1 0-1 0,-1 1 1 0,-1-1-1 15,-1 0 0-15,-2 0 1 0,0 2-2 16,-1 0 4-16,-2-2 2 0,0 3-2 15,-3-3 2-15,0 2 3 0,-2 0 0 0,0-1 3 16,-1 2 0-16,-2 0 2 0,0-2 1 0,0 1 0 16,-1 0 0-16,-2 0-1 0,0-1-2 15,0 3 2-15,-2-2-1 0,1 1 1 0,-2-1-2 16,1-1 0-16,-1 2-1 0,0 0 2 15,0-2-1-15,-1 2 1 0,0-2 1 16,-3 2 0-16,-1 0 0 0,-1-2-2 16,-4 2 0-16,-3 1-3 0,1-4 0 0,-4 4 2 15,0-1-2-15,-2-1-1 0,1 1 1 0,-2-1 2 16,-1-1 0-16,1 2-2 0,0-2 0 15,2-1 1-15,-1 2 2 0,2-1-1 16,0 1-2-16,3-1 3 0,-1 0-1 0,1 3 0 16,2-3-1-16,0 1 1 0,0-2-1 15,1 4 0-15,0-3 3 0,1 2 0 0,-3 0 0 16,1-2-1-16,-3 3 1 0,-1-2-1 15,-1-1-1-15,0 3-2 0,-1-2 0 16,1 1 2-16,0 0 0 0,0-1 0 0,0 2 0 16,0-3 1-16,-1 1-1 0,1-1-1 15,-2 0 3-15,2 1-1 0,0-2 3 0,2 1 1 16,1-1 2-16,0 2 1 0,4-1-4 15,-3 0 0-15,3 2-1 0,1 1-2 16,0-2 0-16,-1 3 0 0,3-4 0 0,-1 2 0 16,3-1 0-16,-1 0 0 0,0 1 0 15,0 0 0-15,2 0-1 0,-2-2 1 0,1 3 0 16,3-2-1-16,-3 3 0 0,2-4 2 15,-1 1 0-15,0-2-1 0,-2 4 0 16,2-4 1-16,-2 1-1 0,1 2 0 0,-1 0 0 16,2-2-2-16,1 3-1 0,1-2 1 15,0 1 3-15,3 0-3 0,1-1-1 0,0 2 2 16,1-3-1-16,1 1 0 0,3-1-2 15,-1 0 3-15,1 1-1 0,2-1 1 0,0-1-1 16,1 3 1-16,2-3 1 0,-1 1 0 16,1 2 1-16,1-1 0 0,0 0 1 0,0-2 0 15,0 5-2-15,2-2 1 0,-2 0 1 16,1 0 1-16,1-2-3 0,-1 2 0 15,1 0 1-15,0 0-1 0,-1-1 0 0,1 0 0 16,0 0 0-16,-1 0 2 0,2-1-3 16,-1-1 0-16,-2-1 2 0,2-1-1 0,-1-2-1 15,1 3 0-15,0-3 1 0,1 1 1 16,-2-1-2-16,4 1 0 0,0-1-2 15,0 0 2-15,1 1 0 0,2 1-1 0,0 0-1 16,3-1 3-16,-1 2 0 0,2 1 0 16,-1-1 0-16,4 1 0 0,-4 0 0 0,1 0 0 15,0 0 2-15,-1 1-2 0,0-1 2 16,-2 1-1-16,1 2 2 0,-1-1-2 15,-1 0-1-15,2-2 0 0,1 3 0 0,-2-3-2 16,3 2 1-16,0 0 1 0,-1-2-1 16,2 1 1-16,0-1 0 0,1 1 1 0,-1 1 0 15,-1-2-1-15,-1 1 0 0,2 1 0 16,-2-1 1-16,-1 2-1 0,-1-2-1 15,1 1 1-15,-2-1 0 0,1 2 0 0,-1-2-1 16,2 3 1-16,-2-2 0 0,3-1 1 16,-2 1 0-16,4 0-1 0,-2-2 1 0,2 1 0 15,1 1 1-15,2-2-2 0,-2 0 0 16,2 0 2-16,0 0-3 0,0 0 0 15,0 0 1-15,-1 0 0 0,1 2 0 0,0 0 1 16,-2-2 1-16,2 1 0 0,-2-1-2 16,2 2 1-16,-2-1-1 0,2-1-2 0,0 1 2 15,2-1-1-15,-1 0 1 0,0 0 1 16,1 0-1-16,1 0-1 0,0 0-1 15,1-1-1-15,1-2-36 0,0-2-116 0,2 2-192 16,1-4-99-16,0-1-53 0,-2 2-26 16,2 1 19-16,-2-3 111 0</inkml:trace>
    <inkml:trace contextRef="#ctx0" brushRef="#br0" timeOffset="-2460.1407">-2175 3300 75 0,'-3'-1'326'16,"-1"-3"40"-16,3 1 29 0,-1-2-27 15,2-1-115-15,0-1-62 0,2 1-34 0,-1-1-20 16,3 0-14-16,-3 0-16 0,2 0-10 15,0-2-11-15,1 3-16 0,-1-1-14 16,0 1-12-16,-2 0-4 0,3 3-10 0,-4-2-2 16,1 1 1-16,-1 1 10 0,0-1 7 15,0 2 6-15,-1 1 2 0,1-1-4 0,-2 2-7 16,0 0-12-16,2 2-11 0,-1 1-8 15,1 5-7-15,-2 3-2 0,1 5 3 16,1 5 0-16,0 5-2 0,0 7 0 0,1 8 1 16,1 5-3-16,-1 4 0 0,3 8 0 15,-3 2 0-15,1 3-1 0,1 0-1 0,0 2-1 16,2-3 1-16,0-1 2 0,-1-3 1 15,3-5 1-15,-1-3 3 0,0-1-1 0,1-4-1 16,-1-8 0-16,-1 0-1 0,1-8-12 16,0 0-29-16,1-6-21 0,-3-5-30 0,3-3-88 15,-6-2-158-15,2-4-133 0,-3-5-50 16,0-3-17-16,2-2 7 0,-2-3 74 15</inkml:trace>
  </inkml:traceGroup>
</inkml:ink>
</file>

<file path=ppt/ink/ink1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1:49.0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632E1EC-71CD-4A93-BA82-44D3C448F2FB}" emma:medium="tactile" emma:mode="ink">
          <msink:context xmlns:msink="http://schemas.microsoft.com/ink/2010/main" type="writingRegion" rotatedBoundingBox="13286,10896 17431,12872 17155,13451 13010,11475"/>
        </emma:interpretation>
      </emma:emma>
    </inkml:annotationXML>
    <inkml:traceGroup>
      <inkml:annotationXML>
        <emma:emma xmlns:emma="http://www.w3.org/2003/04/emma" version="1.0">
          <emma:interpretation id="{75DEC866-44D2-4A2B-8C9A-BC9C6FBEC18D}" emma:medium="tactile" emma:mode="ink">
            <msink:context xmlns:msink="http://schemas.microsoft.com/ink/2010/main" type="paragraph" rotatedBoundingBox="13286,10896 17431,12872 17155,13451 13010,11475" alignmentLevel="1"/>
          </emma:interpretation>
        </emma:emma>
      </inkml:annotationXML>
      <inkml:traceGroup>
        <inkml:annotationXML>
          <emma:emma xmlns:emma="http://www.w3.org/2003/04/emma" version="1.0">
            <emma:interpretation id="{9264014B-EA9F-4702-BE9E-23CC9D697B60}" emma:medium="tactile" emma:mode="ink">
              <msink:context xmlns:msink="http://schemas.microsoft.com/ink/2010/main" type="line" rotatedBoundingBox="13286,10896 17431,12872 17155,13451 13010,11475"/>
            </emma:interpretation>
          </emma:emma>
        </inkml:annotationXML>
        <inkml:traceGroup>
          <inkml:annotationXML>
            <emma:emma xmlns:emma="http://www.w3.org/2003/04/emma" version="1.0">
              <emma:interpretation id="{048DC92C-56F4-4375-8B83-CB9ADAAAC036}" emma:medium="tactile" emma:mode="ink">
                <msink:context xmlns:msink="http://schemas.microsoft.com/ink/2010/main" type="inkWord" rotatedBoundingBox="13262,10945 13957,11276 13794,11619 13099,11287"/>
              </emma:interpretation>
            </emma:emma>
          </inkml:annotationXML>
          <inkml:trace contextRef="#ctx0" brushRef="#br0">1315 4970 211 0,'-3'2'355'0,"0"0"38"0,-3-2 3 16,1 0-60-16,-2 0-88 0,0 0-65 0,-1 0-48 15,0 0-26-15,0 0-20 0,0 0-17 16,2 0-13-16,1 0-7 0,0 0-9 0,2 0-13 15,1 1-8-15,1-1-4 16,1 2-4-16,3-1-3 0,0-1 4 0,3 1 3 16,4 2 1-16,3-1 0 0,1 0-3 0,6-2-1 15,4 0-5-15,3 0-2 0,4 0-1 16,3 0-4-16,2-4-1 0,2 3-2 0,1-2 0 15,1 3 0-15,-1-1 1 0,-1-1 2 16,-1 2 2-16,-1-1 2 0,-3-1 0 0,-1 0 0 16,-4 2-2-16,-3 0-1 0,-3-2-1 15,-4 2-2-15,-4-1 0 0,-1 1 0 16,-5 0 0-16,-2 0 1 0,-1 0-2 0,-2 0-1 15,-2 0-1-15,-2 0-6 0,-1-2-23 16,1 0-53-16,-4 1-94 0,-1 0-136 0,-2-2-115 16,-2 0-58-16,-1-3-11 0,3 3 35 15,-3 1 86-15</inkml:trace>
          <inkml:trace contextRef="#ctx0" brushRef="#br0" timeOffset="308.0176">1483 5119 68 0,'-10'12'324'0,"4"-3"28"16,1-2 24-16,2 1-20 0,1-3-117 0,5-2-65 16,4 0-32-16,4-2-12 0,3 1-9 15,3-2-18-15,6-2-22 0,2 1-19 0,3-2-15 16,2 0-13-16,5-1-11 0,0 0-2 15,1-2 1-15,-1 1 5 0,1 3 1 16,-3-3 2-16,-1 2-2 0,-4 1-5 0,-2 0-5 16,-4 1-5-16,-3-2 0 0,-5 3-6 15,-3 0 0-15,-3 0-1 0,0 0-2 0,-4 0-3 16,1 0-5-16,-2 3 2 15,-3-3-2-15,2 1-1 0,-2 1-6 0,0-1-13 16,0 2-27-16,0-2-55 0,-2-1-93 0,-1 2-145 16,2-4-89-16,-4 1-38 0,2-1 3 15,1 0 40-15</inkml:trace>
        </inkml:traceGroup>
        <inkml:traceGroup>
          <inkml:annotationXML>
            <emma:emma xmlns:emma="http://www.w3.org/2003/04/emma" version="1.0">
              <emma:interpretation id="{4040A1B3-223C-4EBE-BF61-37F0B0437F45}" emma:medium="tactile" emma:mode="ink">
                <msink:context xmlns:msink="http://schemas.microsoft.com/ink/2010/main" type="inkWord" rotatedBoundingBox="16672,12510 17431,12872 17155,13451 16396,13089">
                  <msink:destinationLink direction="with" ref="{894A6CED-EC03-4179-8328-A024FF6E02FE}"/>
                </msink:context>
              </emma:interpretation>
              <emma:one-of disjunction-type="recognition" id="oneOf0">
                <emma:interpretation id="interp0" emma:lang="" emma:confidence="1">
                  <emma:literal>=</emma:literal>
                </emma:interpretation>
                <emma:interpretation id="interp1" emma:lang="" emma:confidence="0">
                  <emma:literal>E</emma:literal>
                </emma:interpretation>
                <emma:interpretation id="interp2" emma:lang="" emma:confidence="0">
                  <emma:literal>F</emma:literal>
                </emma:interpretation>
                <emma:interpretation id="interp3" emma:lang="" emma:confidence="0">
                  <emma:literal>e</emma:literal>
                </emma:interpretation>
                <emma:interpretation id="interp4" emma:lang="" emma:confidence="0">
                  <emma:literal>+</emma:literal>
                </emma:interpretation>
              </emma:one-of>
            </emma:emma>
          </inkml:annotationXML>
          <inkml:trace contextRef="#ctx0" brushRef="#br0" timeOffset="18429.0541">4548 6814 158 0,'-11'4'318'0,"2"0"35"0,1 0-9 15,1-1-55-15,3 1-79 0,1-3-65 0,-1 2-44 16,1-2-22-16,3 1-12 0,0 1-3 15,3-1-1-15,2 0 7 0,1-1 7 0,5 3 6 16,4-4-1-16,4 1-2 0,3-1-8 16,5-1-7-16,6-1-11 0,5-1-11 15,3 0-10-15,5-1-8 0,4 1-5 0,2-1-5 16,2 0-4-16,1-3-3 0,-3 3 2 15,-1 0 4-15,-2 0 6 0,-3-2 7 0,-2 1 12 16,-6 2 19-16,-4-1 15 0,-4 1 16 16,-3-1 12-16,-5 1 6 0,-1 2 3 15,-7-2-3-15,-1 3-8 0,-4-1-15 0,-2 1-18 16,-1-2-13-16,-3 2-14 0,0 0-17 15,0 0-9-15,-1 2-9 0,0-2-3 0,-1 1-6 16,-1-1-11-16,2 2-17 0,-2-1-24 16,0-1-27-16,0 1-29 0,0 1-22 15,0-1-10-15,-2-1 5 0,1 2 16 0,-3 0 16 16,0-2 7-16,-4 0-13 0,0 0-46 15,-2 0-90-15,-4 0-136 0,0 0-74 0,-2 0-26 16,-1 0 18-16,-1 0 51 0</inkml:trace>
          <inkml:trace contextRef="#ctx0" brushRef="#br0" timeOffset="17964.0275">4727 6674 243 0,'-7'0'328'0,"4"0"26"0,-2 0-19 15,1 0-74-15,-1 0-82 0,2 0-52 16,-2 0-26-16,2 0-15 0,0 0-7 0,1 0-8 15,1 0-5-15,-1 0-7 0,2 0-9 16,0 0-4-16,0-2-3 0,0 0-5 16,2 2-5-16,2-1 0 0,3 1 0 0,2-1 0 15,2 0-3-15,3-3-2 0,5 3 0 16,3-2-3-16,2 0-4 0,5 0-3 15,1 1 0-15,3-1 0 0,3-1-2 0,5-1-1 16,0 1 1-16,0-1-3 0,2 1-3 16,-2 0-4-16,-3 0 3 0,-2-1-3 0,-1 1-1 15,-2 1 0-15,-3 1 1 0,-3-2-1 16,-2 3-4-16,-4-1 5 0,-2 1-1 0,-5 0 0 15,-1-1-3-15,-2 2-1 0,-3-1 2 16,-2 1-4-16,-1 0-1 0,-2 0-1 16,0 0 3-16,0 0 0 0,-3 0-2 0,0 0 2 15,0 0-2-15,-3 0-4 0,0 0-6 16,0 0-18-16,-4 0-34 0,1 0-54 0,-4 0-71 15,-1 0-96-15,-3 1-120 0,0-1-48 16,-3 2 0-16,-1-1 34 0,1-1 63 16</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2:21.34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94A6CED-EC03-4179-8328-A024FF6E02FE}" emma:medium="tactile" emma:mode="ink">
          <msink:context xmlns:msink="http://schemas.microsoft.com/ink/2010/main" type="inkDrawing" rotatedBoundingBox="14329,14101 19004,14092 19005,14210 14330,14219" semanticType="callout" shapeName="Other">
            <msink:sourceLink direction="with" ref="{4040A1B3-223C-4EBE-BF61-37F0B0437F45}"/>
          </msink:context>
        </emma:interpretation>
      </emma:emma>
    </inkml:annotationXML>
    <inkml:trace contextRef="#ctx0" brushRef="#br0">92 49 132 0,'-4'3'387'0,"2"-3"47"0,-1 2 32 16,0-2-35-16,-2 0-120 0,2-2-94 16,-2 2-64-16,0 0-38 0,-1-1-24 0,1-1-19 15,-1 2-19-15,-2-1-17 0,2 1-12 16,0-1-6-16,1-1-4 0,-2 2-4 0,4 0 1 15,-1 0-1-15,0 0 1 0,3 0-1 16,-1 0-1-16,2 0 0 0,-1 0-2 0,-1 0 0 16,2 0-1-16,0 0 0 0,0 0 0 15,0 0 1-15,0 0 3 0,0 0 2 16,0 0 5-16,0 0 2 0,0 0 1 0,0 0 0 15,0 2 0-15,2-1-1 0,-1-1-3 16,1 0 2-16,1-1-2 0,2 1 3 0,3 0 0 16,3 0 0-16,1 0 1 0,6 0 1 15,2 1 1-15,4-1 2 0,3 0-1 16,1 0 4-16,7 0 1 0,1 1 4 0,2-1-1 15,5 0-2-15,1 2-2 0,2-1-6 16,1-1-1-16,2 0-5 0,4 0-2 0,-1 0 0 16,0 0-4-16,2 2 2 0,1 0-4 15,-1-2-3-15,1 0-2 0,-1 4 0 16,0-3 0-16,-1 1-1 0,1-1 0 0,0 2-1 15,-2-2 2-15,2 1-1 0,-2-1-1 16,0 2 1-16,2-2 0 0,-2 1 0 0,0 0 0 16,2 0-1-16,-1-1-2 0,3 1 0 15,-1 2-2-15,4-3 2 0,-3 3 0 0,1-3 2 16,3 1 0-16,-1 2 2 0,1-3-1 15,0 1 1-15,0-1 0 0,0 2-2 0,0-2 1 16,0 3 0-16,0-4 0 0,0 2 2 16,-1 1 0-16,-1-1 0 0,-1-1 2 15,-2-1 2-15,-1 1-2 0,0-1 2 0,-2 0-1 16,-1-1 3-16,-1 1 2 0,1-1 5 15,-4-1 5-15,1-1 1 0,-4 1 0 0,-1 2 1 16,-1-4-3-16,-4 3-5 0,0-1-3 16,-2 1-2-16,-1-2 3 0,-2 3 2 15,1-1 3-15,-3-3 3 0,-2 4 1 0,-1-2 0 16,1 1-3-16,-3 1-3 0,1-2-1 15,0 0-2-15,0 2-1 0,0-1-1 16,0-1 0-16,1 0-2 0,2 0 0 0,-1 2 0 16,-1-1-2-16,1-1 0 0,-1 0-3 15,0 0 0-15,1 1-1 0,-2 1-1 0,1-3 1 16,-3 3 0-16,2-3 0 0,-3 2-1 15,0-1 1-15,-4 1-2 0,2 0 0 0,-1-1 2 16,-2 1 0-16,0-3-1 0,1 4 2 16,-2-4 1-16,1 3 0 0,0-1 2 15,0 1 4-15,1 0 6 0,-1-1 9 0,2-1 3 16,-1 2 2-16,1-2 1 0,-1 2 0 15,-1-1-6-15,-1 1-10 0,1-2-3 0,-2 2-3 16,-1-3-2-16,1 3-1 0,-2 0 3 16,-1 0 4-16,0-1-1 0,-3 0 7 0,-1 2 8 15,-1-1 13-15,-1 1 14 0,-3 0 13 16,1 0 12-16,-3 0 4 0,0 0-2 0,0 0-6 15,-1 0-9-15,1 0-11 0,-3 0-5 16,2 0-5-16,-1 0-3 0,-1 0-4 0,2 0-5 16,-2 0-4-16,0 0-7 0,0 0-7 15,0 0-3-15,0 0-4 0,0 0-4 16,0 0-3-16,0 0-1 0,0 0-3 0,-2 0-2 15,2 0-10-15,-1 0-42 0,-4 0-110 16,0 1-120-16,-3-1-83 0,-4-1-185 0,-6-1-193 16,-1 0-66-16,-4-1 52 0,-1 0 91 15,-3-1 70-15,0 0 176 0</inkml:trace>
  </inkml:traceGroup>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0:55.1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BBD3899-0E08-4495-866A-0D7DBA931D75}" emma:medium="tactile" emma:mode="ink">
          <msink:context xmlns:msink="http://schemas.microsoft.com/ink/2010/main" type="inkDrawing" rotatedBoundingBox="5412,10694 12930,8962 12955,9070 5437,10803" semanticType="underline" shapeName="Other"/>
        </emma:interpretation>
      </emma:emma>
    </inkml:annotationXML>
    <inkml:trace contextRef="#ctx0" brushRef="#br0">91 1737 276 0,'-11'0'370'0,"-1"0"38"15,1-3 10-15,0 3-84 0,-1-1-86 0,3 1-55 16,3 0-36-16,-1 0-26 0,3 0-23 15,-1 0-23-15,3-2-22 0,1 0-20 16,1 2-14-16,0 0-8 0,0-2-7 0,3 1-1 16,2 1-5-16,4-4 1 0,2 2-4 15,5-3 1-15,6 0-2 0,3-4 0 0,9-1 3 16,4-1 0-16,7-4 3 0,7 1 0 15,9-4 5-15,5-4 3 0,7-1 6 16,6-2 1-16,8 0 3 0,4-1 3 0,9-1-3 16,3-2-2-16,2 0-5 0,3-1-5 15,-1 3-4-15,-1-2-2 0,0 3 0 0,-2-2-3 16,1 2-2-16,-1 2 1 0,4-1 1 15,-3 2-2-15,4 1-4 0,-3 0 0 0,0 0-1 16,-1 3-1-16,-4-2 0 0,-2 2-2 16,-2 0 4-16,-1 1 2 0,-1-3 5 0,1 3 5 15,1-2 8-15,1 1 3 0,1-1 2 16,4-1 6-16,0 0 1 0,1-2 2 15,-1 1-2-15,1 0 1 0,-1-2 0 0,-2 0 0 16,-3 1-1-16,-3-2 3 0,-5 2 8 16,-3 1 9-16,-3 1 11 0,-5 1 7 0,-4 2 8 15,-2 0 5-15,-3 3-5 0,-2-3-7 16,-4 2-6-16,0 2-8 0,-3 0-4 0,-1 1-5 15,-1-1 3-15,-2 1 2 0,0 0 1 16,-4 2 2-16,-1-1 3 0,1-1-1 16,-1 3-3-16,-3 0-5 0,-2 0-5 0,-1 2-3 15,-2-3-5-15,-1 3-8 0,0-3-6 16,-1 3-1-16,1-2-1 0,1-1 2 0,2-1 3 15,1 1 1-15,4-3-2 0,0 2 0 16,1 0-9-16,1-1-6 0,1 3-4 0,-2 1 0 16,2-5 13-16,-2 4 13 0,0-1 15 15,-1 1 1-15,-2 0 1 0,-3 0-2 0,-2 3-13 16,-3-2-14-16,0 1-8 0,-1-2-1 15,-1-1-1-15,1 0-3 0,1-1 2 0,0 2 3 16,2-6 7-16,1 6 5 0,-3-4 1 16,0 3 2-16,-5 1 1 0,-2 0-1 15,-4 2-3-15,-5 3-1 0,-3 0 2 0,-3 0 2 16,-3 2 2-16,-2 0-4 0,-5 2-1 15,-1-1-5-15,0 1-2 0,-3 1-1 0,0 0-2 16,0 0 1-16,-2 1 1 0,0 1-3 16,2-2 2-16,-2 1 7 0,3-1 4 15,0 2 7-15,2-2 3 0,2 0 5 0,1 0-2 16,3-2-6-16,0 2-7 0,1-1-8 15,-1 1-8-15,-2-2-4 0,1 2-2 16,-2 0-5-16,-1 0-1 0,-1 0-2 0,-1 2 2 16,0-2-1-16,-2 1-1 0,-1-1 0 15,0 2-4-15,-1-1-2 0,0-1-4 0,-1 1-3 16,0-1-4-16,0 0-5 0,-1 0-7 15,1 0-10-15,-2 0-21 0,1 0-33 0,-2 0-63 16,0 2-124-16,-2-2-118 0,-2 0-85 16,-7 1-184-16,-5 1-150 0,-6 1-31 0,-8-1 78 15,-4 2 99-15,-2-2 85 0,-5 3 199 16</inkml:trace>
  </inkml:traceGroup>
</inkml:ink>
</file>

<file path=ppt/ink/ink1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3:34.2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63 271 0,'3'-2'345'0,"0"1"28"16,-1-2-8-16,-1 0-88 0,-1 2-88 0,2-2-53 15,-2 0-32-15,2 2-17 0,-1-2-11 16,-1 2-5-16,0-3-5 0,0 4-4 0,0-1-7 16,0-1-8-16,0 2-9 0,0 0-7 15,0 0-6-15,0 0-2 0,0 0-2 16,0 0 2-16,0 0 1 0,0 0-3 0,0 0 1 15,0 0-2-15,0 0 1 0,0 0-4 16,0 0-2-16,-1 0-2 0,-1 0-2 0,2 0 0 16,0 0-3-16,0 2-1 0,0-1-1 15,0-1 1-15,-2 0-2 0,2 0 0 16,0 0-1-16,0 0-1 0,-1 0 1 0,-1 0-1 15,2 0-1-15,0 0 3 0,0 0-2 16,0 0-1-16,0 0 0 0,0 0-1 0,0 2 0 16,0 0-1-16,0-2 0 0,0 0 0 15,0 0 0-15,0 0-2 0,0 0 1 16,0 0 0-16,0 0 1 0,0 0 0 0,0 0 1 15,0 1 0-15,0-1 0 0,3 1-2 16,-1 1 2-16,4-2-1 0,1 3 0 0,2-2 0 16,1-1 0-16,4 3 3 0,2-2-1 15,1-1 0-15,2 2 0 0,1-1 0 16,4-1 0-16,1 0-1 0,4 0 0 0,-1-1 0 15,4-1-1-15,0 1 2 0,-1-2-1 16,2 0 0-16,1-1 0 0,-1 1 1 0,-2-2 2 16,-1 3 0-16,-1-1 1 0,-4 0 1 15,-1 0 1-15,-4 2 2 0,-2-1 2 16,-2 0-2-16,-4 2 1 0,-2-2 1 0,-2 2 0 15,0-1-1-15,-2 1-1 0,-1 0 2 16,-2 0 1-16,0 0 1 0,0 0 1 0,0 1 1 16,0-1 4-16,1 0 0 0,0 0 3 15,-1 0 0-15,2 0 0 0,0 0-3 16,1 0-3-16,1 0 1 0,-1 2-4 0,0-2-4 15,-1 0-1-15,1 0-2 0,1 0 0 16,-1 2-1-16,0 0 2 0,1-2 4 0,-3 1 6 16,1-1 5-16,0 2 5 0,1-2 1 15,-3 1 5-15,2-1 4 0,-2 0 9 16,3 0 17-16,-1 0 16 0,0 0 15 0,0 0 17 15,1-1 15-15,0-1 2 0,2 2-6 16,-1-1-8-16,0-1-9 0,-2 0-13 0,2 2-16 16,-1 0-9-16,-3-2-11 0,2 2-10 15,-2 0-5-15,0 0-6 0,-1 0-6 16,-1 0-6-16,-1 0-1 0,2 0-1 0,-2 0-1 15,0 0 0-15,0 0 6 0,0 0 6 16,0 0 5-16,0 2 4 0,-2-2 2 0,2 0 2 16,0 0-5-16,0 0-2 0,0 0-8 15,0 0-9-15,0 0-5 0,0 0-7 16,0 0-11-16,0-2-53 0,-3 2-117 0,0 0-115 15,-3-1-83-15,-4-3-173 0,-1 2-194 16,-3-1-61-16,-2 0 57 0,0 1 85 0,0 0 67 16,1-1 164-16</inkml:trace>
</inkml:ink>
</file>

<file path=ppt/ink/ink1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3:51.33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123 19 221 0,'-3'2'297'0,"2"-1"22"15,-1 0-35-15,-1-1-68 0,1 2-64 16,1-2-40-16,-2 1-22 0,1-1-10 15,-1 0-3-15,-2 2 0 0,0-2 1 0,1 2 5 16,-1-2 4-16,0 0 4 0,2 0 0 16,-2 0-2-16,2 0-3 0,0 0-7 0,0 0-10 15,1 0-10-15,1 0-10 0,-1 0-11 16,-1 0-10-16,0 0-8 0,0 0-7 15,-1 0-4-15,3 0-2 0,-2 0-3 0,-2 0 0 16,0 0-3-16,2 0 1 0,-2 0-1 16,2 0 1-16,-2 0-1 0,2 0-1 0,0 0 1 15,0 2 0-15,1-2 0 0,1 0-1 16,1 0 3-16,-2 0 1 0,2 0-4 15,0 0 2-15,0 0 2 0,0 0-2 0,0 0-1 16,0 0 0-16,2 0 3 0,-1 0-3 16,3 2-1-16,0-2 0 0,4 1 0 0,5 1 0 15,6-1 0-15,4 0 0 0,11 1 0 16,8-2 0-16,10 1 1 0,13 1 1 15,10-2-2-15,7-2 1 0,8 1 0 0,6-1 1 16,5 1 3-16,7 0-1 0,4-2 2 16,5-1-1-16,5 2 1 0,1-1-3 15,0 0-3-15,-3 0 0 0,-3 2-3 0,-4-1-2 16,-8 1 0-16,-5-2 0 0,-7 3-1 15,-6-1 0-15,-6 1 6 0,-7 0 0 0,-8 0 2 16,-4 0 0-16,-7 0 3 0,-2 0 0 16,-8 0 2-16,-4 0 2 0,-3 0 3 0,-4 1 2 15,-4-1 3-15,-5 2 3 0,-3-1 5 16,-3-1 3-16,-5 0 6 0,-1 0 7 15,-4 0 9-15,-1 0 8 0,-1 0 5 0,-3 0 2 16,1 0-2-16,-2 0-2 0,-1 0-5 16,-1 0-6-16,3 0-2 0,-3 0 0 0,1 0-1 15,1 0 3-15,-2 0-3 0,-1 0-2 16,2 0-4-16,0 0-7 0,1 0-5 15,-2-1-8-15,1 1-2 0,1 0-5 0,-1-2-7 16,-1 2 2-16,1 0-7 0,-1-1-2 16,1 1-4-16,1 0 1 0,-1 0 3 0,-1 0-3 15,2 0 3-15,-1 0 1 0,0 0 1 16,1 0 0-16,0 0 1 0,2 0-1 15,-2 0-2-15,2 0 3 0,1-2 0 0,-1 0-3 16,3 2-2-16,-1 0-1 0,0 0 2 16,1 0-2-16,-2-1 0 0,2 1 3 0,-3 0 0 15,1 0 1-15,0 0-1 0,-4 0-2 16,1 0-7-16,-3 0-14 0,0 1-17 0,-2-1-24 15,-1 2-41-15,-3 0-34 0,-2-2-20 16,-1 1-32-16,-3-1-80 0,1 0-165 0,-3-1-79 16,2-1-25-16,0 0-8 0,1-1 26 15,2-1 90-15</inkml:trace>
</inkml:ink>
</file>

<file path=ppt/ink/ink1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3:54.08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C1F5EE8-09C3-48A7-9A2C-1B9EF3D9ECBD}" emma:medium="tactile" emma:mode="ink">
          <msink:context xmlns:msink="http://schemas.microsoft.com/ink/2010/main" type="writingRegion" rotatedBoundingBox="19844,9406 23954,9524 23928,10446 19818,10328">
            <msink:destinationLink direction="with" ref="{522D98CB-40EA-4A52-A20E-8F6BE32CF0C4}"/>
          </msink:context>
        </emma:interpretation>
      </emma:emma>
    </inkml:annotationXML>
    <inkml:traceGroup>
      <inkml:annotationXML>
        <emma:emma xmlns:emma="http://www.w3.org/2003/04/emma" version="1.0">
          <emma:interpretation id="{C4B20DE8-6C15-4219-BAF0-F77CCCC28522}" emma:medium="tactile" emma:mode="ink">
            <msink:context xmlns:msink="http://schemas.microsoft.com/ink/2010/main" type="paragraph" rotatedBoundingBox="19844,9406 23954,9524 23928,10446 19818,10328" alignmentLevel="1"/>
          </emma:interpretation>
        </emma:emma>
      </inkml:annotationXML>
      <inkml:traceGroup>
        <inkml:annotationXML>
          <emma:emma xmlns:emma="http://www.w3.org/2003/04/emma" version="1.0">
            <emma:interpretation id="{F1EA4106-B07C-4EBB-8EB0-03E14C81C7E4}" emma:medium="tactile" emma:mode="ink">
              <msink:context xmlns:msink="http://schemas.microsoft.com/ink/2010/main" type="line" rotatedBoundingBox="19844,9406 23954,9524 23928,10446 19818,10328"/>
            </emma:interpretation>
          </emma:emma>
        </inkml:annotationXML>
        <inkml:traceGroup>
          <inkml:annotationXML>
            <emma:emma xmlns:emma="http://www.w3.org/2003/04/emma" version="1.0">
              <emma:interpretation id="{8D88AC38-3C51-430A-936E-AC3A2266BB02}" emma:medium="tactile" emma:mode="ink">
                <msink:context xmlns:msink="http://schemas.microsoft.com/ink/2010/main" type="inkWord" rotatedBoundingBox="19844,9406 21374,9450 21348,10372 19818,10328"/>
              </emma:interpretation>
              <emma:one-of disjunction-type="recognition" id="oneOf0">
                <emma:interpretation id="interp0" emma:lang="" emma:confidence="1">
                  <emma:literal/>
                </emma:interpretation>
              </emma:one-of>
            </emma:emma>
          </inkml:annotationXML>
          <inkml:trace contextRef="#ctx0" brushRef="#br0">2 39 67 0,'0'-5'428'0,"-1"1"60"0,-1 0 37 15,2-2 24-15,0 2-152 0,0-2-116 16,0 1-51-16,2 2-8 0,-1 1 20 15,2-1 19-15,2 3 11 0,0 0-6 0,3 1-18 16,0 3-24-16,0 4-29 0,3 3-17 16,-2 2 1-16,2 6 5 0,-3 3-3 0,-2 3-10 15,-2 4-16-15,-3 3-15 0,-2 1-30 16,-1 2-31-16,-4 1-21 0,-1 1-15 15,1-1-11-15,-2-3-7 0,3-2-6 0,-1-3-4 16,0-4-4-16,3-4-3 0,1-5 1 16,2-4 2-16,0-3 0 0,2-3 0 0,4-5 2 15,5-8 1-15,3-4-2 0,7-6-4 16,2-6-5-16,6-3-2 0,-1-4-6 15,4 0-5-15,0-1-3 0,1 1 0 0,-2 3 0 16,-1 0-3-16,-1 5 2 0,-2 4 0 16,-8 1-2-16,-2 5 1 0,-6 4 0 0,-1 2 2 15,-6 2 2-15,-2 5 3 0,-5 1 5 16,-5 6 0-16,-5 4 2 0,-1-1 2 0,-5 4 3 15,-2 2-1-15,1 0 0 0,-1 1-1 16,1 0 0-16,1 1-2 0,3-2-2 16,2 0 1-16,3-2 0 0,1-1 0 0,2-2 0 15,5 1 1-15,2-2 1 0,1 0-1 16,3-3 1-16,3 1-1 0,4-1 1 0,4-3-1 15,3 1 1-15,4-5-8 0,3 0-26 16,1-2-54-16,5-4-144 0,3-4-155 0,2-3-95 16,1-5-115-16,-1-4-168 0,0-3-106 15,-2-6 56-15,-3-1 112 0,-3-6 68 16,-2-3 113-16</inkml:trace>
          <inkml:trace contextRef="#ctx0" brushRef="#br0" timeOffset="688.0393">794-180 242 0,'-8'4'416'0,"3"-3"46"0,2 1 39 15,-1-2-66-15,2 0-133 0,0 0-93 0,2-2-66 16,2 1-41-16,3-4-35 0,1-2-20 16,5-2-9-16,3 0 0 0,4-5 9 0,2 2 19 15,4-2 27-15,0-2 31 0,2-1 31 16,1 1 25-16,-1 0 21 0,-3 2 7 15,-1 0-9-15,-1 4-20 0,-4-1-27 0,-1 6-29 16,-3-2-36-16,-2 3-28 0,0 1-20 16,-2 3-17-16,1 3-9 0,-1 1-4 0,-1 4 1 15,0 2 0-15,-3 2 1 0,1 0-2 16,-3 4 1-16,1 3-1 0,-3-2 0 15,1 0-1-15,-2 1-1 0,-2 0-1 0,2-2-5 16,-1-2-3-16,1-6-5 0,-2 3-2 16,2-6-4-16,0-2-1 0,2 0 1 0,-1-3 3 15,2-3 0-15,4-2 3 0,1-2 0 16,-1 0 1-16,3 0 1 0,3 0 1 15,-2 0 0-15,3 0 0 0,-1 2 3 0,1 1 6 16,2 3 5-16,-2 1 6 0,3 1 5 16,-1 2 3-16,0 3 4 0,1 3-1 0,-1-1-2 15,0 3-3-15,-2 3-2 0,-1 0-6 16,-1 3-3-16,-2 0-3 0,-1 2 0 0,1 1-19 15,-2 1-61-15,0-2-103 0,-4 1-92 16,4-3-58-16,-1-3-105 0,-1 1-198 0,0-7-76 16,-3-1 28-16,0 0 52 0,2-7 36 15,0 4 93-15</inkml:trace>
          <inkml:trace contextRef="#ctx0" brushRef="#br0" timeOffset="230.0131">826-314 56 0,'0'-16'429'0,"0"5"58"0,0 1 35 16,-2 0 21-16,-1 3-150 0,1 3-140 0,1-1-83 15,-1 3-41-15,1 2-9 0,1 3 56 16,1 1 77-16,1 7 51 0,4 2 40 0,-1 1 18 16,4 6-3-16,1 3-58 0,1-1-80 15,0 6-64-15,2 0-54 0,-2 3-33 0,0 1-21 16,0-2-16-16,-3 1-12 0,1-3-10 15,-4 1-14-15,1-3-40 0,-3-3-94 0,-1-5-130 16,0-2-104-16,-2-6-67 0,-2-4-106 16,-3-6-148-16,0-6-56 0,-1-2 51 0,-3-8 62 15,2-3 46-15,-1-2 104 0</inkml:trace>
        </inkml:traceGroup>
        <inkml:traceGroup>
          <inkml:annotationXML>
            <emma:emma xmlns:emma="http://www.w3.org/2003/04/emma" version="1.0">
              <emma:interpretation id="{F87E3A7E-CDB5-4378-872A-1983539C846F}" emma:medium="tactile" emma:mode="ink">
                <msink:context xmlns:msink="http://schemas.microsoft.com/ink/2010/main" type="inkWord" rotatedBoundingBox="21935,9661 22956,9691 22935,10394 21915,10365"/>
              </emma:interpretation>
              <emma:one-of disjunction-type="recognition" id="oneOf1">
                <emma:interpretation id="interp1" emma:lang="" emma:confidence="1">
                  <emma:literal/>
                </emma:interpretation>
              </emma:one-of>
            </emma:emma>
          </inkml:annotationXML>
          <inkml:trace contextRef="#ctx0" brushRef="#br0" timeOffset="1402.08">2479 93 148 0,'19'-10'451'0,"0"-1"51"0,-5-1 30 16,-3 2 12-16,-2-1-202 0,-2-1-135 0,-4 2-77 16,-3 0-39-16,-3 0-18 0,-2 1-6 15,-4 0-3-15,-1 2-2 0,-3 0-6 16,-1 0-7-16,-2 2-7 0,-1 0-9 0,-2 3-8 15,-3-2-4-15,0 4-4 0,-2 0-3 16,0 2-5-16,1 1 0 0,-3 3-2 0,3-1 0 16,-1 5-2-16,0 1-3 0,2 0 0 15,0 1 1-15,2 4 1 0,1 0-1 16,1 0-2-16,4-1-1 0,1 0 0 0,5-1-1 15,0 1-2-15,5-4-1 0,0 4 4 16,5-5 5-16,1-1 2 0,6 1 11 0,2-3 15 16,4 1 23-16,5-4 21 0,2 0 21 15,5-4 27-15,2 0 11 0,1-1 7 16,1-2-6-16,-1 0-5 0,0 2-10 0,-1 1-19 15,-1 1-14-15,-1 2-6 0,0 4-5 16,-3 1-5-16,-2 3-5 0,-5 4 4 0,-3 3 9 16,-1 4-2-16,-7 3-5 0,-2 2-4 15,-6 2-3-15,-4 0-10 0,-2 1-17 16,-3-3-11-16,-2-1-6 0,-1-2-7 0,-4-2-2 15,1-5-7-15,-2 0-11 0,-1-5-41 16,-3-5-114-16,3-6-131 0,-2-2-86 0,3-6-56 16,1-5-80-16,4-5-109 0,2-3-56 15,2-5 39-15,1-1 38 0,5-6 31 16,3-6 76-16</inkml:trace>
          <inkml:trace contextRef="#ctx0" brushRef="#br0" timeOffset="1600.0915">2539-89 211 0,'27'-16'462'15,"-4"4"45"-15,1 1 26 0,-5 4-5 16,2 3-206-16,-4 4-117 0,-1 4-47 16,0 6 7-16,-2 3 52 0,2 7 56 0,-1 3 58 15,1 3 30-15,0 3 0 0,-2 3-30 16,2 3-67-16,-2-1-68 0,-1 2-70 0,0 2-49 15,-2-5-37-15,-3 2-54 0,-2-2-130 16,-1-1-145-16,-2-5-105 0,-3-3-207 16,-2-2-196-16,-3-10-72 0,1-1 63 0,-1-8 109 15,0-3 86-15,-1-8 197 0</inkml:trace>
          <inkml:trace contextRef="#ctx0" brushRef="#br0" timeOffset="1765.101">2826 186 220 0,'2'-4'483'16,"1"1"50"-16,0 0 40 0,-1 0 45 0,0-1-211 15,1 1-113-15,1-1-65 0,3-2-41 16,2 0-37-16,4 2-64 0,4-4-92 16,4 1-78-16,4-1-70 0,0-2-161 0,4-2-192 15,-2 1-85-15,0 1-7 0,-2 0 20 16,0 1 36-16,-3 2 143 0</inkml:trace>
        </inkml:traceGroup>
        <inkml:traceGroup>
          <inkml:annotationXML>
            <emma:emma xmlns:emma="http://www.w3.org/2003/04/emma" version="1.0">
              <emma:interpretation id="{F07A28C7-0549-4F31-8ADC-E48DFBEA93A0}" emma:medium="tactile" emma:mode="ink">
                <msink:context xmlns:msink="http://schemas.microsoft.com/ink/2010/main" type="inkWord" rotatedBoundingBox="23068,9506 23954,9531 23929,10415 23042,10389"/>
              </emma:interpretation>
              <emma:one-of disjunction-type="recognition" id="oneOf2">
                <emma:interpretation id="interp2" emma:lang="" emma:confidence="0">
                  <emma:literal>up</emma:literal>
                </emma:interpretation>
                <emma:interpretation id="interp3" emma:lang="" emma:confidence="0">
                  <emma:literal>Up</emma:literal>
                </emma:interpretation>
                <emma:interpretation id="interp4" emma:lang="" emma:confidence="0">
                  <emma:literal>as</emma:literal>
                </emma:interpretation>
                <emma:interpretation id="interp5" emma:lang="" emma:confidence="0">
                  <emma:literal>ep</emma:literal>
                </emma:interpretation>
                <emma:interpretation id="interp6" emma:lang="" emma:confidence="0">
                  <emma:literal>cp</emma:literal>
                </emma:interpretation>
              </emma:one-of>
            </emma:emma>
          </inkml:annotationXML>
          <inkml:trace contextRef="#ctx0" brushRef="#br0" timeOffset="2488.1423">3226 156 133 0,'-3'10'453'0,"2"-1"48"16,-1-4 27-16,2 1 19 0,2-2-188 0,-1-2-132 16,2 0-72-16,4-6-41 0,1 1-19 15,4-2-17-15,2-2-17 0,5-4-22 0,2-1-14 16,-1-2-9-16,3-1-8 0,-3-2-2 15,-1 0-4-15,-3 0-2 0,-2 2-1 16,-4 0 1-16,-2 4 0 0,-5 1 0 0,-2 1 0 16,-2 6 0-16,-6 1 0 0,-2 4 0 15,-4 0 1-15,-1 7 5 0,-3-1 1 0,-1 6 8 16,1 1 12-16,-1 3 7 0,3 1 9 15,-1 1 5-15,3 1 4 0,4-2-1 16,-1 2-4-16,6-2-2 0,0 2-4 0,4-2 4 16,4-1 1-16,2-4 0 0,3-1 2 15,7-3-3-15,3-2-5 0,6-4-6 0,4-4-5 16,1-4-9-16,3-3-6 0,0-2-5 15,-1-4-4-15,-1 0-8 0,-1-1-1 16,-3 0 4-16,-3 0-3 0,-3 3 4 0,-4 1 2 16,-3 1 10-16,-3 2 6 0,-3 4 40 15,0 1 60-15,-2 6 62 0,1 3 56 0,-3 5 45 16,3 2 23-16,-2 4-23 0,-1 6-43 15,1 1-50-15,1 2-52 0,2 3-41 16,-1 0-24-16,0 1-18 0,3-1-11 0,-2 0-8 16,0-3-5-16,-2-2-5 0,0-4-5 0,-1-2-2 15,-2-4-3-15,0-4-2 0,-1 0 1 16,0-7-1-16,-2 0 2 0,0-5-4 0,-4-8-1 15,1-3-1-15,-1-6-3 0,-3-5-2 16,2-4-6-16,-1-6-3 0,0-3 0 16,0-5-8-16,1-4-3 0,3-3-4 0,4-4 0 15,4-3 3-15,5 0-1 0,3-3 4 16,5 2 1-16,2 3 3 0,3 3 0 0,1 6 2 15,-1 4 0-15,-2 7 2 0,0 5 2 16,-3 5 2-16,-2 6 0 0,-1 5-1 16,-2 4-1-16,-1 7 0 0,1 5 1 0,-1 4 2 15,-1 7 0-15,3 7 3 0,-3 0 3 16,-2 7 0-16,-2 2 2 0,-4 2 0 0,0 0-1 15,-8 0-1-15,-4-3-2 0,-3 0 0 16,-6-4-3-16,-4-1-4 0,-2-6-10 16,-3-4-23-16,-2-6-50 0,-4-7-104 0,1-6-147 15,-2-4-117-15,-1-6-61 0,3-5-62 16,-1-4-121-16,1-2-72 0,1-1 53 0,0 1 71 15,4 2 44-15,3 1 71 0</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3:57.30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22D98CB-40EA-4A52-A20E-8F6BE32CF0C4}" emma:medium="tactile" emma:mode="ink">
          <msink:context xmlns:msink="http://schemas.microsoft.com/ink/2010/main" type="inkDrawing" rotatedBoundingBox="18617,8820 25170,9077 25084,11293 18530,11037" hotPoints="24676,10136 21451,11000 18385,9676 21610,8812" semanticType="enclosure" shapeName="Ellipse">
            <msink:sourceLink direction="with" ref="{CC1F5EE8-09C3-48A7-9A2C-1B9EF3D9ECBD}"/>
          </msink:context>
        </emma:interpretation>
      </emma:emma>
    </inkml:annotationXML>
    <inkml:trace contextRef="#ctx0" brushRef="#br0">4558 279 112 0,'-27'-11'378'0,"0"-1"49"0,-3 1 32 16,-1-2-15-16,-4 0-137 0,-1 2-90 0,-2-3-58 15,-3 2-40-15,-4 0-29 0,0-1-22 16,-6 1-18-16,-3 3-17 0,-3-3-11 16,-4 4-9-16,-7-3-3 0,-6 3-6 0,-6-2-4 15,-3 2 0-15,-4-3 0 0,-2 3-1 16,-1-1-4-16,-1-1 4 0,-3 1-2 15,1 1 3-15,1 0-3 0,-1 1 2 0,-2 3 2 16,2 1-1-16,-2 2 0 0,0 0-1 16,1 2-1-16,0 2-1 0,0 1 1 0,0 4 0 15,1 0-2-15,-2 2 7 0,2 2 1 16,-2 2 2-16,-1 1 1 0,-4 3-2 0,-3 1 2 15,-4 5-5-15,-2-1 2 0,0 4-2 16,-2 0 0-16,4 3 0 0,2 2 0 0,4 1 0 16,5 0-2-16,4 4 0 0,5 0 1 15,5 4 1-15,8 4 0 0,4 4-1 0,7 1 1 16,6 4 1-16,8 3 1 0,10 3 0 15,9 2-2-15,9 6-2 0,10 5-2 16,14 6 1-16,11 2-6 0,13 6 2 0,16 2 2 16,12 0 8-16,18 0 3 0,17 0-2 15,22-1 4-15,19-2-3 0,24-6-3 0,19-5-4 16,17-9-1-16,20-6 0 0,15-9-3 15,17-6-1-15,11-10 7 0,7-6-1 0,6-9 0 16,-1-12-1-16,-4-4 5 0,-3-11 3 16,-6-4-3-16,-6-8-2 0,-7-3 0 0,-6-8-3 15,-8-7 2-15,-10-3 0 0,-9-8 1 16,-6-2-2-16,-8-4 1 0,-10 0 3 15,-10-2-5-15,-12-1-3 0,-17-2 1 0,-13 0 2 16,-17 1 2-16,-16 2 5 0,-18 0 5 16,-17-1 3-16,-18-1 4 0,-20 1-4 0,-22-4-1 15,-22-2-5-15,-22-3-4 0,-27-8-4 16,-22 1-3-16,-24-4-4 0,-22-2 2 0,-17 4-1 15,-19 2-8-15,-18 3-9 0,-12 6-17 16,-8 5-53-16,-12 7-157 0,-5 5-157 16,-10 7-75-16,-8 5-35 0,-3 5-7 0,1 8 45 15</inkml:trace>
  </inkml:traceGroup>
</inkml:ink>
</file>

<file path=ppt/ink/ink1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4:09.5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A661119-F3A1-41EA-8F7E-7AF741A36AE8}" emma:medium="tactile" emma:mode="ink">
          <msink:context xmlns:msink="http://schemas.microsoft.com/ink/2010/main" type="inkDrawing" rotatedBoundingBox="9316,13102 15763,12333 16099,15146 9652,15916" hotPoints="15758,12517 15970,15089 9621,15613 9409,13042" semanticType="enclosure" shapeName="Rectangle">
            <msink:destinationLink direction="with" ref="{5FBA145A-CFCB-4EF5-A339-C2454FC00756}"/>
          </msink:context>
        </emma:interpretation>
      </emma:emma>
    </inkml:annotationXML>
    <inkml:trace contextRef="#ctx0" brushRef="#br0">14 147 100 0,'0'-7'381'0,"0"-5"39"16,0 2 29-16,-1-1 4 0,-1-1-159 15,1 2-91-15,-1-1-53 0,0 3-32 0,1-3-21 16,1 0-19-16,-2 3-19 0,1 0-19 15,1 0-12-15,-2 1-8 0,1 2-7 0,1 1-5 16,0 3-5-16,0-1-2 0,1 4 0 16,1 0 1-16,-1 6 2 0,1 7 0 15,1 5-3-15,0 10 2 0,0 12-1 0,1 12-3 16,-1 14 3-16,1 14 2 0,1 19 3 15,0 14-1-15,1 13-1 0,1 8 0 0,2 7-8 16,-1 5 0-16,3-2 3 0,0 0-1 16,2-9-1-16,-1-4 2 0,1-10 0 0,1-12-1 15,0-10-2-15,2-12-1 0,-2-11 3 16,1-11-1-16,-1-9 2 0,-2-11-3 0,1-11-7 15,-2-9-41-15,-3-12-137 0,-2-10-175 16,-3-12-93-16,-3-10-49 0,0-9-20 16,-3-7 29-16</inkml:trace>
    <inkml:trace contextRef="#ctx0" brushRef="#br0" timeOffset="1925.1102">-14-57 4 0,'-2'-8'304'0,"-1"-1"41"15,2 0 32-15,1 0-17 0,-2 0-85 16,2 1-74-16,2-2-46 0,-1-1-34 16,2 3-23-16,5-1-21 0,3 0-17 0,4 0-14 15,4-1-7-15,6-1-5 0,3 0 1 16,10 0 1-16,6-2-2 0,10-1 4 0,8-1 2 15,10 1-1-15,12-1-4 0,12-4-4 0,15 1-4 16,12-3-8-16,13 0-7 0,9 0 0 16,10-3-3-16,11 0 1 0,11 1 0 15,11-2-5-15,10 2-2 0,3 2-2 0,3 2 1 16,3 2-3-16,0 4-3 0,1 2 2 15,-4 3 0-15,-4 1-3 0,-11 4 2 0,-9 1 3 16,-9 0 1-16,-10 4 3 0,-8 1 3 16,-11-1 2-16,-9 5-3 0,-12-2-3 15,-10 2 0-15,-12 0-1 0,-8 0-3 0,-11 1 0 16,-7 0-2-16,-10-1 3 0,-5 0-1 15,-6 0-4-15,-4-2 2 0,-4-1-2 0,-3-1 5 16,-3 1-5-16,-2-2 1 0,-3-1 6 16,-3 1-2-16,0 0 0 0,-3-2-2 0,-1 0 3 15,-3 0 1-15,-1 0-3 0,-3 0 2 16,-1 0-1-16,-4 0 0 0,2 0 0 0,-5 0 2 15,0 0 0-15,0 1-2 0,-2 0 0 16,1-1 0-16,-1 1 0 0,1-1-1 16,-2 2 2-16,1 0 0 0,1-2 3 0,1 1-2 15,-2 1-2-15,1-2-1 0,2 0-1 16,-1 2 1-16,0 0 2 0,4-2 1 0,-3 1-3 15,2-1 1-15,1 2 2 0,-1-1-2 16,0-1-1-16,0 1-1 0,-3 1 3 16,2-1 0-16,-2-1-2 0,0 2-2 0,0 0 1 15,2-2 2-15,-2 0 0 0,0 0 0 16,-2 0 2-16,2 0 0 0,0-2 0 0,1 0-1 15,0 2-1-15,-1-1 0 0,3 1-2 16,-1-2 0-16,1 1 1 0,0 1-1 16,1 0 2-16,-1 0-1 0,-1 1 1 0,-1 1 1 15,-1 3-1-15,0-2 2 0,0 8-1 16,-1-1 1-16,-2 4 2 0,-2 6-4 0,2 3 1 15,-2 7 0-15,-1 7 1 0,0 7-2 16,-2 9-2-16,2 3 2 0,-2 4 0 16,3 5 0-16,-1 1-3 0,1 4 1 0,2 1 3 15,2 4 1-15,1 1 3 0,1 0 1 16,1 0 0-16,3-4 2 0,-2 1-5 0,0-1 1 15,2 0-3-15,-2-3 2 0,0-2-1 16,-1-3 0-16,0-4 1 0,-2-2 0 16,0-5-2-16,-3-3 0 0,1-4 3 0,-3-3 4 15,1-4 3-15,-3-2 1 0,1-3 5 16,0-2 1-16,-2-1 2 0,0-2-3 15,0-3-2-15,0-2-2 0,-1 0-2 0,1-1-1 16,0-2-4-16,1 1 0 0,-1-5 0 16,0 0-3-16,0-1 1 0,0-2-2 0,0-2 3 15,2-2-5-15,-2 0 2 0,0-3 0 16,1-1-3-16,-1 1 0 0,-2-1-1 0,1-2 2 15,-1-1 0-15,1 2 0 0,0-3 0 16,-2 1 1-16,1 0 0 0,1-1-1 16,1 2 0-16,-1-2 1 0,-1 1 0 0,1 0-1 15,-1 0 0-15,1 0 0 0,-2-2 2 16,1 2-2-16,1 1 0 0,-2 0 1 0,0-4-1 15,-2 4 0-15,1-1 0 0,1-1-1 16,-3 0 0-16,0-1-1 0,-1 2 1 16,-2-2 0-16,0 1 1 0,-4-1 0 0,1 1 1 15,-4 1 0-15,0-2-2 0,-2 0 0 16,-4 3-2-16,0-3-3 0,-5 0-3 0,-1 0-3 15,-4 1-6-15,-5 0-5 0,-7-1-3 16,-7-1-1-16,-4 2 0 0,-6-2 2 16,-5 0 6-16,-9 2 3 0,-5 0 4 0,-8-2 8 15,-7 1 4-15,-6-1 2 0,-9 3 1 16,-7 0 3-16,-7 2 0 0,-9-2-5 0,-7 4-3 15,-5 1-2-15,-4 0 1 0,-2 1 2 0,-1 0 1 16,-4 2 1-16,-5-1-1 0,0 2 3 16,-1 2-5-16,-1-2-4 0,4 2 4 15,4-2 2-15,5 3 3 0,6 0 1 0,2-1 1 16,6-2 1-16,4 4-4 0,4-2-3 15,8 1 0-15,8-5-1 0,8 6 1 0,10-5 1 16,5-1-1-16,9 0 0 0,7-1-1 16,7-4 0-16,5 2 0 0,7-1-2 15,6-1 2-15,3-3 1 0,6-1-2 0,3 1-1 16,5 0 4-16,2-2 0 0,3-2-1 15,4 0 0-15,0 1 2 0,3 0 1 0,3 0-1 16,2-1 0-16,2 0 0 0,1 1 1 16,0-1-1-16,3 0-1 0,2 0 0 0,-2 2 1 15,2-1-1-15,2 1 0 0,-3 0 1 16,3 0 0-16,-1 0 0 0,2 0 0 15,-1 0 1-15,1 0-1 0,-3 0-1 0,1 0 0 16,-1 0 2-16,-2 0 0 0,0 0-1 16,-1 1 0-16,-2 1-1 0,-1 2 0 0,-2-3 0 15,-2 3 0-15,0-1-1 0,-3 1 2 16,2-1 0-16,-2 1 1 0,1-3-1 0,-1 2 1 15,0 1-2-15,-1-2-1 0,1-1 1 16,-3 0-1-16,0-1 0 0,-3 2 1 16,-2-1 1-16,-4 1-1 0,-2 0-4 0,-3 0 4 15,-5 1 0-15,0 0 0 0,-3 0-3 16,0 1 2-16,-2 0 1 0,2 2-1 0,0-1-1 15,1-2 1-15,6 2 1 0,1-1-1 16,3 2 1-16,4-2-1 0,3 0 0 16,4-1 2-16,1 1-1 0,4-3-1 0,3 1 2 15,2 0 0-15,2 0 0 0,1-2-2 16,1 1 1-16,2-1 1 0,1 0-1 0,-1 0 0 15,2 0-1-15,-1 0-1 0,-1 0 1 16,-2 0 0-16,2 0 0 0,-3 0-1 16,1 0-2-16,-1 0-2 0,-1-1-8 0,1-3-16 15,1 2-31-15,-1-1-49 0,1-2-90 16,-1 0-124-16,0-6-98 0,2 3-42 0,0-2 1 15,2-4 35-15,1 2 81 0</inkml:trace>
  </inkml:traceGroup>
</inkml:ink>
</file>

<file path=ppt/ink/ink1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4:21.52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FBA145A-CFCB-4EF5-A339-C2454FC00756}" emma:medium="tactile" emma:mode="ink">
          <msink:context xmlns:msink="http://schemas.microsoft.com/ink/2010/main" type="inkDrawing" rotatedBoundingBox="16156,14633 17858,14342 17899,14583 16197,14874" semanticType="callout" shapeName="Other">
            <msink:sourceLink direction="with" ref="{1A661119-F3A1-41EA-8F7E-7AF741A36AE8}"/>
          </msink:context>
        </emma:interpretation>
      </emma:emma>
    </inkml:annotationXML>
    <inkml:trace contextRef="#ctx0" brushRef="#br0">55 301 30 0,'-3'-7'382'0,"-2"2"54"0,1-1 39 16,-3 1 27-16,1 1-150 0,0 0-109 0,-1 1-77 16,3 0-50-16,-1 0-33 0,2 2-28 15,1 0-19-15,-1 1-14 0,3 0-10 0,0 0-5 16,0 2-4-16,3 4-2 0,2 1-1 15,0 2 1-15,1 2 2 0,0 3 1 16,4 0 2-16,-2 1 8 0,3 3 8 0,-2-2 4 16,2 2 8-16,-1-2 7 0,-1 0 13 15,1-4 15-15,-1 1 26 0,-1-3 41 0,3-1 50 16,-1-4 44-16,2 0 32 0,4-4 19 15,3-2-6-15,6-4-32 0,9-3-49 0,10-5-48 16,10-6-48-16,10 0-38 0,14-6-28 16,10-4-22-16,9-2-56 0,5-5-115 15,6 2-119-15,-1-2-76 0,1-2-158 0,-1 1-214 16,-1 4-70-16,-3 2 49 0,0 1 85 15,-5 2 56-15,-5 5 150 0</inkml:trace>
  </inkml:traceGroup>
</inkml:ink>
</file>

<file path=ppt/ink/ink1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5:29.77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302 519 212 0,'-2'0'317'0,"2"2"24"16,0-2-28-16,0 0-54 0,0 0-70 15,-2 0-56-15,1 0-39 0,1-2-20 0,-2 2-10 16,1-1-6-16,1 1-5 0,-2-3-6 15,1 2-1-15,1-1-2 0,-2 1 1 16,0-1-1-16,1 0 3 0,-2 2 4 0,1 0 3 16,0-2 1-16,-1 2-4 0,0-1 0 15,0 1-4-15,-2 0-7 0,2-2-6 0,-2 2-6 16,1-2-5-16,-1 2-3 0,-1 0-6 15,-1 0-1-15,1 0-4 0,0 0 1 16,-1-1 1-16,2 0-2 0,-1 1-2 0,0-1-2 16,0 1-1-16,-1 0-2 0,2 0-1 15,1 0-1-15,1 0 2 0,1 0 0 0,0-2-1 16,-1 0 1-16,2 2-2 0,1 0 3 15,0 0-3-15,3 0 1 0,2 0-1 16,2 0-2-16,5 0 1 0,2 0 0 0,3 0 1 16,4 0-1-16,6 0-4 0,4 0 4 15,6 0-1-15,4-1-2 0,8 1 9 0,3-2-1 16,8 0 5-16,5-1-1 0,7 1 0 0,9 1 1 15,7-2-8-15,6 2-1 0,5 1-2 16,4-2 1-16,1 1-1 0,2 1-3 16,0 0 2-16,-3 0 1 0,1 1 1 0,-3 1 0 15,-1-1 0-15,-1 2 1 0,-2 0 0 16,-2 2-1-16,-5-3-1 0,-5 3 2 0,-4-2 1 15,-7 2-1-15,-6-3 0 0,-5 3 0 16,-6-2-1-16,-5 0-2 0,-3-2 0 16,-3 3 1-16,-2-4-1 0,-4 0 1 0,-2 0 1 15,-2 0-1-15,-4 0 1 0,-4 0-3 16,-1 0 2-16,-3-2 1 0,-4 2-1 0,-1 0 3 15,-3 0 0-15,-2 0 2 0,-1 0 1 16,-4 0 1-16,1 0 1 0,-1 2-3 16,-1-2 0-16,0 0-1 0,0 0-1 0,-2 0-1 15,2 0 0-15,-2 0-1 0,2 0 1 16,-1 0 0-16,1 0 0 0,0 0 0 0,1 0 2 15,-1 0 0-15,-2 0 0 0,1 0-1 16,-1 0-2-16,-1-2 0 0,-1 2-1 16,-1 0 1-16,1 0-1 0,-3 0 1 0,1 0 2 15,-1 0 0-15,1 0-1 0,-2 0 1 16,2 0-1-16,-2 0 0 0,0 0 0 0,0 0 0 15,0 0-1-15,-2 0-1 0,2 0 0 16,-3 2 0-16,1-2 0 0,-1 0-2 16,-2 0 3-16,1 0-1 0,-1 0-1 0,-1 0 1 15,-2 0 2-15,-2 0-1 0,-1 0-2 16,-2 0 0-16,-2 0-1 0,-3 0 0 0,-1 2-2 15,-3-1-3-15,-2 1 0 0,-1 0-1 16,-2-1-2-16,-3 2-2 0,-1-2 1 16,-6 1 0-16,-2-1 2 0,-2-1 2 0,-4 1 2 15,-2 1 2-15,-4-2 2 0,-2 1 1 16,-6 1 0-16,1-1 1 0,-4-1-2 0,1 2-1 15,-3-1-1-15,0-1 0 0,-1 1-2 16,-2-1 0-16,3 2 6 0,-1-1-1 0,-2-1 2 16,3 2 1-16,-1-2 1 0,0 0 2 15,0 0-5-15,2-2 1 0,1 2 1 0,1-1 1 16,-1-1-2-16,2 1 0 0,2 0 0 15,-1-1 0-15,2 2-5 0,0-1 1 16,4 1 3-16,-1 0-2 0,3 1 0 0,2 1 2 16,0 0 1-16,3 1 0 0,1 1-3 15,0 1 2-15,3-1 0 0,1 2 0 0,1 0 1 16,2-2 0-16,2 1 0 0,1-2 0 15,0 2 0-15,4 1 0 0,-1-2 0 16,4-1 1-16,-1 0 1 0,4-1 2 0,1 0 2 16,5-1 2-16,2 3-1 0,3-4-1 15,1 0 0-15,5 0 0 0,2 0-2 0,3 0-1 16,1-2 0-16,4 0 4 0,4-1-2 15,5 1-2-15,3-1 0 0,7-3-3 16,2 0 0-16,7 0-4 0,4-1 3 0,5 0 3 16,7-1 3-16,6-1 2 0,8-1 0 15,10-1 1-15,6 0 1 0,9-1-3 0,8-2-2 16,8 4-3-16,5-5 0 0,3 2-2 0,5-1-1 15,3 1 2-15,1-2 0 0,4 3 1 16,3-1-1-16,3 1 2 0,-2 0-3 16,1 1 0-16,-4 1 1 0,-6 0 1 0,-5 2-2 15,-6-1 6-15,-5 2 3 0,-6-1-2 16,-6 0 0-16,-7 1-1 0,-8 0 2 0,-6 1-4 15,-6 2-3-15,-9-1-1 0,-4 2 2 16,-7 1-1-16,-6 0 0 0,-4 1 0 16,-4-1 1-16,-6 1 0 0,-3 1-2 0,-3 0 2 15,-3 0-1-15,-4 0 1 0,-1 0-2 16,-2 1 1-16,-1 1 0 0,-3-2 0 0,-1 1 0 15,-2 3 0-15,-3-4 2 0,0 2-2 16,-3-1 0-16,-1 3 0 0,1-3-1 16,-5 0-1-16,1 0 0 0,0 3 1 0,-1-3 0 15,-1 0 2-15,-3 2 1 0,-1-1-2 16,-2-1-2-16,-3 1 0 0,0-1 0 0,-5 0-2 15,-3 2 0-15,-3 0 1 0,-2-2-1 16,-5 1 1-16,-1 0 0 0,-3 1-1 16,-5-3 2-16,0 0 0 0,-5 2 2 0,-1 0-3 15,-5-2 2-15,-3 0-3 0,-5 0-1 16,-3 0-1-16,-4-2-2 0,-2 0 1 0,-1 2-2 15,-2-3 3-15,-2 1-3 0,-1-1 3 16,0 0 0-16,-1 0 3 0,0 2-1 16,-1-2-1-16,-1 0 5 0,1-1-3 0,0 3 0 15,1-1-2-15,0-1 3 0,2 1 0 16,3-2 0-16,3 1 1 0,5 3 1 0,3-4 0 15,3 3-1-15,7-2 1 0,1-1 0 16,5 0 0-16,4 2 0 0,4 1-2 0,1-3 1 16,6 1-1-16,-1-1 1 0,3 2 0 15,3-1-2-15,1 0 1 0,1 0 2 16,0 2 0-16,1-1-1 0,2 2 0 0,-1-1 2 15,2 1 0-15,0 0 0 0,0 1-1 16,1-1 1-16,3 3-1 0,-2-2-2 0,1 2-2 16,0 0-1-16,1 0 3 0,2 0-2 15,2 0 3-15,1-1 3 0,3 0 2 0,3 0-3 16,1-1-1-16,4 1 2 0,1-2-1 15,5 0-4-15,2 0 1 0,2 0-1 16,6-2 2-16,3 1 0 0,4-1 0 0,5-1 2 16,5 1-1-16,5-2 3 0,4 2-2 15,7-3-1-15,4 1 3 0,5 0 2 0,8-2-1 16,3 1 1-16,7-3 2 0,6 1 2 15,8 1-3-15,4 1-1 0,5-2 3 16,7-2-1-16,3 2-2 0,2 0 0 0,5-1-4 16,0 1 4-16,1 0 0 0,3 0 2 15,-1-1 0-15,3 0 0 0,1 2 7 0,0 1-5 16,-5-2-3-16,-5 4-2 0,-7-2-2 15,-7 3-2-15,-8-2 0 0,-7 2-3 16,-5-1 0-16,-9 0 2 0,-5 0 1 0,-5 2 1 16,-5-1 1-16,-4 1 2 0,-3-2 2 15,-3 2-3-15,-4-4-3 0,0 3 3 0,-4-2-1 16,-2 1-2-16,-2 2 1 0,-2-2 3 15,-5 0 2-15,-1 1-5 0,-4 0 0 16,-4 1 0-16,-2-1 2 0,-3 1 0 0,-1 1 2 16,0-2 1-16,-2 2 0 0,-1-1 0 15,1 0-1-15,-3 1-2 0,1-2-2 0,-1 0-1 16,0 2 0-16,2 0 0 0,0 0-1 15,-2 0 0-15,0 0 1 0,0 0-1 16,0 0-1-16,0 0 4 0,0 0-1 0,0 0 0 16,0 0-1-16,-2 2-1 0,0 0 1 15,-2-2-4-15,-3 1 0 0,-4 2 0 0,-3-2 1 16,-3 1 1-16,-4-1 0 0,-4 2-1 15,-4-2-1-15,-2 1 1 0,-7-1-1 16,-3-1-2-16,-5 2 0 0,-5-1 1 0,-4-1 1 16,-5 1-1-16,-5-1 0 0,-4 2 0 15,-6-1 1-15,-4-1-1 0,-1 0 4 0,-2 0-4 16,-2 2 3-16,-2 0-2 0,0-2 0 0,0 2 2 15,2 0 0-15,1 2 3 0,-1-1 1 16,2 0 1-16,1 1 1 0,0-1-4 16,4 1-1-16,1-1-1 0,2 1-1 0,4 1 1 15,2-2 0-15,5 1 1 0,5-3 4 16,2 2-2-16,4 0 1 0,3 0 0 0,3-1-2 15,4 1-1-15,1 1-2 0,3-2 2 16,0 1 0-16,1 0-1 0,1 1 2 16,1-1-2-16,1 1-1 0,-1-1-3 0,0 1 1 15,3 1 1-15,1-3 0 0,2 2 2 16,4-1 1-16,0-1 1 0,3 0 0 0,1-1 0 15,4 1-1-15,1-1 0 0,5-1 1 16,0 0 0-16,1 0 1 0,4 0-1 16,0-1 2-16,1-1 1 0,3 1-2 0,-1-1 0 15,0 0-2-15,1-1 1 0,1-1 0 16,-2 3-1-16,1-1 1 0,-1-3-2 0,0 4 2 15,0-1-1-15,-2 1-1 0,2-1 3 16,-4 2 0-16,4 0 1 0,-1 0-1 16,0 0 1-16,1 0 1 0,0 0-4 0,0 0 1 15,0-1 0-15,1 1 1 0,1 0-1 16,-1 0 0-16,-1 0 3 0,3 0-3 0,-2 0 1 15,1 0-1-15,1 0-1 0,-3 0-1 16,1 0 0-16,0 1 0 0,1 1 2 16,-2 2-1-16,-1 1-1 0,1 2 2 0,0 0-1 15,2 1 0-15,-3 4 0 0,1-2 0 16,0 1 2-16,0 0-1 0,1 0 1 0,1 0 1 15,-2-2 1-15,1-2-2 0,-1 2 0 16,1-4 1-16,1-1 0 0,-2-1-1 16,1 2-1-16,-3-3 0 0,0 0 0 0,-2 0-1 15,-1-2 2-15,-2 0-1 0,-1 0 1 16,-2-2-1-16,1 0-1 0,-1 0 2 15,-1 1-2-15,1-1 4 0,1 0-3 0,-3-1 2 16,3 3 0-16,1-2-3 0,1 0 0 16,1 2-4-16,-1-1 4 0,4 1-1 0,0 0 1 15,1 0 0-15,-1 0 0 0,2 1 1 16,0 1-1-16,1 0 2 0,1 0 0 0,0 3-1 15,-1-2-1-15,3 5 0 0,-1-1 0 16,1 1-2-16,0 3 3 0,0 0 1 16,0 0 0-16,0 3 2 0,0-2 0 0,0 3 0 15,1-1 0-15,-1 0 1 0,2-1 0 16,-1 1-1-16,-1 1 0 0,2-1 0 0,0 1 0 15,-1-3 1-15,1 2-2 0,1 2 0 16,-2-1 0-16,1 2-1 0,1-2-2 16,-1 4-1-16,1-1 3 0,0 1 2 0,-1 0 3 15,1 0 1-15,2 1 1 0,-1-1 0 16,-1-4-1-16,-1 0-1 0,1-3-3 0,0 0 0 15,-1-3-2-15,0-2 0 0,-1 0 2 16,1-2-1-16,-2-2-1 0,1 1-1 16,-1-3 0-16,0 2 0 0,0-2 0 15,0 1 0-15,0-2 0 0,0 1 0 0,0-1 1 16,0 0-2-16,2 0 0 0,-2 0 0 0,0 0 1 15,0 0-3-15,0 0 2 0,0 0 1 16,0 0 1-16,0 0 1 0,1 0-1 16,-1 0 1-16,2 0 0 0,0 0-1 0,-2 0 2 15,3 0-3-15,-2-1 2 0,2 1-2 16,2 0 0-16,2 0 0 0,-1 0-1 0,3 0 2 15,2 0-2-15,0 0 0 0,2 0-1 16,4 0 0-16,1 0 0 0,4 0-2 16,2 0 3-16,1 1 0 0,2-1-1 0,3 0 0 15,3 0 1-15,3 0 1 0,1 0 1 16,4 0 2-16,2 0 3 0,2 0 1 0,4-1 0 15,4 1-1-15,0-3-2 0,6 1 1 16,1 1-3-16,3 0 1 0,-1 1-1 16,-1-2 1-16,-1 0-1 0,0 2-1 0,-3 0 0 15,-3 2-1-15,-2 0 0 0,-1-1-1 16,-4 0 0-16,-1 2-2 0,-2 0 2 0,-3-2-2 15,-1 1 0-15,-1-1 2 0,-1 1-1 16,0 1 0-16,-1-2-1 0,-1-1 2 0,0 0 1 16,1 0-2-16,2-1 2 0,1-1 0 15,1 1 0-15,0-1-1 0,1 1 0 0,3-2 1 16,1 2 0-16,-1-2 1 0,3 1 2 15,-2 1 0-15,-1 0-1 0,0-1-2 16,-4 0 0-16,-2 2-1 0,-1 0-3 0,-5 0 3 16,1 0-1-16,-4 0 2 0,-2 0-2 15,-1 0 1-15,-2 0 1 0,2 0 0 0,-2 0 0 16,-1 0-2-16,1-1 3 0,-1-1-3 15,1 2 2-15,-1 0-2 0,1 0 1 16,-1-2 1-16,0 0-2 0,3 2 2 0,-2-1 0 16,0-1 0-16,1 1 0 0,-1 1 0 15,0-1 0-15,-1-1 1 0,-2 2 2 0,0 0 0 16,-1 0 2-16,-1-1-2 0,-1 1 2 15,-1 0-3-15,-1 0 0 0,0-2 0 16,-2 1 0-16,-1 1 0 0,2-3 0 0,-2 2 1 16,0-1 0-16,0 0 0 0,2 0-1 15,0-1-5-15,-2 0 3 0,2 1-2 0,0-2 1 16,-2 1 1-16,2 2 0 0,-1-2 5 15,0 2-2-15,-1-1 1 0,0 1-3 16,-3 1 1-16,2-1-1 0,-2-1-1 0,-2 2 1 16,1 0-1-16,-1 0 0 0,1 0 0 15,-2 0 2-15,1 0-1 0,1 0 1 0,-1 0-1 16,2 0 1-16,0 0-1 0,0 0 0 15,0 0 0-15,2 0-1 0,0 0-2 16,1 0 1-16,0 0 1 0,2 2 0 0,0-2 1 16,0 0 1-16,-1 0 3 0,0 0-3 15,-1 0-1-15,-2 1 2 0,0-1-3 0,-1 0-1 16,-3 0 1-16,-1 0 3 0,0 0 5 15,-3 0 4-15,1 0 9 0,-2 0 7 16,-1-1 6-16,0-1 2 0,1 2 0 0,-2-1-3 16,-1-1-8-16,3 0-7 0,1 2-4 15,2-3-7-15,-1-2-2 0,-1 2-2 0,1 2-1 16,0-2-1-16,-2 2 2 0,0-2 7 15,0 0 9-15,-1-1 10 0,0-2 11 16,-4-1 9-16,0-1 7 0,-2-3 9 0,-1-1 2 16,-1-2-5-16,-2-2-1 0,0 1-8 15,0-5-10-15,-2-2-16 0,1 1-9 0,-1-2-7 16,1 0-9-16,-2 0 5 0,1 0 8 15,1 1 15-15,1 1 27 0,0 1 22 16,-1 2 19-16,2-1 9 0,-1 0 5 0,2 2 0 16,-2 0-15-16,-1 0-9 0,1 1 6 15,1 0 1-15,0 2-3 0,0-1-8 0,1 2-8 16,0 1-15-16,-1 0-20 0,1 2-16 15,1-3-9-15,0 5-9 0,1-3-3 16,-1 3-1-16,0 1-2 0,2-1-3 0,-2 1 0 16,2 2 3-16,0-1 1 0,0 2 0 15,0 0-2-15,1 1 1 0,-1-2 0 0,1 3-1 16,1-2 0-16,1 3 1 0,-2 0 2 15,1 0 0-15,1 1-2 0,0-2 0 0,0 0 0 16,0 2 0-16,0 0-1 0,0 0-2 16,0 0 2-16,0 0-1 0,-2 0 0 0,2 0-2 15,0 0 2-15,0 0 0 0,0 0 1 16,0 0 3-16,-2 0-1 0,1 0 2 0,1 0-2 15,-3-1-1-15,1 1-1 0,1-2-2 16,-3 1-1-16,0 1-2 0,-1-1 0 16,-3-1 0-16,0 2 3 0,0-1-1 0,-4 1 0 15,1 0 3-15,-4 0-2 0,-2 0-1 16,-4 0 1-16,-4 0 0 0,-2 1-1 0,-3-1 1 15,-5 3-2-15,-1-2 4 0,-3 1 0 16,-4-1 1-16,-1 3-2 0,-4-2-1 0,-1-1 2 16,-3 3-3-16,-3-2-2 0,-2-1-2 15,-3 1 2-15,-2 0 0 0,-3-2 0 16,-1 0 0-16,-2-2 2 0,2 0 1 0,-2 1-3 15,1-1 1-15,4-2 0 0,0 3-2 16,0-1-2-16,3-2-1 0,1 1 2 0,1 1-2 16,1-1-2-16,1 0-4 0,3 2-10 15,-1 1-7-15,2-3-5 0,1 3-4 16,-1 0-2-16,2 0 6 0,-1 0 11 0,4 3 7 15,-2-3 6-15,0 1 3 0,1-1 4 16,1 1 1-16,1 1 2 0,2-2-2 0,-1 0 2 16,1 0 2-16,1 1 0 0,2-1-2 15,0 2-4-15,2-1-9 0,-1-1-17 0,1 0-14 16,1-1-8-16,0 1-4 0,-2 0 1 15,2 0 4-15,-1 0 18 0,1 0 11 16,0-2 8-16,0 2 3 0,2-1 2 0,3 1 7 16,-2-2 2-16,3 1-2 0,1 0 1 15,2-2 1-15,2-1 5 0,2 4-1 0,3-2-3 16,1-1 2-16,4 0 1 0,1 2 1 15,2-2-2-15,1 0 0 0,2 2 1 16,2-2-2-16,1 1 1 0,2-1-2 0,-1 1-1 16,1-2 2-16,0 2 1 0,1 1 0 15,-1-1-2-15,-1 0 2 0,1 1 0 0,0-1 0 16,-2 0-3-16,1 0 2 0,-1 1 0 16,2 1-2-16,-2-2 1 0,2 1 0 0,-4 1-1 15,4 0 0-15,-2 0 1 0,2 0 1 16,0 0 0-16,-1 0 1 0,1 0-2 15,0 1 1-15,1 1 2 0,0-2-3 0,0 1 2 16,2-1-3-16,0 2 2 0,1-2-2 16,1 2 0-16,-1-2 1 0,2 0 0 0,-1 0 2 15,-1 0 0-15,2 0 0 0,0 0 1 16,0 0 0-16,0 0 0 0,0 0 1 15,0 0-1-15,0 0-1 0,0 0 1 0,0 0 0 16,-1 0-1-16,-1 2-1 0,2-1 1 16,-2 1-1-16,1 0-3 0,-2 0 4 15,1 3-1-15,-3 2 0 0,1 0 1 0,-3 1-1 16,1 4 1-16,1 1-3 0,0 3 0 15,1 1 2-15,-1 3 0 0,2 1 1 0,-2 3-2 16,2 1 0-16,-2 2 1 0,0 1 1 16,4 3-3-16,-2 1 0 0,0-1 2 0,1-1 1 15,0-2 0-15,1 2-1 0,-1-4 1 16,2-1 1-16,-1 1-1 0,1-2 2 15,-2 1 0-15,2-3 3 0,0 0-4 0,0-4-2 16,0 1-1-16,0-3 1 0,0 0 1 16,0-4-4-16,0 0 4 0,0-3 4 0,0-1 1 15,0 0 0-15,0-4 0 0,0-1 2 16,0-1-1-16,0 1-1 0,0-1-4 15,0-1 0-15,0 2 0 0,-2-2-3 0,2 1 2 16,0 1-4-16,0-2 4 0,0 2-7 16,0 0 3-16,0-1 5 0,0 2-3 15,0-1 1-15,0 1 1 0,-1-3 7 0,1 2-5 16,0 1-2-16,0-2-1 0,0 0 1 15,0-2 0-15,0 2-1 0,0-1 1 0,0-1-2 16,0 2 2-16,0-2 0 0,0 0 0 16,0 0 1-16,0 2-1 0,0-2-1 0,0 1 0 15,0-1 0-15,1 3-1 0,-1 0-1 16,2-2 0-16,0 3 6 0,-1 2-1 15,-1-1-2-15,3 0 1 0,-3 0 0 0,2 0 2 16,0 1 2-16,-2 1-3 0,1-2 0 16,1-3-2-16,-2 3-12 0,0-4-44 0,0 2-61 15,0 0-47-15,0-2-33 0,0-1-29 16,1 0-66-16,-1 0-89 0,0 0-115 15,-1-1-38-15,-1-2-11 0,1 0 4 0,-3-2 65 16</inkml:trace>
</inkml:ink>
</file>

<file path=ppt/ink/ink1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07.8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59DD180-8095-4064-AA03-F8662C252C4C}" emma:medium="tactile" emma:mode="ink">
          <msink:context xmlns:msink="http://schemas.microsoft.com/ink/2010/main" type="writingRegion" rotatedBoundingBox="20068,1790 22791,1727 22807,2409 20083,2471">
            <msink:destinationLink direction="with" ref="{11C85ED1-9FFE-4270-9A98-5D5D8B6D0BA5}"/>
          </msink:context>
        </emma:interpretation>
      </emma:emma>
    </inkml:annotationXML>
    <inkml:traceGroup>
      <inkml:annotationXML>
        <emma:emma xmlns:emma="http://www.w3.org/2003/04/emma" version="1.0">
          <emma:interpretation id="{DEC00E0A-6DBB-420D-8E89-A1898F575F8D}" emma:medium="tactile" emma:mode="ink">
            <msink:context xmlns:msink="http://schemas.microsoft.com/ink/2010/main" type="paragraph" rotatedBoundingBox="20068,1790 22791,1727 22807,2409 20083,2471" alignmentLevel="1"/>
          </emma:interpretation>
        </emma:emma>
      </inkml:annotationXML>
      <inkml:traceGroup>
        <inkml:annotationXML>
          <emma:emma xmlns:emma="http://www.w3.org/2003/04/emma" version="1.0">
            <emma:interpretation id="{05949AD0-DAB3-44B5-9BEA-C8E06B12FC87}" emma:medium="tactile" emma:mode="ink">
              <msink:context xmlns:msink="http://schemas.microsoft.com/ink/2010/main" type="line" rotatedBoundingBox="20068,1790 22791,1727 22807,2409 20083,2471"/>
            </emma:interpretation>
          </emma:emma>
        </inkml:annotationXML>
        <inkml:traceGroup>
          <inkml:annotationXML>
            <emma:emma xmlns:emma="http://www.w3.org/2003/04/emma" version="1.0">
              <emma:interpretation id="{7E7F2736-9F8D-40AB-8D6F-C2B0493591B7}" emma:medium="tactile" emma:mode="ink">
                <msink:context xmlns:msink="http://schemas.microsoft.com/ink/2010/main" type="inkWord" rotatedBoundingBox="20068,1790 22791,1727 22807,2409 20083,2471"/>
              </emma:interpretation>
              <emma:one-of disjunction-type="recognition" id="oneOf0">
                <emma:interpretation id="interp0" emma:lang="" emma:confidence="1">
                  <emma:literal/>
                </emma:interpretation>
              </emma:one-of>
            </emma:emma>
          </inkml:annotationXML>
          <inkml:trace contextRef="#ctx0" brushRef="#br0">2025-161 182 0,'0'1'297'0,"0"1"26"0,0 0-14 16,0-2-57-16,0 0-57 0,0 0-37 16,0 0-16-16,0 0-8 0,0 0-6 15,0 0-8-15,0 0-8 0,0 0-10 0,0 0-12 16,-2 2-11-16,2-2-14 0,0 0-13 15,0 0-12-15,0 0-8 0,0 0-9 0,0 0-7 16,2 0-3-16,-1 1-2 0,3-1-2 16,0 2 3-16,1 0-2 0,5-2 0 15,-3 1 3-15,6-1 3 0,-2 1 0 0,3-1 0 16,1 0 4-16,2 0 6 0,0 0-3 15,1 0-3-15,1-1-4 0,0 1-1 0,-2-1-6 16,-1 1-6-16,0 0-3 0,-2 0-1 16,-1 0 2-16,-2 0-2 0,-2 0 1 15,-1 1-6-15,-2-1-13 0,1 1-7 0,-1 1-8 16,-1-2-33-16,1 0-66 0,-3 0-107 15,-1-3-149-15,-2 0-78 0,-2-2-39 0,-1 0 9 16,1-1 55-16</inkml:trace>
          <inkml:trace contextRef="#ctx0" brushRef="#br0" timeOffset="242.0136">2189-226 271 0,'-6'0'403'0,"0"-2"37"0,1 0 26 15,0 2-89-15,2 0-138 0,0 0-89 16,0 0-49-16,3 4-28 0,0-1-17 0,0 6-9 15,3 1-5-15,0 1 3 0,2 3-2 16,-1 2-9-16,1 0-7 0,1 1-10 16,1 2-5-16,-1-1-8 0,0 3-4 0,-1-4 0 15,0-1 0-15,0 0 0 0,1 2-2 16,0-4-5-16,2-2-17 0,0-2-52 0,2-2-86 15,-3-2-170-15,3-5-99 0,-2-1-48 16,-2-4-12-16,2-5 37 0,0 0 77 16</inkml:trace>
          <inkml:trace contextRef="#ctx0" brushRef="#br0" timeOffset="-18458.0558">1050-191 76 0,'-5'0'282'15,"2"0"53"-15,0 0-5 0,1 0-22 0,0-2-29 16,1 1-36-16,1 1-38 0,-2-1-29 15,2-1-18-15,-1 2-20 0,-1-1-20 16,2-1-23-16,0 2-23 0,-1 0-17 0,-1 0-13 16,2 0-8-16,-2 0-1 0,1 0 1 15,-1 0 4-15,1 2 1 0,1-1 0 0,-2-1-1 16,0 3-7-16,1-2-6 0,1 3-4 15,-2-1 1-15,1 2 4 0,1 1 7 16,0 1 9-16,0 1 11 0,0 3 9 0,0-3 1 16,1 3-3-16,1 0-4 0,1-1-7 15,0 4-7-15,2-3-10 0,-2 1-4 0,0-2-4 16,2-1-5-16,-2 2-3 0,4-4-2 15,-3-2 2-15,4 0 3 0,0-3-1 16,3-2 1-16,0-1 1 0,2-3 0 0,-1-2-6 16,3-2-2-16,-3-4-3 0,1-1-2 15,-4-1-2-15,1 0-3 0,-2-2 1 0,-3 3 1 16,-1 0 17-16,-2 5 16 0,-1-1 16 15,-1 3 5-15,0 3 5 0,-1 1 1 16,1 2-9-16,0 4-12 0,0 1-8 0,0 2-2 16,3 1 1-16,0 3 16 0,0 2 19 15,4-1 8-15,1-1 6 0,1 0 5 0,2 1 1 16,3-2-15-16,1-3-18 0,2 0-13 15,0-4-8-15,2-1-5 0,-1-4 2 16,-1-1-3-16,0-5-2 0,-2-1-2 0,-1-4-4 16,-1-3-1-16,-2-2-7 0,-5-1-3 15,-1-4-1-15,-4 2 11 0,-2-2 12 0,-2 6 4 16,-2 0 6-16,-2 3 6 0,1 0 6 15,-2-1-10-15,2 3-9 0,1 5-10 0,0 0-12 16,1 4-9-16,1 1-12 0,-2 4-32 16,2 0-55-16,-2 3-94 0,2 5-101 0,1 2-77 15,2-1-44-15,2 3-8 0,2 1-2 16,1 0-14-16,2 0-71 0,-1 0-32 15,2-1-10-15,1-2 2 0,1-2 41 0,2 1 102 16</inkml:trace>
          <inkml:trace contextRef="#ctx0" brushRef="#br0" timeOffset="-18250.0439">1611-171 290 0,'-2'-1'440'16,"2"-1"47"-16,-1 2 32 0,-1 2-91 0,2-1-138 15,-2 0-106-15,1 2-72 0,1 4-44 16,3 0-32-16,0 4-14 0,0 1-9 15,4 4-6-15,1 1-1 0,-1 5-3 0,4-1 0 16,1 5 2-16,-1 0 0 0,1 2-1 16,1 4-5-16,-2 1-25 0,2 0-101 0,-2 4-206 15,0-2-107-15,-5 3-57 0,0 3-26 16,-1-3 9-16,0 1 93 0</inkml:trace>
          <inkml:trace contextRef="#ctx0" brushRef="#br0" timeOffset="963.0551">2678-335 380 0,'1'-3'440'0,"1"0"42"0,-2 0 29 16,-2 0-126-16,1 2-130 0,1-1-86 16,-4 1-55-16,3 2-38 0,-2 2-26 15,-1 2-21-15,1 0-10 0,-3 5-9 0,1 0-4 16,-1 4 1-16,0 0-1 0,-2 1 2 15,-2 1 5-15,1 1 3 0,-1-2 4 0,1 3 1 16,1-4 0-16,-2 1-3 0,2-3-3 16,2-1-1-16,1 0-3 0,-1-4-1 15,3 0 1-15,0-3 4 0,1-1 10 0,2-2 14 16,0-1 4-16,2-1 0 0,-1-5 0 15,2-1-5-15,2-3-11 0,0-3-14 0,3-1-6 16,0-1-4-16,1-1-2 0,1-2-2 16,1 3-5-16,-2 1 1 0,2-1 1 15,-1 2 3-15,-2 4-1 0,1-2 0 0,1 4 4 16,-1 2-3-16,-1 2-2 0,0-1 0 15,1 4 0-15,1 4 1 0,-1 0 1 0,3 4 3 16,-1-1 5-16,0 5 0 0,0 1 4 16,0-1 2-16,1 2 0 0,-1 0 1 15,1-1 0-15,-1 0 2 0,-2-2-3 0,1 1-2 16,-3-2-1-16,1-2-2 0,-1 0-1 15,-3-5-1-15,1 2 4 0,-2-2 16 0,-1-2 23 16,-1 1 25-16,1-1 24 0,-2 0 14 16,0-1 5-16,0 0-8 0,-3 0-15 15,0-1-25-15,-2 1-16 0,-3 0-16 0,-1 1-12 16,-2 1-5-16,-1-1-6 0,-3 2-4 15,0 1-7-15,-2 2 0 0,0-1 0 0,-1 0-4 16,3 0-5-16,-1 2 6 0,0-2-2 16,3 1 0-16,1-1 3 0,1-2 1 0,1 1-1 15,1 0-4-15,1-1-1 0,1-2-3 16,3 0-18-16,-3 1-41 0,4-2-54 0,0 0-52 15,0 0-35-15,3-2-22 0,3 1-29 16,0 0-38-16,2-2-84 0,0-3-93 16,1 1-40-16,0-2-19 0,4 0 23 0,-1-2 69 15</inkml:trace>
          <inkml:trace contextRef="#ctx0" brushRef="#br0" timeOffset="1739.0995">2945-289 315 0,'3'-2'423'0,"0"0"38"0,-1-1 33 16,-2 3-107-16,1-2-121 0,1 0-85 15,-2 1-54-15,1-1-35 0,1 2-29 0,-2-2-20 16,1 0-13-16,1 2-12 0,-2 0-6 16,0 0-4-16,0 0-2 0,0 0-3 15,0 0 0-15,2 2-2 0,-1 0 2 0,-1-2 1 16,2 0 6-16,1 2 8 0,0-1 7 15,0 1 8-15,0 0 12 0,-1 0 5 0,0 1 2 16,-1 0 7-16,2-1 3 0,-1 2 3 16,-1-3-1-16,3 2 4 0,-3 1-1 15,1 0-4-15,-1-1-8 0,2 1-3 0,-1 1-7 16,0-1-6-16,1 1-5 0,-2 2-2 15,1-2-2-15,0 1-6 0,1-1-4 0,0 0-3 16,0 2-3-16,0-1-5 0,0 1-4 16,-1 0 2-16,1 1 0 0,2-1 0 15,0 1 1-15,-2-2 0 0,1-1 1 0,0 1-3 16,0-1 1-16,0-1 2 0,0-1 6 15,1-1 4-15,-2 0 6 0,2-1 5 0,1-1 1 16,2-1-2-16,0-2-5 0,2-1 0 16,-1-2-7-16,-1 1-3 0,1-4-2 15,1 2-1-15,-2-2-2 0,0 2-5 0,-2-2 0 16,-1 4-2-16,-2 0 3 0,0 1 2 15,0 3 0-15,-1-2 6 0,-1 1-2 0,-1 2-2 16,0 2 0-16,2-1-2 0,0 2 0 16,1 3-5-16,1-1 7 0,1 4 1 15,2 0 1-15,-1-2 1 0,2 1 5 0,-2 1 2 16,2-2-1-16,1-1 5 0,3-2 3 15,2-1 1-15,3-3-4 0,2-3 2 0,2-1-3 16,2-4-5-16,-1 0-4 0,1-3 0 16,-3-3-6-16,-2-1 0 0,-3 1 0 15,-4-4 0-15,-1 0-1 0,-2 2-5 0,-5 1 2 16,0 1 1-16,-3 2 5 0,-3 1 3 15,0 4 0-15,0 0 1 0,-4 3-1 0,3 1-6 16,-4 2-5-16,1 2-2 0,-1 2-3 16,1 1 0-16,-1 2-3 0,0 2-7 15,1-3-33-15,1 4-46 0,1-2-54 0,1 0-55 16,0-2-43-16,3 1-17 0,-1 0 13 15,2-2 26-15,2-1 16 0,-1 0-3 0,3 0-32 16,-1-1-89-16,0 0-107 0,0-2-42 16,0 1 1-16,0-1 41 0,2 2 68 15</inkml:trace>
          <inkml:trace contextRef="#ctx0" brushRef="#br0" timeOffset="2462.1407">3733-220 350 0,'0'-1'419'0,"0"-3"44"0,0 4 17 0,2 0-103 16,-2-2-114-16,0 2-76 0,0-1-55 16,0 1-42-16,0 0-31 0,0 0-21 0,-2 1-14 15,1 1-11-15,-3 3-6 0,0 1-2 16,-1 2 1-16,-1 1 1 0,-1 1 6 0,1 1 8 15,0 4 11-15,1-4 9 0,-3 3 7 16,2 1 8-16,-1-2 3 0,1 1-3 16,1-1-5-16,2 0-4 0,-2 0-7 0,2-3-5 15,2-1-2-15,-2-2-1 0,1-2 5 16,2 2 9-16,-2-5 25 0,1 1 34 0,1-1 42 15,0-1 37-15,0 0 24 0,0-1 11 16,1-1-11-16,1 1-31 0,-2-1-40 0,0 1-40 16,0-2-33-16,0 0-27 0,0 2-15 15,0-1-11-15,0 1-6 0,0 0-4 0,0 0-4 16,0 0-1-16,0 0-3 0,-2 0-1 15,1 1-3-15,1-1-4 0,-2 4-12 0,1-3-59 16,1 2-96-16,-3 0-89 0,-1-2-62 16,1 0-139-16,-2 1-203 0,-1-2-55 15,1-2 37-15,-1 1 60 0,0 0 48 0,-1-2 134 16</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5:48.11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296707A-C34D-4755-A02B-4C33BCE826BD}" emma:medium="tactile" emma:mode="ink">
          <msink:context xmlns:msink="http://schemas.microsoft.com/ink/2010/main" type="inkDrawing" rotatedBoundingBox="22685,2845 25297,2669 25300,2707 22688,2882" shapeName="Other"/>
        </emma:interpretation>
      </emma:emma>
    </inkml:annotationXML>
    <inkml:trace contextRef="#ctx0" brushRef="#br0">3626 750 45 0,'5'-2'290'0,"-1"2"47"0,1-1 3 16,-2 1-23-16,2-2-42 0,1 2-52 0,4 0-46 16,2 0-29-16,4-2-17 0,6 2-13 15,7-1-15-15,7 1-17 0,8-1-11 0,10-1-16 16,9-1-11-16,15 1-9 0,9-1-8 15,7-3-5-15,11 2-10 0,5 0-7 16,6-3 3-16,1 2-2 0,3-2-1 0,0 0-2 16,2 1 2-16,-2 0 0 0,-2-1-5 15,-6 0-3-15,-4 0-1 0,-7-1-2 0,-8 1-1 16,-9-1 1-16,-6 1 2 0,-10 0 4 15,-8 0 4-15,-7-2 6 0,-7 3 6 16,-6-2 6-16,-7 5 4 0,-6-2 3 0,-5-1-1 16,-5 5-4-16,-3-2-2 0,-4 2-9 15,-2 1-7-15,-2-2-9 0,-1 1-12 0,-2 1-13 16,0 0-12-16,-3 1-8 0,0 1-36 15,-3-2-126-15,-2 1-177 0,-4-1-87 0,-2 3-44 16,0-2-18-16,-4 1 26 0,-2-1 118 16</inkml:trace>
  </inkml:traceGroup>
</inkml:ink>
</file>

<file path=ppt/ink/ink1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5:44.5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EC5B91A-679A-4B96-846B-775763DAF1CD}" emma:medium="tactile" emma:mode="ink">
          <msink:context xmlns:msink="http://schemas.microsoft.com/ink/2010/main" type="writingRegion" rotatedBoundingBox="19060,2103 22639,2103 22639,3127 19060,3127"/>
        </emma:interpretation>
      </emma:emma>
    </inkml:annotationXML>
    <inkml:traceGroup>
      <inkml:annotationXML>
        <emma:emma xmlns:emma="http://www.w3.org/2003/04/emma" version="1.0">
          <emma:interpretation id="{A369080C-B03F-403D-8A39-4E1A7B75D1FB}" emma:medium="tactile" emma:mode="ink">
            <msink:context xmlns:msink="http://schemas.microsoft.com/ink/2010/main" type="paragraph" rotatedBoundingBox="19060,2103 22639,2103 22639,3127 19060,3127" alignmentLevel="1"/>
          </emma:interpretation>
        </emma:emma>
      </inkml:annotationXML>
      <inkml:traceGroup>
        <inkml:annotationXML>
          <emma:emma xmlns:emma="http://www.w3.org/2003/04/emma" version="1.0">
            <emma:interpretation id="{4DA55746-83D7-4527-B74F-2C6F7AD38323}" emma:medium="tactile" emma:mode="ink">
              <msink:context xmlns:msink="http://schemas.microsoft.com/ink/2010/main" type="line" rotatedBoundingBox="19060,2103 22639,2103 22639,3127 19060,3127"/>
            </emma:interpretation>
          </emma:emma>
        </inkml:annotationXML>
        <inkml:traceGroup>
          <inkml:annotationXML>
            <emma:emma xmlns:emma="http://www.w3.org/2003/04/emma" version="1.0">
              <emma:interpretation id="{81AAB50B-3B4F-41DB-86D2-5B61B9243C28}" emma:medium="tactile" emma:mode="ink">
                <msink:context xmlns:msink="http://schemas.microsoft.com/ink/2010/main" type="inkWord" rotatedBoundingBox="19060,2103 22639,2103 22639,3127 19060,3127"/>
              </emma:interpretation>
              <emma:one-of disjunction-type="recognition" id="oneOf0">
                <emma:interpretation id="interp0" emma:lang="" emma:confidence="1">
                  <emma:literal/>
                </emma:interpretation>
              </emma:one-of>
            </emma:emma>
          </inkml:annotationXML>
          <inkml:trace contextRef="#ctx0" brushRef="#br0">154 70 231 0,'0'-3'376'0,"0"-2"39"16,-4 0 30-16,1 1-78 0,0-1-105 15,0 0-66-15,-2 1-40 0,0-3-28 16,1 4-25-16,-1-2-26 0,-1 1-20 0,1 1-15 15,0-1-12-15,0 1-8 0,2 0-2 16,-2 0 1-16,2 2 4 0,0-1 3 0,0 1 5 16,0 1 6-16,0 0 2 0,1 0 2 15,-1 0 0-15,0 3-2 0,0-2-3 16,-4 5 0-16,3 1 1 0,-3 0 7 0,1 3 13 15,1 4 14-15,-1-3 13 0,0 4 25 16,-1-1 19-16,2 4 6 0,1-3-3 0,-1 4 6 16,2-2-4-16,1-1-18 0,1 0-24 15,2-2-8-15,1 1-6 0,1-3-16 16,2 0-5-16,3-3 2 0,1-2 4 0,4 0-1 15,3-3-4-15,4-2-4 0,4-5-10 16,1-3-14-16,4-2-7 0,-3-2-6 16,1-4-8-16,-1-2-2 0,-4-1-1 0,-3-1-1 15,-2-1 0-15,-4 1 0 0,-4 1-1 16,-1 1 1-16,-5 0 4 0,-1 4 5 0,-5 1 5 15,-2 1 1-15,-3 1 2 0,-2 2-3 16,-2 0-6-16,-2 2-10 0,-4 0-9 0,1 1-15 16,1 3-42-16,0-3-81 0,2 3-105 15,3 1-80-15,0 0-46 0,5 0-73 16,-1 1-127-16,3 3-84 0,2-3 18 0,0 3 34 15,6-1 27-15,0-1 68 0</inkml:trace>
          <inkml:trace contextRef="#ctx0" brushRef="#br0" timeOffset="1577.09">406 107 136 0,'-1'-1'322'16,"-1"-1"40"-16,2 1 2 0,0-2-34 15,-1 2-67-15,-1-1-54 0,2 0-35 0,-2 0-23 16,1 1-17-16,1-3-17 0,0 3-25 15,-2 1-19-15,2-1-20 0,0 0-15 0,0 1-15 16,0 1-9-16,2 0 1 0,4 0-3 16,2 3-1-16,5-1 1 0,6 2 3 15,4 1 3-15,7 1-3 0,7 0 0 0,7 2-1 16,8-1 5-16,8 2 4 0,10 1 3 0,4 0 4 15,10 1 5-15,4-2 4 0,7 1-1 16,8 0-4-16,4-1-3 0,5 0-6 0,2 3-7 16,-3-2-7-16,-2 3-3 0,-8-3-3 15,-3 2-5-15,-8 0 0 0,-6-1 0 16,-8-1 0-16,-8-1-1 0,-7 1 1 0,-5-3 0 15,-7 3 1-15,-8-1 0 0,-3-1 1 16,-8-2 0-16,-3-2 1 0,-7 1 6 0,-1 1 6 16,-3-1 3-16,-3 0 0 0,-1-2 2 15,-2-1 4-15,1-3-2 0,-3 0 1 16,1 0 1-16,-1-2 1 0,0 1 3 0,0 1-1 15,0-1-3-15,-2-2-3 0,2 1-4 16,-3 0-3-16,1 2-5 0,-3 0-3 0,0-2-3 16,0 0-2-16,-3 2 0 0,2 0 6 15,-2 0 8-15,0 0 13 0,0 0 14 16,-2 0 12-16,2 0 11 0,-1 0-2 0,-1 0-6 15,1-1-9-15,-2-1-14 0,-1 1-12 16,0-2-13-16,1 0-5 0,-2 1-3 0,2-1 1 16,-2 0-4-16,2 0 0 0,-2 2 3 15,0-3-1-15,2 3 2 0,-2 0 0 16,2 0 3-16,-3-3-3 0,1 3 1 0,-1-1-2 15,1-2-3-15,-3 1-2 0,0 2 3 16,-1-2 1-16,-1 2 0 0,1 1 0 0,-2-2 2 16,-2 2 0-16,1 2-3 0,-3-1 2 15,3 2-1-15,-3 1-1 0,1 2 1 16,0 1 0-16,0 2 1 0,1 2-2 0,0 0 1 15,1 3 0-15,1-2 1 0,0 4 3 0,1-2 3 16,2 2 1-16,2 0 2 0,0 1 13 16,1-1 7-16,2 3 3 0,0-4 5 15,3 1 0-15,0 1 2 0,0-2-13 0,1-3-7 16,1 0-7-16,1-3-5 0,-1 2-1 15,-1-4-4-15,2-2 0 0,-1 2-4 0,1-4 0 16,-1 1-4-16,1-3-8 0,0 0-21 16,0 1-34-16,2-2-31 0,0 1-28 15,-2 1-23-15,0-2-7 0,0 4 9 0,0-1 27 16,-1 1 29-16,1 1 26 0,-3-4 20 15,2 1 17-15,-2 0 9 0,0 0 8 0,-2 0 6 16,2-1 3-16,-2 1 0 0,1 0 2 16,1-2 4-16,-2 1-2 0,2-1 0 15,0 2 0-15,0-2 2 0,0 4 0 0,-1-3-2 16,1 3 0-16,0 3 2 0,0-4 3 15,0 3 1-15,0 0 2 0,0 0 4 0,0 4 7 16,0-2 13-16,0 3 10 0,0-1 9 16,0-1 2-16,1 5 7 0,1-3 7 15,1 1 1-15,0 0-6 0,2 0 1 0,1-1 6 16,0 1 16-16,4-2-2 0,3 1 5 15,1-1 13-15,3 1 9 0,2-2 4 0,3-2-10 16,0 0 7-16,4 2-4 0,2-3-13 16,1 0 0-16,1 1 3 0,1-3-2 15,2 3-4-15,1-3 7 0,0 0 13 0,3-2 3 16,-1-1-6-16,0 1-7 0,2-4-5 15,0 1-15-15,0-1-17 0,2-3-17 0,-3-2-15 16,1-2-7-16,-1-1-9 0,-2-1-8 16,-1-3-4-16,-2 0-3 0,-4-2-1 15,1-3-1-15,-6 1 2 0,1 0-2 0,-3 0 1 16,-1 0 0-16,-1-1-1 0,-1 1 0 15,-4-1 1-15,0 2 3 0,-3-2 2 0,0 0 3 16,-5 0 4-16,1-2 2 0,-6-2 3 16,-1 1 2-16,-3-3 1 0,-3 2-1 0,-4-2-1 15,-2 1-1-15,-2 0-1 0,-5-1 0 16,-2 1-5-16,-4-1-2 0,-2 3-3 0,-5 2 0 15,-1 3-1-15,-3-1-4 0,-4 6 0 16,1 1-3-16,-4 3 1 0,-1 2-4 0,1 2-5 16,-3 2-11-16,4 2-24 0,-3 2-40 15,4-1-75-15,0 2-126 0,3 0-128 0,0 0-69 16,5-2-113-16,2 2-187 0,1-2-57 15,1 1 58-15,4-1 95 0,0-1 60 16,1 0 127-16</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4:12.405"/>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91B0FC22-8A9C-4294-B7DE-458094AF5716}" emma:medium="tactile" emma:mode="ink">
          <msink:context xmlns:msink="http://schemas.microsoft.com/ink/2010/main" type="writingRegion" rotatedBoundingBox="1733,12337 6953,11964 7164,14923 1944,15295"/>
        </emma:interpretation>
      </emma:emma>
    </inkml:annotationXML>
    <inkml:traceGroup>
      <inkml:annotationXML>
        <emma:emma xmlns:emma="http://www.w3.org/2003/04/emma" version="1.0">
          <emma:interpretation id="{4AFF1191-7ABC-4166-BF8D-0684A30E1682}" emma:medium="tactile" emma:mode="ink">
            <msink:context xmlns:msink="http://schemas.microsoft.com/ink/2010/main" type="paragraph" rotatedBoundingBox="1753,12298 3158,12302 3156,13029 1751,13025" alignmentLevel="1"/>
          </emma:interpretation>
        </emma:emma>
      </inkml:annotationXML>
      <inkml:traceGroup>
        <inkml:annotationXML>
          <emma:emma xmlns:emma="http://www.w3.org/2003/04/emma" version="1.0">
            <emma:interpretation id="{06B7B0BD-DF73-42AF-9F69-6B8C82F4D0DC}" emma:medium="tactile" emma:mode="ink">
              <msink:context xmlns:msink="http://schemas.microsoft.com/ink/2010/main" type="line" rotatedBoundingBox="1753,12298 3158,12302 3156,13029 1751,13025"/>
            </emma:interpretation>
          </emma:emma>
        </inkml:annotationXML>
        <inkml:traceGroup>
          <inkml:annotationXML>
            <emma:emma xmlns:emma="http://www.w3.org/2003/04/emma" version="1.0">
              <emma:interpretation id="{B7C7B63A-BAC0-44F4-9C0F-03396C399714}" emma:medium="tactile" emma:mode="ink">
                <msink:context xmlns:msink="http://schemas.microsoft.com/ink/2010/main" type="inkWord" rotatedBoundingBox="1753,12298 3158,12302 3156,13029 1751,13025"/>
              </emma:interpretation>
              <emma:one-of disjunction-type="recognition" id="oneOf0">
                <emma:interpretation id="interp0" emma:lang="" emma:confidence="0">
                  <emma:literal>no</emma:literal>
                </emma:interpretation>
                <emma:interpretation id="interp1" emma:lang="" emma:confidence="0">
                  <emma:literal>N</emma:literal>
                </emma:interpretation>
                <emma:interpretation id="interp2" emma:lang="" emma:confidence="0">
                  <emma:literal>NY</emma:literal>
                </emma:interpretation>
                <emma:interpretation id="interp3" emma:lang="" emma:confidence="0">
                  <emma:literal>us</emma:literal>
                </emma:interpretation>
                <emma:interpretation id="interp4" emma:lang="" emma:confidence="0">
                  <emma:literal>n,</emma:literal>
                </emma:interpretation>
              </emma:one-of>
            </emma:emma>
          </inkml:annotationXML>
          <inkml:trace contextRef="#ctx0" brushRef="#br0">-3674-1640 136 0,'2'-9'411'0,"-2"-3"69"0,3 2 45 15,2-3-26-15,-1 2-98 0,3-4-78 16,2 1-47-16,2-1-30 0,3 0-13 15,1 0-12-15,2 1-18 0,-1 2-38 0,1 0-37 16,2 2-30-16,-1 3-26 0,2 1-19 16,-1 4-14-16,-2 2 1 0,1 2 6 15,-1 4 14-15,-3 5 26 0,1 3 36 16,-4 4 25-16,-2 2 23 0,-4 5 10 0,-2 1 1 15,-3 4-24-15,-3 0-30 0,0-1-25 16,-5 1-29-16,0 0-18 0,0-5-20 0,0-2-3 16,0-3-1-16,4-6-3 0,-3 0 2 15,4-6 4-15,0-2 6 0,1-2 3 16,1-1 0-16,1-5-1 0,1-2-5 0,2-4-9 15,4-4-12-15,2-4-9 0,2-2-6 16,5-4-1-16,2-3-1 0,2-3-2 0,2-3 1 16,2-4-2-16,0 0-1 0,-2-2 0 15,-2 0 0-15,-1 3 2 0,-5 2 1 16,-1 5 0-16,-3 3 4 0,-4 4 2 0,-1 2 4 15,-2 6 5-15,-2 1 3 0,-1 3 3 16,-1 2 1-16,-1 2-4 0,-1 4-3 16,-2 1-6-16,1 5-3 0,-3 4-4 15,1 6-3-15,0 3-1 0,1 3 1 0,2 4 1 16,1 1 0-16,4 2 1 0,1 0 1 15,3 0 0-15,4-3 0 0,1 0-5 16,6 0-18-16,4-3-52 0,2-4-158 0,6-5-177 16,4-5-188-16,2-4-242 0,1-5-134 15,2-4-28-15,2-2 114 0,-1-5 155 16,-3-1 175-16</inkml:trace>
          <inkml:trace contextRef="#ctx0" brushRef="#br0" timeOffset="480.0275">-2667-1718 301 0,'0'-4'505'0,"0"-2"67"16,0-2 89-16,0 0 63 0,0-5-94 15,1 1-61-15,3-2-38 0,-1-2-33 16,3 2-67-16,0 0-112 0,4 2-103 15,-1 0-79-15,2 2-54 0,2 2-36 0,1 1-20 16,-1 4-14-16,0 3-8 0,1 2-3 16,0 5-2-16,-1 3-1 0,-1 4-1 15,-2 5 0-15,-2 6 1 0,-4-3-4 0,0 4 2 16,-3-3-3-16,-1-2 1 0,0-3 3 15,0-4 3-15,0-2 6 0,0-4 7 16,0-2 10-16,0-2 7 0,3-3 4 0,0-1 0 16,2-2-1-16,2-3-5 0,4-2-8 15,1 2-6-15,4-2-4 0,1 0-3 16,1 3-4-16,2 1 0 0,2 3-3 0,-1 2 0 15,0 3 0-15,-4 2 2 0,-3 4 3 16,-6 2 4-16,-8 4 3 0,-9 7-3 16,-14 7-23-16,-10 2-73 0,-14 7-217 15,-10 1-222-15,-13 1-304 0,-7 1-159 0,-5-1-62 16,-5 2 25-16,2-7 189 0,1-4 206 15</inkml:trace>
        </inkml:traceGroup>
      </inkml:traceGroup>
    </inkml:traceGroup>
    <inkml:traceGroup>
      <inkml:annotationXML>
        <emma:emma xmlns:emma="http://www.w3.org/2003/04/emma" version="1.0">
          <emma:interpretation id="{75EE53F3-83AC-4782-90E2-0906B5A56F85}" emma:medium="tactile" emma:mode="ink">
            <msink:context xmlns:msink="http://schemas.microsoft.com/ink/2010/main" type="paragraph" rotatedBoundingBox="2196,13160 4055,12861 4185,13665 2325,13965" alignmentLevel="1"/>
          </emma:interpretation>
        </emma:emma>
      </inkml:annotationXML>
      <inkml:traceGroup>
        <inkml:annotationXML>
          <emma:emma xmlns:emma="http://www.w3.org/2003/04/emma" version="1.0">
            <emma:interpretation id="{5137AF7A-8A4F-4AFC-9EC4-B3A34A8589C6}" emma:medium="tactile" emma:mode="ink">
              <msink:context xmlns:msink="http://schemas.microsoft.com/ink/2010/main" type="line" rotatedBoundingBox="2196,13160 4055,12861 4185,13665 2325,13965"/>
            </emma:interpretation>
          </emma:emma>
        </inkml:annotationXML>
        <inkml:traceGroup>
          <inkml:annotationXML>
            <emma:emma xmlns:emma="http://www.w3.org/2003/04/emma" version="1.0">
              <emma:interpretation id="{8B565F39-17F1-45E8-8718-022420CBAFBA}" emma:medium="tactile" emma:mode="ink">
                <msink:context xmlns:msink="http://schemas.microsoft.com/ink/2010/main" type="inkWord" rotatedBoundingBox="2196,13160 4055,12861 4185,13665 2325,13965"/>
              </emma:interpretation>
              <emma:one-of disjunction-type="recognition" id="oneOf1">
                <emma:interpretation id="interp5" emma:lang="" emma:confidence="0">
                  <emma:literal>86</emma:literal>
                </emma:interpretation>
                <emma:interpretation id="interp6" emma:lang="" emma:confidence="0">
                  <emma:literal>o 6</emma:literal>
                </emma:interpretation>
                <emma:interpretation id="interp7" emma:lang="" emma:confidence="0">
                  <emma:literal>V 6</emma:literal>
                </emma:interpretation>
                <emma:interpretation id="interp8" emma:lang="" emma:confidence="0">
                  <emma:literal>706</emma:literal>
                </emma:interpretation>
                <emma:interpretation id="interp9" emma:lang="" emma:confidence="0">
                  <emma:literal>v 6</emma:literal>
                </emma:interpretation>
              </emma:one-of>
            </emma:emma>
          </inkml:annotationXML>
          <inkml:trace contextRef="#ctx0" brushRef="#br1" timeOffset="-777063.4455">-2414-675 135 0,'22'0'466'0,"-5"0"51"16,-1 0 27-16,-3 0 14 0,-1 0-189 0,-1 1-151 15,-3-1-81-15,-1 2-40 0,-1 0-19 16,-3-1-12-16,0 1-8 0,-1-2-14 0,-1 2-16 16,-1 1-11-16,-1 0-8 0,-1 3-1 15,-1 1-4-15,0 2-2 0,0-1 0 16,0-1 2-16,-1-1-1 0,1-1 0 15,0 0 2-15,2-3 3 0,-3 0 2 0,1-2 1 16,-2-2-7-16,1-2-13 0,-1-4-20 0,-1-1-22 16,2-2-21-16,3-2-42 0,1-1-109 15,1-1-184-15,3 1-85 0,-1-1-35 16,3 3-12-16,2-2 26 0,2 2 107 0</inkml:trace>
          <inkml:trace contextRef="#ctx0" brushRef="#br1" timeOffset="-776621.4202">-1760-1265 230 0,'-2'-16'554'0,"2"5"124"0,-1 0 98 15,-2 3 80-15,1 2-184 0,0 3-105 0,1 1-106 16,-2 0-105-16,0 5-81 0,-2 1-62 16,0 3-35-16,0 7-24 0,-3 7-13 0,1 5-9 15,-3 6-7-15,1 4-13 0,-2 6-33 16,1 2-26-16,1 1-20 0,2 2-11 15,4 2-8-15,6-3-4 0,4 1-3 0,5-1-3 16,6-3 0-16,5-3 1 0,7-3 1 16,5-5 2-16,5-5-6 0,4-7 4 0,5-8-3 15,3-4-3-15,-1-8-2 0,-2-4-4 16,-4-8 4-16,-4-2-3 0,-6-3 4 15,-6 1 8-15,-9-1 10 0,-6 1 15 0,-7 1 11 16,-9 1 7-16,-7 0 5 0,-12 1 0 0,-9 0-7 16,-8 3-12-16,-9 0-8 0,-5 3-7 15,-5 1-7-15,-2 4-6 0,4 2-4 16,3 0-7-16,4 2-18 0,6 3-39 0,7 3-78 15,5 2-154-15,8 2-184 0,11 5-129 16,8 6-212-16,11 0-160 0,6 1-29 0,5 0 99 16,4-1 156-16,3-2 115 0,1 0 221 15</inkml:trace>
          <inkml:trace contextRef="#ctx0" brushRef="#br1" timeOffset="-777342.4614">-3086-866 371 0,'-5'0'482'0,"1"0"37"0,0 0 24 15,0 0-87-15,-1 3-172 0,0 1-99 0,-1 1-46 16,1 4 20-16,0 3 83 0,-1 6 79 16,0 2 58-16,1 5 36 0,0 3 18 0,0 2-30 15,4 1-83-15,1 2-84 0,3 3-69 16,3-2-54-16,7 3-36 0,3-4-22 15,4 0-19-15,6-2-9 0,5-2-6 0,2-3-1 16,4-5-7-16,4-5-2 0,-2-5-2 16,1-4-2-16,-1-7 1 0,-2-3-1 0,-4-5 1 15,-5-7-1-15,-5-4 2 0,-8-5 2 16,-5-3 3-16,-7-4 6 0,-9-2 12 15,-5 0 12-15,-7 1 9 0,-6 2 5 0,-1 4 0 16,-5 4-5-16,-1 0-9 0,-3 3-13 16,1 5-11-16,0 2-8 0,3 4-5 0,2 1-9 15,2 1-20-15,4 1-39 0,5 3-73 16,3 1-181-16,4 1-166 0,7 1-107 0,3 1-154 15,5 5-181-15,6-2-42 0,4 2 118 16,6 2 135-16,3 0 94 0,-1-2 165 0</inkml:trace>
        </inkml:traceGroup>
      </inkml:traceGroup>
    </inkml:traceGroup>
    <inkml:traceGroup>
      <inkml:annotationXML>
        <emma:emma xmlns:emma="http://www.w3.org/2003/04/emma" version="1.0">
          <emma:interpretation id="{A57C84DE-851F-45D4-ACF3-923225BC3D12}" emma:medium="tactile" emma:mode="ink">
            <msink:context xmlns:msink="http://schemas.microsoft.com/ink/2010/main" type="paragraph" rotatedBoundingBox="2325,13771 7058,13433 7164,14923 2432,15261" alignmentLevel="1"/>
          </emma:interpretation>
        </emma:emma>
      </inkml:annotationXML>
      <inkml:traceGroup>
        <inkml:annotationXML>
          <emma:emma xmlns:emma="http://www.w3.org/2003/04/emma" version="1.0">
            <emma:interpretation id="{79F1CF1B-F673-4149-99B9-8B61CDA72979}" emma:medium="tactile" emma:mode="ink">
              <msink:context xmlns:msink="http://schemas.microsoft.com/ink/2010/main" type="inkBullet" rotatedBoundingBox="2359,14243 5091,14048 5137,14702 2406,14897"/>
            </emma:interpretation>
            <emma:one-of disjunction-type="recognition" id="oneOf2">
              <emma:interpretation id="interp10" emma:lang="" emma:confidence="0">
                <emma:literal>→</emma:literal>
              </emma:interpretation>
            </emma:one-of>
          </emma:emma>
        </inkml:annotationXML>
        <inkml:trace contextRef="#ctx0" brushRef="#br1" timeOffset="-778803.545">-2947 635 278 0,'-14'3'457'0,"0"-3"44"0,1 1 23 16,2 2-69-16,1-2-156 0,4-1-120 0,3 3-73 15,0-3-37-15,3 0-19 0,6 0-7 16,5 0 0-16,10-4 13 0,10 0 23 16,15-3 29-16,11-4 32 0,16-4 39 0,9-6 51 15,16-2 60-15,8-5 39 0,14-3 18 0,10-6 1 16,12 0-18-16,9-4-46 0,9-2-67 15,1-2-62-15,1 1-49 0,-8 1-33 0,-8 3-26 16,-10 4-17-16,-13 2-12 0,-12 4-7 16,-17 5-6-16,-11 3-2 0,-15 1-1 15,-13 5 4-15,-9 4 7 0,-12 0 10 0,-5 3 12 16,-7 2 12-16,-6 2 9 0,-5-1 2 16,-5 1-2-16,-3-2-9 0,-3 4-11 0,-1-4-13 15,-2 3-10-15,-2 0-6 0,2 0-3 16,0 0-1-16,1 0-2 0,-1 1-1 15,3 2-1-15,0-2 0 0,0 2 0 0,0-1-2 16,-2 1 1-16,1 1-1 0,1 0 1 16,-2 0 0-16,1-1-2 0,1 1-2 15,-2-2 0-15,-3 2 0 0,0-1-1 0,-2 1-1 16,-3-2 1-16,1 1 2 0,-2-1 0 15,-2 1 2-15,0-2 1 0,-1 1 1 0,0 0 1 16,0-1 0-16,-1 0 3 0,1 1-2 16,2 0-1-16,-1 0 0 0,2 1 0 15,1-2 0-15,-1 2 0 0,2-1 0 0,-1 1 0 16,2 1 0-16,-1-2 0 0,-1 0 0 15,3 2-4-15,-1 0 2 0,-2 0 1 0,1 0 1 16,-1 0-1-16,2 0 1 0,-3 2 3 16,-1 0 0-16,-1-2-1 0,-3 1 0 0,-1-1 1 15,-4 0-1-15,-1 0-1 0,-3-1 1 16,-1 1 1-16,0-2-3 0,-1 0-1 0,0 2 1 15,2 0-1-15,-1 0-2 0,6 2 1 16,1 0-1-16,5-2 1 0,1 1-1 16,3-1-2-16,4 2-2 0,3-1-1 0,3-1 0 15,5 3 0-15,4-2 3 0,5 5 2 16,5-1 3-16,5-2 0 0,5 2 1 0,2 1-1 15,5-2-2-15,2 0 0 0,0 0 2 16,2 1-1-16,-2 1 0 0,-3-1 2 0,-4 1-1 16,-1 3 0-16,-5 0-1 0,-2 3 0 15,-4 4 2-15,-5 1 1 0,-5 5 1 16,-2 0 2-16,-7 7 1 0,-7 2-6 0,-4 0-18 15,-5 2-38-15,-3 0-82 0,-3-1-193 16,2-3-145-16,-2-2-167 0,3-2-240 0,1-3-99 16,6-1 11-16,2-1 151 0,4-2 126 15,1-3 161-15</inkml:trace>
      </inkml:traceGroup>
      <inkml:traceGroup>
        <inkml:annotationXML>
          <emma:emma xmlns:emma="http://www.w3.org/2003/04/emma" version="1.0">
            <emma:interpretation id="{360A5B93-5EBC-4CE1-9CE2-5470FEDBA80C}" emma:medium="tactile" emma:mode="ink">
              <msink:context xmlns:msink="http://schemas.microsoft.com/ink/2010/main" type="line" rotatedBoundingBox="5339,13556 7058,13433 7164,14923 5445,15045"/>
            </emma:interpretation>
          </emma:emma>
        </inkml:annotationXML>
        <inkml:traceGroup>
          <inkml:annotationXML>
            <emma:emma xmlns:emma="http://www.w3.org/2003/04/emma" version="1.0">
              <emma:interpretation id="{1976D256-6621-4257-98BF-F5E0629F8D6E}" emma:medium="tactile" emma:mode="ink">
                <msink:context xmlns:msink="http://schemas.microsoft.com/ink/2010/main" type="inkWord" rotatedBoundingBox="5339,13556 7058,13433 7164,14923 5445,15045"/>
              </emma:interpretation>
              <emma:one-of disjunction-type="recognition" id="oneOf3">
                <emma:interpretation id="interp11" emma:lang="" emma:confidence="1">
                  <emma:literal>3</emma:literal>
                </emma:interpretation>
                <emma:interpretation id="interp12" emma:lang="" emma:confidence="0">
                  <emma:literal>B</emma:literal>
                </emma:interpretation>
                <emma:interpretation id="interp13" emma:lang="" emma:confidence="0">
                  <emma:literal>I</emma:literal>
                </emma:interpretation>
                <emma:interpretation id="interp14" emma:lang="" emma:confidence="0">
                  <emma:literal>s</emma:literal>
                </emma:interpretation>
                <emma:interpretation id="interp15" emma:lang="" emma:confidence="0">
                  <emma:literal>z</emma:literal>
                </emma:interpretation>
              </emma:one-of>
            </emma:emma>
          </inkml:annotationXML>
          <inkml:trace contextRef="#ctx0" brushRef="#br1" timeOffset="-795243.4852">909 136 262 0,'-1'-14'575'0,"2"-2"82"0,1-1 43 0,3-3 22 16,3 1-243-16,4-4-131 0,2-2-101 15,7 1-58-15,1 1-27 0,3-1-15 0,2 1-21 16,0 3-37-16,-2 5-41 0,1 1-28 16,-3 5-20-16,-1 2-13 0,-4 5-5 0,-2 4-2 15,-5 6 0-15,-7 5 4 0,0 4 8 16,-6 6 4-16,-3 2 6 0,-3 3 5 0,-1 2 4 15,-2 1 6-15,0-6 0 0,3-1 3 16,0-2-2-16,3-4-3 0,4-3-2 0,1-2-5 16,3-3-2-16,3-1-1 0,4-2 1 15,2-3 2-15,6 0-2 0,1-1 0 0,1-2-1 16,1 1-4-16,-2 2-5 0,-2 1-2 15,0 3 1-15,-1-1-2 0,-2 4 2 0,-2 0 17 16,-3 2 28-16,-1 1 33 0,-5 0 33 16,-1 2 32-16,-5 0 16 0,-5 3-6 15,-3-3-21-15,-4 3-27 0,-5-2-31 0,-2 1-35 16,-4-6-56-16,-2 2-108 0,-2-6-148 15,-2-4-108-15,1-4-149 0,-1-4-226 16,2-6-95-16,3-2 27 0,7 1 106 0,4-4 84 16,6-1 134-16</inkml:trace>
          <inkml:trace contextRef="#ctx0" brushRef="#br1" timeOffset="-795849.52">1 4 208 0,'-4'-4'482'0,"3"3"46"16,2 1 22-16,6 1 15 0,4 8-227 0,8 3-131 15,6 4-45-15,5 5-10 0,8 2-1 16,5 2-1-16,6 4-10 0,3 1-16 0,2 1-37 15,2 1-36-15,0-2-40 0,-1 0-55 16,-1 0-52-16,-2-3-42 0,-5-3-66 0,-6-5-141 16,-6-5-164-16,-6-3-54 0,-9-10-9 15,-6-6 11-15,-7-4 49 0</inkml:trace>
          <inkml:trace contextRef="#ctx0" brushRef="#br1" timeOffset="-795672.5098">603-38 72 0,'-3'-11'453'15,"-2"10"56"-15,0-1 26 0,0 7 17 0,1 6-152 16,-3 6-175-16,-1 8-92 0,0 5-37 15,-1 3-18-15,1 5-5 0,-1 1-4 0,2 0-8 16,1 2-13-16,1-3-14 0,4 0-14 16,1-2-32-16,1-2-26 0,6-4-30 0,0-2-56 15,1-5-143-15,2-4-172 0,2-4-71 16,3-4-26-16,0-2-1 0,1-4 40 15</inkml:trace>
          <inkml:trace contextRef="#ctx0" brushRef="#br1" timeOffset="-796126.5358">407-656 321 0,'-10'-11'416'15,"-2"0"39"-15,-3 3 30 0,3-1-102 0,-2 0-124 16,-2 4-76-16,0 0-46 0,-1 3-30 15,-1 0-19-15,-1 2-16 0,2 3-2 0,-2 5 7 16,0 0 18-16,0 5 26 0,-2 4 66 16,2 3 78-16,-1 7 73 0,-1 5 50 0,-1 6 38 15,-2 8 7-15,2 8-50 0,2 2-67 16,-1 8-76-16,5 4-63 0,4 3-59 0,5 5-37 15,7 3-26-15,8-2-18 0,8 3-12 16,11-1-8-16,9-4-3 0,9-2-6 16,10-2 2-16,8-5 1 0,10-7 2 15,6-7-1-15,8-7-1 0,8-8 1 0,7-8-3 16,4-12-4-16,3-8-2 0,0-12-1 0,-1-9 0 15,-5-12 1-15,-7-12 0 0,-6-11 0 16,-9-13 1-16,-12-13-2 0,-10-12 0 16,-15-9 0-16,-11-4-2 0,-12 1 2 0,-10 2 4 15,-11 5 1-15,-11 7 4 0,-8 5 5 0,-10 8 4 16,-7 7-2-16,-10 6 1 0,-9 7-1 15,-7 4-4-15,-7 9-3 0,-6 4-4 0,-2 4-1 16,-2 5-4-16,1 3-3 0,4 6-7 16,1 4-14-16,5 4-21 0,4 2-39 15,5 3-75-15,7 5-173 0,6 4-161 0,8 5-119 16,5 5-227-16,6 3-132 0,3 6-18 15,4 3 126-15,3-1 143 0,4 4 118 0</inkml:trace>
        </inkml:traceGroup>
      </inkml:traceGroup>
    </inkml:traceGroup>
  </inkml:traceGroup>
</inkml:ink>
</file>

<file path=ppt/ink/ink1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5:50.83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EC2CC84-2EB2-4CBC-8949-DAD143661033}" emma:medium="tactile" emma:mode="ink">
          <msink:context xmlns:msink="http://schemas.microsoft.com/ink/2010/main" type="writingRegion" rotatedBoundingBox="18948,3455 22122,2261 22485,3226 19311,4421"/>
        </emma:interpretation>
      </emma:emma>
    </inkml:annotationXML>
    <inkml:traceGroup>
      <inkml:annotationXML>
        <emma:emma xmlns:emma="http://www.w3.org/2003/04/emma" version="1.0">
          <emma:interpretation id="{C54E5B56-0021-436B-B179-F0738EACC13D}" emma:medium="tactile" emma:mode="ink">
            <msink:context xmlns:msink="http://schemas.microsoft.com/ink/2010/main" type="paragraph" rotatedBoundingBox="18948,3455 22122,2261 22485,3226 19311,4421" alignmentLevel="1"/>
          </emma:interpretation>
        </emma:emma>
      </inkml:annotationXML>
      <inkml:traceGroup>
        <inkml:annotationXML>
          <emma:emma xmlns:emma="http://www.w3.org/2003/04/emma" version="1.0">
            <emma:interpretation id="{5EA91832-3E86-4BBC-99E4-EA86F827F529}" emma:medium="tactile" emma:mode="ink">
              <msink:context xmlns:msink="http://schemas.microsoft.com/ink/2010/main" type="line" rotatedBoundingBox="18948,3455 22122,2261 22485,3226 19311,4421"/>
            </emma:interpretation>
          </emma:emma>
        </inkml:annotationXML>
        <inkml:traceGroup>
          <inkml:annotationXML>
            <emma:emma xmlns:emma="http://www.w3.org/2003/04/emma" version="1.0">
              <emma:interpretation id="{5038CF90-F305-4822-A3E5-D00A3395A6BA}" emma:medium="tactile" emma:mode="ink">
                <msink:context xmlns:msink="http://schemas.microsoft.com/ink/2010/main" type="inkWord" rotatedBoundingBox="18948,3455 21035,2670 21247,3235 19161,4020">
                  <msink:destinationLink direction="with" ref="{AE002A15-41B5-4DBD-9FAE-557A40939E81}"/>
                </msink:context>
              </emma:interpretation>
            </emma:emma>
          </inkml:annotationXML>
          <inkml:trace contextRef="#ctx0" brushRef="#br0">1581 929 378 0,'8'-2'475'0,"-1"-4"38"0,3 0 24 16,3-1-95-16,1-1-151 0,2-2-77 15,3 2-22-15,0-3 2 0,-2 3 17 16,-1 2 10-16,-4 0-11 0,-1 2-25 0,-1 1-28 16,-5 3-17-16,-1 1-9 0,-2 3 5 15,-4 3 18-15,-2 4 16 0,-1 2 17 0,-5 4 3 16,1 1-2-16,-2 4-17 0,0 1-22 15,0-1-21-15,3-1-27 0,3-2-22 16,2-1-23-16,3-4-14 0,3 2-9 0,5-5-7 16,6 0-6-16,7-4-4 0,6-3-12 15,4-3-38-15,7-2-106 0,3-5-193 0,2-2-133 16,-2-3-212-16,-1 2-205 0,-4-3-81 15,-4 2 45-15,-1-3 156 0,-4 2 115 0,-2-1 203 16</inkml:trace>
          <inkml:trace contextRef="#ctx0" brushRef="#br0" timeOffset="-329.0188">1007 973 274 0,'-3'-3'401'16,"0"-3"46"-16,1 3 24 0,1 1-72 15,-1-1-102-15,0-1-81 0,2 2-60 0,-1 1-41 16,-1 1-38-16,2 0-27 0,-1 1-19 15,-1 1-9-15,2 2-3 0,2 1 3 16,-1 2 17-16,2 2 14 0,1 3 15 0,-1 0 29 16,1 2 25-16,3 1 9 0,-1 1 3 15,-1-2 22-15,1 3 5 0,2-2-15 0,-2-3-15 16,1 1-7-16,-1-3-15 0,0-1-25 15,1-4-12-15,1-2-8 0,1-3-9 0,1-3-6 16,1-2-4-16,1-6-11 0,1-3-12 16,-2-1-9-16,-2-7-6 0,-1 1-6 0,-1-2-3 15,-4 0-5-15,0 1 3 0,-3 3 11 16,0 3 14-16,0 3 13 0,-2 5 7 15,1 0 5-15,1 6 0 0,-2 0-5 0,1 5-12 16,1 3-6-16,0 2 1 0,1 3 6 16,1 0 7-16,-1 1 3 0,3 2 7 0,-1-2 2 15,3 0-2-15,0-3-3 0,2 2-3 16,3-4-2-16,2-3-3 0,3-1-3 15,1-5-2-15,1-2-4 0,0-3-5 0,1-3-4 16,-1-4-9-16,-4 0-3 0,0-5-2 16,-4-2-2-16,-2-1 1 0,-4 0 2 0,0-1 8 15,-3 5 4-15,-1 1 12 0,-1 1 13 16,-1 5 4-16,0 3 1 0,-1 0-5 15,0 4-6-15,0 1-13 0,0 3-15 0,0 1-8 16,-1 4-5-16,1 2-28 0,0 0-58 16,0 0-113-16,3 4-127 0,0-2-88 0,0 1-55 15,3-1-79-15,0-1-127 0,0 0-35 16,1-1 49-16,-3 0 48 0,4-3 36 15,0-1 92-15</inkml:trace>
          <inkml:trace contextRef="#ctx0" brushRef="#br0" timeOffset="-3937.2251">162 1677 231 0,'0'0'439'0,"-1"-2"46"0,-2 2 26 15,0 2-44-15,-4-2-162 0,1 7-117 0,0-2-70 16,-2 5-42-16,-2 1-21 0,1 1-11 15,-1 4-9-15,2 0-1 0,0 0-3 16,2-1-2-16,3 1-4 0,0 0-2 0,3-4 1 16,3 2 3-16,3-2 8 0,4 1 9 15,2-5 6-15,7-2 3 0,4-3-3 0,3-4-6 16,4-3-9-16,2-7-10 0,-2-3-9 15,0-3-8-15,-5-4-1 0,-3-2-1 16,-4-1 0-16,-5-3 34 0,-6 1 56 0,-3 5 62 16,-4 0 55-16,-5 2 38 0,-1 3 27 15,-6 2-17-15,0 2-43 0,-4 3-58 0,0 3-53 16,-1 2-34-16,-1 1-29 0,1 3-23 15,1 3-15-15,2-2-39 0,1 3-92 16,4 3-112-16,1 0-86 0,3 1-54 0,2-1-95 16,3 3-143-16,2-4-67 0,2 1 27 15,1 0 42-15,3-1 33 0,2-2 89 0</inkml:trace>
        </inkml:traceGroup>
        <inkml:traceGroup>
          <inkml:annotationXML>
            <emma:emma xmlns:emma="http://www.w3.org/2003/04/emma" version="1.0">
              <emma:interpretation id="{51A74B89-645A-4A62-9949-5647D9E7CBFB}" emma:medium="tactile" emma:mode="ink">
                <msink:context xmlns:msink="http://schemas.microsoft.com/ink/2010/main" type="inkWord" rotatedBoundingBox="22016,2479 22181,2417 22485,3226 22321,3288"/>
              </emma:interpretation>
              <emma:one-of disjunction-type="recognition" id="oneOf0">
                <emma:interpretation id="interp0" emma:lang="" emma:confidence="1">
                  <emma:literal/>
                </emma:interpretation>
              </emma:one-of>
            </emma:emma>
          </inkml:annotationXML>
          <inkml:trace contextRef="#ctx0" brushRef="#br0" timeOffset="8473.4847">3106 478 109 0,'0'-9'385'0,"1"-2"68"16,-1-2 48-16,0-1-42 0,0 0-91 15,0 0-95-15,0-1-60 0,-1 2-16 16,1 4 24-16,-2-2 47 0,1 4 41 0,1 2 30 15,-2-2 8-15,0 4-27 0,2-1-56 16,-1 2-68-16,-1 0-56 0,2 2-49 0,0-1-38 16,2 2-28-16,-1 2-13 0,4 2-11 15,2 5-4-15,2 2 0 0,2 7 3 0,3 4 6 16,1 5 0-16,0 5 3 0,1 6 4 15,-2 3 0-15,2 9-3 0,-3 3-6 0,-1 4-25 16,-4 0-100-16,-1 1-127 0,-3-3-93 16,-2-1-62-16,-2-3-156 0,-2-8-185 0,1-1-14 15,-1-6 64-15,1-4 62 0,1-6 46 16,1-7 150-16</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14.6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1C85ED1-9FFE-4270-9A98-5D5D8B6D0BA5}" emma:medium="tactile" emma:mode="ink">
          <msink:context xmlns:msink="http://schemas.microsoft.com/ink/2010/main" type="inkDrawing" rotatedBoundingBox="20010,1162 23446,1668 23294,2695 19858,2189" hotPoints="23652,2154 21612,2390 19674,1714 21713,1479" semanticType="enclosure" shapeName="Ellipse">
            <msink:sourceLink direction="with" ref="{759DD180-8095-4064-AA03-F8662C252C4C}"/>
          </msink:context>
        </emma:interpretation>
      </emma:emma>
    </inkml:annotationXML>
    <inkml:trace contextRef="#ctx0" brushRef="#br0">1316 78 109 0,'0'-6'332'0,"0"2"34"16,0 0 24-16,0 0-56 0,-2-3-107 0,1 3-70 15,-3 0-45-15,0 0-26 0,-1 1-13 16,-1-1-11-16,-1 0-8 0,-1 1-10 0,1-1-5 15,-3 2-8-15,1-1-8 0,-3 1-3 16,1 1 2-16,0-1 6 0,-1 0 3 16,1 0 0-16,-4 2 2 0,1-1-4 0,-2 1-3 15,1-2-8-15,-4 1-3 0,0 1-3 16,-3 0-3-16,-2 0 0 0,-1 0-1 0,-2 0-2 15,-2 1-5-15,1 1 0 0,-4-2 2 16,1 1-3-16,-1-1 0 0,0 2-1 16,1 0 1-16,1-2-2 0,1 2 1 0,1-1 0 15,3 3 1-15,1-3 2 0,2 1 0 16,1 2 0-16,1-2-1 0,1 1 0 0,1 0-3 15,1 0-1-15,-1 1 2 0,1 0-3 16,0 3 4-16,-1 0 1 0,-1 0-1 16,0 0 0-16,-1 3 0 0,-2-1 1 0,0 0-1 15,-1 1 0-15,1 1 2 0,0-1 0 0,0 1 0 16,2 1 3-16,-1-3-1 0,0 3-1 15,3 0-1-15,-1 0 0 0,1-1 2 16,2 3-4-16,1-2 0 0,0 2-1 0,1 0-1 16,1 0 1-16,1 2-1 0,1 0 2 15,0-2 1-15,1 3-2 0,2-1 2 16,-1 1 0-16,3-3-1 0,-1 4 0 0,2-4 0 15,2 1 0-15,2 3 0 0,-1-5 0 0,2 3-1 16,2-3 1-16,-1 1 0 0,2 0 0 16,1-2-1-16,2 2 0 0,0-2-2 15,-1 3 2-15,3-2-2 0,-2 1 1 0,4 0 0 16,-2 0 2-16,1-2 0 0,1 4 0 15,-1-2 0-15,1 1 0 0,-3-2 0 0,3 1 0 16,-1-1 0-16,1-2 2 0,-1 1-1 16,2-1-1-16,2 1-1 0,1-2 3 15,1-2-2-15,0 1 2 0,3-1 0 0,2-1 1 16,2 1 0-16,2 0-1 0,1-3-1 15,2 0-1-15,0 2 0 0,2 1-1 0,-1-4 2 16,0 2 0-16,4-1 2 0,0 0-2 16,-1 1 1-16,2-2 1 0,1 0-2 15,-1 1-1-15,2-1 0 0,-2 0 0 0,0 1 1 16,2-2-1-16,-2 2-1 0,0 1-1 15,0-1 1-15,2-2 0 0,-2 4 0 0,0-2 0 16,2 1 4-16,-3-1 0 16,1 1 0-16,0-2-1 0,-1 4-1 0,-2-1-1 15,0-3-2-15,-2 3-1 0,1-1 0 0,-1-1 3 16,1 2 0-16,-2-2 1 0,-2 1 0 15,-1-1 1-15,-1-2 0 0,-1 1-2 0,0-1 0 16,1 1 1-16,-1 0 2 0,-3-1-1 16,1 1 2-16,1-1 0 0,-1 1-1 15,1-3-3-15,1 4 0 0,-1-3 0 0,1 3 0 16,1-1-1-16,3 1 0 0,-1 0 2 15,2-1 0-15,-2-1 3 0,4 1-1 0,-3-2-3 16,3 1 2-16,-2 0-1 0,1-1 1 16,1 0-3-16,-1 0 1 0,1 1 0 15,-1-2 1-15,0-1-1 0,1 1 0 0,-2 1 0 16,0-2 0-16,-1 0 0 0,0 0-1 15,1 0 1-15,-2-2 1 0,2 1-1 0,-2 1 0 16,0-3 0-16,1 2 2 0,-3-1 2 16,3 0-3-16,-3 1 1 0,1 0-2 15,0 0 1-15,-2-3-1 0,0 3-3 0,2 0 3 16,-2 1-1-16,0-1 0 0,0-1 1 15,0 0 4-15,2 1-3 0,-2-1-2 0,0 2 1 16,0-2 0-16,2 0-3 0,-2 1-1 16,0-2 3-16,2 0 0 0,-2 2 0 0,2-2 3 15,0 0-1-15,-1-2 0 0,1 3-1 16,0-1-1-16,-2 0 3 0,1-1-4 15,0 1 2-15,0-1 0 0,-2 1 0 0,-1-1 2 16,-1 0-1-16,0 1 3 0,-1-1-1 16,-2 1 0-16,-2-2 1 0,0-1-1 0,0 1-1 15,-3 0 0-15,0 0 0 0,2-3 0 16,-2 2-1-16,-2-1 0 0,3-2 2 0,-1 1-2 15,-2 0 0-15,2-1 2 0,0-3 1 16,0 4 0-16,0-3-2 0,2 1 0 16,-2-1 2-16,0 3-2 0,0-3 0 0,0 0 0 15,-1 3 1-15,-1-4 0 0,-1 3 0 16,0-2 0-16,-2 1 0 0,-1 0 3 0,-2-1-3 15,-1 0 1-15,-1 1 1 0,-2-2 0 16,-1-1 0-16,-1-2-1 0,-2 1 2 16,1 0 1-16,-4-2-2 0,0-1-4 0,-2 1 1 15,1-1 1-15,-1 1 0 0,-1 2 0 16,0-2 4-16,-1 2 7 0,-1 0 1 0,0-1-1 15,-1 0 0-15,0 1 2 0,-2 0 0 16,0 1-3-16,-3-1 0 0,0 1 1 16,-1-1-2-16,-2-1-3 0,0-1-3 0,-2 0-3 15,-3 1-1-15,-2 0-1 0,-1-2 3 16,-4 0-3-16,-6-1 3 0,-2-3-1 0,-6 2-1 15,-6-4 0-15,-6-2-4 0,-9 3-4 16,-10-3-10-16,-13 2-9 0,-9 1-9 16,-10 3-30-16,-9 0-67 0,-5 1-86 0,-6 7-163 15,-6 3-86-15,-4 5-39 0,-4 3 4 16,-4 4 55-16</inkml:trace>
  </inkml:traceGroup>
</inkml:ink>
</file>

<file path=ppt/ink/ink1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21.3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BF97856-E97B-483C-AE00-3E330CBA188E}" emma:medium="tactile" emma:mode="ink">
          <msink:context xmlns:msink="http://schemas.microsoft.com/ink/2010/main" type="inkDrawing" rotatedBoundingBox="3449,8068 7434,7907 7438,8010 3453,8171" shapeName="Other"/>
        </emma:interpretation>
      </emma:emma>
    </inkml:annotationXML>
    <inkml:trace contextRef="#ctx0" brushRef="#br0">89 199 210 0,'0'-3'306'16,"0"-1"25"-16,-2 2-29 0,0 1-58 15,2-3-70-15,-3 3-49 0,3 0-26 0,-1 0-13 16,-3-3-5-16,4 3-5 0,-3-1-1 15,2-2 0-15,-1 4-2 0,-1-1-2 16,0 1-5-16,1-2-3 0,-1 1-3 0,0 1-4 16,0-1-4-16,0-1-3 0,-1 2-4 15,0-1-2-15,1 1-8 0,-1-2-6 0,1 1-6 16,2 1-5-16,-3 0-5 0,1 0-2 15,2 0-2-15,-2 0-2 0,1 0-1 0,-1 0-1 16,0 0-2-16,1 0-1 0,-1 0 0 16,1 0-1-16,1 0 1 0,1 0 0 15,-2 0 0-15,1 1-1 0,1-1-1 0,0 0 0 16,-2 0 0-16,2 0 0 0,0 2 0 15,0-2 1-15,0 0-1 0,0 0 0 0,2 0 0 16,1 1 0-16,0-1 1 0,2 2-1 16,1-2 2-16,2 1 1 0,1-1 1 0,4 0-1 15,1 1 4-15,4-1 0 0,1 0-2 16,4 0 0-16,6 0-1 0,1 0 3 0,5-1-6 15,2 1 2-15,5-1 1 0,0-1-1 16,4 1 0-16,1-2-3 0,1 2 0 16,1-1 0-16,-2 1 0 0,1-3 1 0,-2 2-1 15,-1-3 1-15,1 4-2 0,-2-3 1 16,1 1 0-16,-4-1 0 0,0 1 0 0,-2-1-1 15,-1 0-1-15,-1 1 1 0,-4-2-1 16,0 3 0-16,-1-3 0 0,-2 2-1 16,0-1 3-16,-2 0-1 0,1 2-1 0,1 1 1 15,-2-4 0-15,1 3 1 0,-1-2-2 16,4 3 1-16,-1-2 1 0,2 0 1 0,2 0 1 15,0 1-2-15,0-1 1 0,1 0 0 16,0-1-1-16,-1 1 0 0,0 2-1 16,0-3 1-16,-2 1 0 0,-1 1 2 0,-1-1 0 15,1 0 1-15,-4 0 0 0,2 2 0 16,-3-1 0-16,0 0-3 0,0 0 0 0,-2 1 0 15,0-3 0-15,-1 3 0 0,0 0-2 16,-2 0 1-16,0-3-2 0,2 3 3 16,-2 0 0-16,0 0-1 0,0-3 1 0,0 3 0 15,0-1 0-15,2 1-1 0,0 0 1 16,-2-1 1-16,0 1 6 0,0-1-2 0,0 1 1 15,0 1-3-15,1-1 0 0,-1 1-1 16,-3 0-5-16,1 0 1 0,1 0 0 16,-1 0 2-16,1 0-1 0,-1 0 0 0,-1 0 1 15,0 0 0-15,2 1 0 0,-2-1 0 16,0 1 0-16,0 1 0 0,0-1 1 0,0-1 0 15,1 0 0-15,1 0 0 0,-2-1-1 16,3-1 1-16,0 1 2 0,-1 0-1 16,1-2-2-16,0 1-2 0,1 0 1 0,0 2 1 15,0-2-3-15,-1 0 2 0,1 2-1 16,-1 0 3-16,0 0-1 0,0 0 0 0,-2 4 0 15,1-4-1-15,-4 4 2 0,1-1-1 16,-1-2 0-16,-3 2 0 0,1-2-1 16,-1 2 2-16,-1-2-4 0,-1 1 2 0,1-2 0 15,-2 1 1-15,1-1 0 0,1 0 0 16,0 0 0-16,1 0 1 0,-3 0-2 0,2 0 1 15,-1 0-1-15,-1 0 1 0,0 0 1 16,1 0-1-16,-1 0 0 0,0 0 1 16,-2 2-1-16,2 0-1 0,-1-2 1 0,1 0 0 15,1 0 0-15,-1 0 0 0,2 0 1 16,-2 0-1-16,0 0 0 0,-1-2-1 0,1 0 1 15,-2 2 0-15,2 0 0 0,-1 0 1 16,1 0 1-16,-2-1 1 0,1 1-1 16,1 0-2-16,-2-2 0 0,1 1-1 0,-1 1-1 15,-1-1 1-15,0 1-1 0,-2 0 2 16,2 0 0-16,-1 0 0 0,-3 0 0 0,3 0-2 15,-1 1 2-15,0-1-1 0,1 1-4 16,-1 1 3-16,0-2 1 0,1 0 2 16,-3 0-1-16,3 0 0 0,1 0 4 0,-2 0-2 15,2 0-3-15,-2 0 1 0,2 0 0 16,-2 0-2-16,2 0 0 0,-1 1 1 0,-1-1 1 15,0 2-2-15,1 0 0 0,-3-2 0 16,3 1 2-16,-3 0 0 0,3-1 0 16,-3 1 0-16,1-1 2 0,0 2 2 0,0 0-3 15,1-2-2-15,-1 1 1 0,-2-1 0 16,2 1-1-16,-1 0 0 0,0-1 1 0,-1 0 1 15,0 0 1-15,0 0-2 0,0 2 0 16,0 0 0-16,1-2 0 0,-1 0 0 16,-2 0 0-16,2 0-2 0,1 1 1 0,-1-1-1 15,0 0 2-15,0 0 0 0,0 2-2 0,0-2 2 16,1 2-1-16,-1-2-1 0,0 0 1 15,0 0-1-15,-1 2 2 0,1-2 0 0,-2 0 0 16,1 0 0-16,0 0 1 0,-1 0-6 16,1 0 2-16,-2 0 3 0,1 0 0 0,1 0-1 15,-2-2-2-15,-2 0 1 0,1 0-30 16,-2 1-139-16,-2-1-187 0,-2 0-98 0,-2 4-53 15,-2 0-22-15,-3-2 12 0,-1 1 130 16</inkml:trace>
  </inkml:traceGroup>
</inkml:ink>
</file>

<file path=ppt/ink/ink1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5:47.46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E002A15-41B5-4DBD-9FAE-557A40939E81}" emma:medium="tactile" emma:mode="ink">
          <msink:context xmlns:msink="http://schemas.microsoft.com/ink/2010/main" type="inkDrawing" rotatedBoundingBox="19347,3858 21935,2964 21961,3039 19373,3933" semanticType="underline" shapeName="Other">
            <msink:sourceLink direction="with" ref="{5038CF90-F305-4822-A3E5-D00A3395A6BA}"/>
          </msink:context>
        </emma:interpretation>
      </emma:emma>
    </inkml:annotationXML>
    <inkml:trace contextRef="#ctx0" brushRef="#br0">331 1817 105 0,'-5'5'343'0,"2"-2"43"16,0 0 37-16,-1-2-42 0,1-1-90 16,3 0-82-16,0-1-54 0,0-2-40 15,3-1-36-15,4-2-29 0,1-3-21 0,3 1-12 16,4-3-5-16,4 1-5 0,5-5 0 15,3 0-1-15,5 0 4 0,4-5 0 0,3 0 3 16,7-2 6-16,6-1 4 0,4-1 3 16,5 0-1-16,6-1-1 0,2 0 0 0,4 1-3 15,4-1-4-15,4-1-5 0,4 2-1 16,5 0-2-16,4-2-2 0,2 2-5 0,2 0 3 15,0-1-2-15,0-1 0 0,-2 1 2 16,-2-2-4-16,-3 0 6 0,-4-1 0 0,-3 2 1 16,-5-2 1-16,-3 2-1 0,-8 2-4 15,-5 0 2-15,-6 0 0 0,-6 5 1 16,-7-1 3-16,-6 3 3 0,-7 1 13 0,-2 3 8 15,-5 0 10-15,-5 3 15 0,-4 3 11 16,-2-2 9-16,-4 4-1 0,1-1-5 16,-2 1-13-16,-2 5-17 0,-3-4-14 0,0 1-11 15,1 2-11-15,-3 1-7 0,2 0-2 16,-1 0-1-16,0 0 0 0,-1 3-2 0,1-2-2 15,-2 3 4-15,1-4-4 0,-1 4 0 16,0-1 0-16,-1-1-2 0,1 1-2 0,-3-1-20 16,1-1-23-16,-1 2-20 0,0-5-40 15,-2 1-159-15,-1-2-178 0,-1 0-75 0,1-1-24 16,3-1-6-16,1-4 24 0</inkml:trace>
  </inkml:traceGroup>
</inkml:ink>
</file>

<file path=ppt/ink/ink1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35.27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ED72D95-5343-4175-9131-6DDA9CE96E50}" emma:medium="tactile" emma:mode="ink">
          <msink:context xmlns:msink="http://schemas.microsoft.com/ink/2010/main" type="inkDrawing" rotatedBoundingBox="3546,10152 8159,9984 8160,10028 3548,10195" shapeName="Other"/>
        </emma:interpretation>
      </emma:emma>
    </inkml:annotationXML>
    <inkml:trace contextRef="#ctx0" brushRef="#br0">-3326-1927 175 0,'-3'-1'342'16,"-1"-4"37"-16,1 2 34 0,0 3-72 0,0-4-101 15,0 1-57-15,0 1-31 0,0-1-25 16,-1 1-21-16,1 1-16 0,0 0-13 16,0-1-10-16,0 2-12 0,0 0-11 0,1 0-9 15,-1 0-5-15,1 0-6 0,1 0-6 16,-1 0-4-16,-1 0 0 0,1 0-5 0,1 0-2 15,1 0-2-15,-2 2-2 0,1-1 0 16,1-1-2-16,-2 1-1 0,0-1 0 0,2 0 0 16,-1 0 3-16,1 0 0 0,0 2-2 15,1-2 0-15,-1 1-1 0,4-1 1 16,-1 3-4-16,2-2 0 0,1 1 2 0,3 1 1 15,2-1 1-15,0 1 0 0,5 1 2 16,2-2-2-16,2 0 0 0,4 1 0 0,3-3 0 16,1 1-1-16,4-1 1 0,3 0 1 15,1-1-2-15,2 1 0 0,3-2 1 16,2 1-1-16,-1-2 0 0,1 2-1 0,3-3 1 15,-2 1-1-15,2 1 0 0,0-1-1 16,0 1 1-16,-2 1-1 0,0-2-1 0,2 2 0 16,-2-1 1-16,0 1 1 0,2-2-2 15,-2 2 1-15,1-1-2 0,-1 0 2 0,-1 0 2 16,1 1-1-16,-1-3 1 0,-1 4 2 15,-1-1 1-15,2-1-1 0,-2 0-2 0,2 0 1 16,-2 1-2-16,0-1 0 0,2 0-1 16,-2 0 0-16,-2 1 0 0,2-2 1 15,-1 2 1-15,-2-1 0 0,0-1 0 0,0 1 1 16,-2-1-1-16,0-1-2 0,2 3-2 15,-1-2 3-15,-3 0 0 0,1-1-1 0,0 1 0 16,0-1 0-16,-4 1 1 0,1 0 1 16,-1 1-1-16,-2-2 1 0,-2 3 2 15,0 0 3-15,-2 0 0 0,-1 1-1 0,-1-2 3 16,-1 0-3-16,-1 2-1 0,3 0-3 15,-4 0 2-15,2 0 0 0,2 0-2 0,-2 0 0 16,2 0 2-16,1 0-1 0,-1-1-1 16,1 1 1-16,2-2 0 0,0 2 1 15,0-4-2-15,1 3 0 0,1-2 0 0,-1 2 1 16,1-1-1-16,-1 1-2 0,-1-1 1 15,1 0 1-15,-1 2 0 0,-1 0 0 0,-1 0 0 16,2 0 1-16,-4 0 0 0,1 2-1 16,0 0 0-16,0-2 0 0,1 0 1 15,-1 0-2-15,1 1 0 0,0-1 1 0,0 0-4 16,1 0 1-16,1-1 1 0,-1 1 1 15,0-2-1-15,1 0-1 0,-1 0 5 0,1 1-3 16,-1-1 0-16,0 0 2 0,0 1-1 16,-3-1 0-16,1 0 1 0,0 0-2 0,-2 2 0 15,0-1-2-15,0 1 0 0,-1 0 0 16,-1 0 0-16,-1 0 0 0,-1 0 2 0,1 0 1 15,-2 0 0-15,0 0 0 0,1 1 1 16,-1-1 2-16,1 0-1 0,1 0-1 0,-1 0-1 16,3-1 0-16,0 1 0 0,1-1 0 15,-2-1 2-15,2 1 1 0,0-1 0 16,1 1 1-16,-3-1-1 0,2 1-2 0,-1 0-1 15,-2-2-2-15,-2 1 0 0,1 1-1 16,-1 1 1-16,-1-1 0 0,0 1 0 0,-2-2 1 16,0 1 1-16,0 1 0 0,0-2 0 15,1 0 0-15,-1 2 0 0,0 0-2 16,0 0 2-16,1 0 1 0,-1 0 0 0,0 0-1 15,0 0 0-15,0 0 0 0,-1 0-1 16,1 0 0-16,-1 0 1 0,1 0-1 0,-3 0 2 16,2 0-1-16,-2 0 0 0,0-2 0 15,0 2 0-15,0 0 0 0,-1 0 0 16,1 0 0-16,-2 0 0 0,1 0 0 0,-1 0 0 15,-1 0 0-15,0 0 0 0,0 0 0 16,-2 0 0-16,1 0 0 0,-1 0 2 0,-1 0 0 16,-1 0-1-16,1 0-1 0,-2 0-1 15,-1 0-1-15,-1 0 1 0,3 0 0 16,-4 0-1-16,1 0 2 0,-1 0 0 0,0 0-1 15,0 0 1-15,-1 0 0 0,1 0 2 16,-2 0-1-16,0 0-1 0,-1 2-7 0,2-2-28 16,-3 0-77-16,-2 2-142 0,1 0-145 15,-2-2-76-15,-3 1-35 0,4-2 6 16,-1 1 68-16</inkml:trace>
  </inkml:traceGroup>
</inkml:ink>
</file>

<file path=ppt/ink/ink1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39.13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4E2C79B-7FDC-4193-A81B-99CA3C601141}" emma:medium="tactile" emma:mode="ink">
          <msink:context xmlns:msink="http://schemas.microsoft.com/ink/2010/main" type="inkDrawing" rotatedBoundingBox="9535,9912 15749,9733 15787,11049 9573,11228" hotPoints="15478,9408 15668,10628 9838,11536 9648,10316" semanticType="enclosure" shapeName="Rectangle">
            <msink:destinationLink direction="to" ref="{992E13EB-B6D6-4453-B3EB-AD90B4E20B76}"/>
            <msink:destinationLink direction="from" ref="{992E13EB-B6D6-4453-B3EB-AD90B4E20B76}"/>
          </msink:context>
        </emma:interpretation>
      </emma:emma>
    </inkml:annotationXML>
    <inkml:trace contextRef="#ctx0" brushRef="#br0">2706-1752 160 0,'-1'-8'280'16,"-1"0"23"-16,-1 0-21 0,1 0-61 16,-1 0-69-16,0 0-40 0,0 0-18 0,0 1-4 15,0-3 0-15,-1 2 3 0,1-3 8 16,-1 0 8-16,0 1 6 0,0-2-5 15,-1 1-1-15,2-2-8 0,-2-1-8 0,-1 0-11 16,1-2-14-16,0 0-8 0,-1 1-14 16,1-1-7-16,0 2-9 0,1 2-7 0,-1 1-1 15,3 3-1-15,-1-1-1 0,0 5-1 16,1 3-3-16,1 1 0 0,2 5-1 15,1 9 1-15,1 3 3 0,2 6 6 0,1 7 4 16,2 4 5-16,0 3-1 0,0 5 0 16,1 2-5-16,1 3-2 0,-1 0-3 15,-1 2-6-15,0 0-1 0,-2-2-2 0,2-1 0 16,-1-3-2-16,-1 1-2 0,0-4-1 15,-1 1-1-15,0-1-3 0,0-2-1 0,-1-1-1 16,3-3 0-16,-3-2 0 0,1-2-1 16,1-4-1-16,2-4 3 0,-1-4-3 15,1-2-13-15,1-4-17 0,1-3-25 0,1-8-20 16,0-5-43-16,0-6-74 0,-3-2-139 15,-4-7-128-15,0 0-53 0,-4-4-21 0,0-1 19 16,-4-2 64-16</inkml:trace>
    <inkml:trace contextRef="#ctx0" brushRef="#br0" timeOffset="2431.139">2643-1976 149 0,'-3'-5'298'0,"-2"-1"30"0,0 1-4 16,2 2-51-16,0-3-76 0,0 0-50 0,0 0-28 15,1 2-18-15,-1 0-11 0,1 0-2 16,1-1 1-16,-1 1 2 0,2 1 1 15,0-1-4-15,0-1-7 0,0 1-13 0,2 1-15 16,1-1-9-16,0 1-11 0,4-1-6 16,-3-1-3-16,6 0-2 0,-1 0 1 0,4 1-4 15,3 0-2-15,1-2-2 0,5 0-2 16,2 1-4-16,4-1-5 0,4-2 1 15,3 3-3-15,4 0 0 0,7-2-1 0,3 0 1 16,6 2-2-16,4 1 0 0,4-3 0 16,3 2 0-16,4 2-2 0,1-1 0 0,2 1 1 15,-4 0 1-15,1 2 0 0,-2-2 0 16,-3 3 0-16,-2 0 0 0,-2 0 0 15,1 0 0-15,-2 0 0 0,-1 1 2 0,-1 1 3 16,-1-2 1-16,1 1-1 0,1-1 2 0,-2 0-4 16,3 0 0-16,0-1-2 0,2 1-1 15,-2-2-1-15,1 1-2 0,1-2 0 16,-2 2-4-16,-2-1 2 0,-1-3 2 0,0 5 2 15,-3-4 2-15,0 1 1 0,-4 1 5 16,-1-1-5-16,0 0-1 0,0-1-2 0,-3 0 1 16,0 1-3-16,0-2-1 0,-4 3 0 15,0-2 1-15,-1 3 0 0,0-2 1 0,-2 0 3 16,1 2 2-16,-4-2-1 0,2 2 1 15,0 1 0-15,-2-2-3 0,1 1 0 16,1 1-1-16,0-4-1 0,-1 4 1 0,3 0-2 16,1-2 3-16,2 1 0 0,-2-3-2 15,1 3 2-15,3-2 0 0,-1 0-1 0,-1 1 1 16,2-1 1-16,0 0 2 0,-3 0-2 15,1-2-2-15,0 3 3 0,-2 1-2 16,0-3-3-16,-2 3 1 0,1-1-1 0,-2 2 5 16,-2 0-1-16,2 0 4 0,-3 0 2 15,0 0-2-15,-1 0 1 0,0 2-2 0,-1-1-1 16,0-1-3-16,-1 2 0 0,-1 0 0 15,2-2 0-15,1 0-1 0,-1 0 0 16,0 0 0-16,2 0 1 0,1 0 0 0,0 0 1 16,2 0 0-16,0-2-1 0,0 0-1 15,0 2 0-15,0-1 0 0,0-1 0 0,0 2-1 16,-2 0 0-16,-1 0 1 0,0-2 1 15,0 0 0-15,-4 1 1 0,-1-1 0 16,0 1 0-16,0-2-1 0,-1 0-2 0,-2 1 1 16,0 0-1-16,-1 1 1 0,0-3 0 15,-1 4 0-15,0-3 0 0,2-1-1 0,-3 3 2 16,1-2-2-16,-3 0-1 0,2 2 2 15,0-2-2-15,-1-1 2 0,1 1-2 0,0 2 2 16,-2-2 2-16,2 1 0 0,-2 0-1 16,0 0 1-16,0 0 1 0,0-1-1 0,0 3 0 15,-1-2-1-15,-2 0 0 0,0 1-1 16,-3-1-1-16,-2 1 2 0,-2 1 0 15,-1-3 1-15,-1 3 0 0,-2 0 1 0,-2 0-1 16,-1 0-1-16,0 3 0 0,-1-3 0 16,0 1 2-16,0 1-1 0,1-1 1 0,0 3 1 15,1-4 0-15,0 5 2 0,2-2-3 16,0 3-2-16,0 1 0 0,2 0-1 15,-3 2 0-15,5 2-3 0,-3 2 2 0,2 3 2 16,2 2 1-16,-2 5-1 0,0 3 0 16,2 4 0-16,-2 2-2 0,-2 2-1 15,1 0-1-15,-1 5 1 0,1-1 0 0,-1 0 0 16,0 2 0-16,-1 1 1 0,0-3 2 15,0-1 2-15,0-1 0 0,-2-2 5 0,2-2 6 16,-1 1 3-16,-3-4 1 0,3-1 5 16,-1 0 3-16,-1-5-3 0,-1 1-3 0,3-1-3 15,-2-4-2-15,1 0-4 0,0 0 1 16,1-2-4-16,-1-1 1 0,-1-1 1 15,1 0-3-15,0-1 1 0,1 0-2 0,-1 1-1 16,0-1-3-16,-3-1-2 0,1-2 4 16,-3-1-3-16,1 1 1 0,1-3 0 0,0-1 2 15,-1 0-2-15,-1-2-1 0,1 1 0 16,-2-2-1-16,1 0 1 0,1-1 0 15,-2 0 1-15,0 1 0 0,0-3 0 0,0 1-1 16,0 0 0-16,0-1 0 0,1 1 0 16,-1-2 0-16,0 0 0 0,-1 2 0 0,-2-2 0 15,1 0-1-15,1 0-1 0,2 0 1 16,1 0 1-16,-2 0 1 0,0 0-1 15,-2 0 0-15,1 0 0 0,1 2-2 0,-2-2 0 16,-1 0 0-16,1 0 1 0,-1 0 1 16,0 1-1-16,0-1 1 0,0 2 0 0,-4-1-1 15,3 0 0-15,-1 1-1 0,-2-1 2 16,1 1-1-16,0 0-2 0,0-2 2 15,-1 3 0-15,-1-3 1 0,0 2-1 0,-1 0 1 16,1-1 0-16,-3 0 0 0,0 0 0 16,-2 3 0-16,-1-3 0 0,0 0-1 15,-4 2-1-15,1 0 0 0,-2 0-1 0,0 0 1 16,-1 2-2-16,-3 0-1 0,0-1 2 15,-3 1-1-15,1-1 0 0,-2 0 0 0,0 2 0 16,1-2 2-16,0-1 0 0,-1 1 2 16,1-3 0-16,-1 3-1 0,-2-1 2 15,-2-1-4-15,-1 1 2 0,-1 0 0 0,-2 0 1 16,-1 0 2-16,-4 2 0 0,1-1 3 15,-2 1-1-15,-1-1 0 0,1-2-1 0,-1 1-2 16,-3-1 0-16,1 1 0 0,-3 0 0 16,-1 0 1-16,-1 2-2 0,-1-3 0 0,-2 3 0 15,-2-2-1-15,0 1 1 0,0 0-4 16,1 0 2-16,-3 0 0 0,4-1 2 15,0 1-2-15,2-3-1 0,-1 1 2 0,0 2-1 16,4-3 0-16,0 2 0 0,1-2 1 16,0 1 1-16,0-1 0 0,2 2 2 0,0-2 0 15,-1 1 1-15,1-1-1 0,-2 1 0 16,-1-1 1-16,1-1-2 0,0 1 0 15,0 1 0-15,-1-1-1 0,-1-1 1 0,3 2-1 16,-1 0-1-16,2-2-1 0,-1 0 1 16,3 4-2-16,1-3 1 0,-1 1 1 0,1-2 0 15,2 1 0-15,-2-1-1 0,0 0 2 16,1 0-1-16,-1 0-1 0,2 0 0 0,-3 0 1 15,3 0 1-15,-2 0-1 0,1 0 1 16,-1 0 0-16,0 1 2 0,0 1 0 0,0-2 0 16,1 1-1-16,-1 2-1 0,2-2 1 15,-1 1 0-15,2 1-2 16,1 0 0-16,-1-1 0 0,0 2 2 0,0-2-1 0,-2 1 0 15,1 0 2-15,-1-1-1 0,1 2-2 16,-2-3-1-16,-2 2 0 0,2-2 1 0,-2 1-3 16,-1-2-1-16,0 0 1 0,-1 0 1 15,0 0 0-15,-1 0 1 0,0 0-1 0,0 0 3 16,0 0 1-16,0 1-1 0,1-1 1 15,-1 2 0-15,0 0 2 0,0 0-3 16,3-1 0-16,-1 3 1 0,1-3 1 0,1 1-1 16,1 2-1-16,0-3 1 0,1 2 0 15,1 0 0-15,2-2 0 0,-1 2-1 0,4-2 1 16,-1 2 1-16,0-1 0 0,2-1-1 15,0 2-1-15,-1-1 2 0,3 1-2 16,2-3-1-16,1 0 0 0,0 0 0 0,1 2 0 16,3 0 0-16,0-2 0 0,2 1 0 15,0 1 1-15,0-1 0 0,1 2-1 0,1-2 0 16,1 1 1-16,0-1-1 0,1 2-1 15,3-2 1-15,-1 1 1 0,0 1 0 16,0-2-2-16,2-1 1 0,1 1 1 0,1-1 0 16,1 2-2-16,-2 0 0 0,4-2 2 15,-1 1 0-15,4-1 0 0,-2 0 0 0,3 0 1 16,0 0-1-16,2 0 0 0,2 0 1 15,-3 0-2-15,4 0 1 0,-1 0-1 16,-1 0 1-16,2 0 0 0,-1 0 0 0,-1 1 1 16,2-1-1-16,-1 0 0 0,-1 0 4 15,2 0-1-15,-2 0-3 0,2 0 0 0,-1 0 2 16,1 0 1-16,0 0-3 0,0 0 0 15,0 0 4-15,0 0 2 0,0 0-1 16,0 0-4-16,1-1 1 0,-1 1-1 0,2 0-2 16,-2 0-1-16,0 0 1 0,0 0 0 15,2 0 1-15,-1 0-2 0,-1 0-2 0,2 0-13 16,-1 1-9-16,-1 0-7 0,0-1-25 15,0 2-73-15,-3 0-130 0,0-2-144 16,1-2-70-16,-2 0-37 0,2-1 2 0,-1-2 62 16</inkml:trace>
  </inkml:traceGroup>
</inkml:ink>
</file>

<file path=ppt/ink/ink1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49.981"/>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C1E0BAE-3489-45D0-BD61-399DF363D52C}" emma:medium="tactile" emma:mode="ink">
          <msink:context xmlns:msink="http://schemas.microsoft.com/ink/2010/main" type="inkDrawing" rotatedBoundingBox="6759,12073 13055,10932 13387,12761 7091,13902" hotPoints="12449,11939 12341,13484 6995,13111 7102,11566" semanticType="enclosure" shapeName="Rectangle"/>
        </emma:interpretation>
      </emma:emma>
    </inkml:annotationXML>
    <inkml:trace contextRef="#ctx0" brushRef="#br0">-37 142 77 0,'-11'-7'300'16,"0"-1"34"-16,-1-3 26 0,0 1-45 0,1-2-90 16,0 0-52-16,1-2-25 0,1 3-21 15,1-4-13-15,2 4-19 0,4-2-21 16,4 0-17-16,4 2-14 0,6-3-14 0,7 3-10 15,8-2-3-15,8 3 1 0,9 0 3 16,10-2 5-16,11 1 7 0,11 1 7 0,14-3 2 16,14 2 5-16,16-5 0 0,15 0-4 15,8 1-9-15,12-4-3 0,6 0-5 16,10-3-7-16,6 0-5 0,3-1-4 0,4 0-2 15,-4-1-7-15,-5-1-1 0,-6 2-2 16,-6 2-1-16,-8 1 1 0,-6 2 2 0,-9 3 2 16,-7 2-3-16,-10 3 1 0,-11-1 0 15,-10 6 1-15,-12 1-1 0,-11 1-1 16,-10 1 0-16,-9 2 1 0,-9 0 0 0,-8 2 0 15,-7 0 1-15,-6-2 1 0,-5 1 4 16,-4 0-1-16,-4-1 0 0,-3 1-1 0,-3-1-1 16,-1 0 0-16,-4 2-4 0,1-2 0 15,-3 0-1-15,-1 0 3 0,1 0 1 16,-3 0-1-16,1 0 1 0,-1 0 0 0,1 0 0 15,-2 0 1-15,0 0-2 0,0 0 1 16,0 0-1-16,0 0 1 0,0 0 0 0,0 0-1 16,2 0-1-16,-2 0 2 0,1 0 0 15,1 0-5-15,-1 0 2 0,2 0 1 16,1 0 2-16,-1 0-3 0,2 0 0 0,-1 0 4 15,-1 0-2-15,2 0 0 0,-2 0 0 16,0 0 0-16,1 2 3 0,-1-2-1 0,0 1 0 16,2-1-2-16,-2 1-1 0,3 0 1 15,-1-1-1-15,1 4-1 0,2-3 0 16,-2 2 1-16,2-2 0 0,2 2 1 0,-2 0-1 15,1-2 1-15,-1 2 0 0,2 1 1 16,-2-2 3-16,-1 1-1 0,0-1 2 16,1-1 0-16,0 2-1 0,-1-2-1 0,3 1-2 15,-1-1 0-15,4 0 1 0,0 2-2 16,1 3 0-16,2 2 1 0,0 6 2 0,1 3-1 15,2 8 0-15,0 7 1 0,1 8-1 16,1 7-1-16,-2 8-1 0,1 5-1 0,1 5-2 16,0 2 0-16,-1 2-1 0,1-1 0 15,-1 0 2-15,-1-3-1 0,-3-6 1 16,0-6-1-16,-5-5 1 0,0-5 0 0,-2-6 1 15,-1-7-1-15,0-3 1 0,-2-4 1 16,1-3 0-16,-1-2 1 0,-1-3 1 0,1-2 1 16,-1 0-3-16,1-2-1 0,1 0 0 15,-1-1 1-15,0-1 0 0,1 2 0 16,-1-3-2-16,0 3 3 0,2-3 0 0,-5 1 1 15,2-1-4-15,-2 0 2 0,2-1 1 16,1-3-1-16,1 1-1 0,-3 0-1 0,1-1 2 16,0-1-1-16,1 1 0 0,-3-1 1 15,2 2 2-15,-2-1 0 0,2 0-2 16,-2 0 2-16,0 2 2 0,0-1-4 0,1 2 0 15,-1 0 0-15,0 0-1 0,0 0 0 16,-1 0-2-16,1 0 3 0,-2-1 0 0,1 1-1 16,0-3 1-16,-1 2-2 0,2-1-1 15,-3-2 1-15,2 1 2 0,-2-3-1 0,1 2 1 16,1 0 0-16,-2-2 3 0,0 1-2 15,-2 0-2-15,1 1 0 0,-2 1 0 16,-2-2-1-16,0 1-3 0,-1 0 4 0,-2-1 0 16,-2 3 0-16,1-2-1 0,0 1 0 15,-3 0 0-15,0-1-2 0,-1 1 1 0,-3 0-1 16,-1-1 1-16,-2 1 0 0,-3-3 0 15,-2 2 0-15,-4 0-2 0,-7-2 0 0,-3 2-2 16,-6 0-3-16,-8-2-1 0,-5 3 1 16,-6-1-1-16,-10 2 1 0,-5 1 3 15,-7 1 0-15,-7 0 3 0,-10 1 0 0,-7 4 1 16,-8 1-2-16,-3-1 2 0,-7 4 4 15,-1-2-1-15,-3 1 3 0,-3 0 1 0,-4-1 0 16,-1 1-1-16,-3 1-3 0,1-1 0 16,2-1-5-16,3 0 4 0,5-2 0 0,4-1 1 15,6 0 1-15,5-4-1 0,4 0 4 16,6 1-3-16,4-1 0 0,5-1-1 15,6 0 0-15,7-2 0 0,8-1 0 0,8 1 0 16,6-1 1-16,7 0 0 0,8-3-1 16,4 0 0-16,5 0 0 0,5 0-2 0,1-1-2 15,5 1 2-15,2 0 1 0,1 0 1 16,2 1 0-16,0-1 6 0,2 1-5 15,-1 3-1-15,0-2 1 0,1-1-2 0,1 3 0 16,0-1 1-16,2-1 4 0,1 1 2 16,0 1-1-16,-1-1 2 0,2 1 0 0,0-1-4 15,-1 1-1-15,2-1-1 0,1 1-1 16,0 0-1-16,1 0-1 0,2-1 2 15,1-2 0-15,1 2 0 0,1 0 0 0,3-2 0 16,1 2 0-16,1-1 0 0,0 0 0 16,1-2 0-16,1 4-1 0,0-3 1 0,0 2 0 15,1-2 1-15,-1 1 0 0,0 1-1 16,0-1-1-16,-1 1 1 0,-1 2-1 15,-1-3 0-15,-2 4 0 0,1-1 0 0,-3-2 2 16,-1 2-1-16,2-2 0 0,-2 1 1 16,2 0 0-16,-1-4 0 0,3 3-1 0,-1-3-2 15,2 2-4-15,1 0-7 0,1-2-6 16,-3 1-14-16,4 2-30 0,-1-2-49 15,-1 1-89-15,1-1-152 0,-1 2-80 0,-1-2-31 16,0 1 5-16,-2-1 40 0</inkml:trace>
    <inkml:trace contextRef="#ctx0" brushRef="#br0" timeOffset="-1594.091">13 57 296 0,'-1'-12'381'0,"-2"-1"40"15,-1 5 32-15,3-3-126 0,-1 4-98 16,1 3-65-16,-1 1-39 0,2 3-22 15,2 6-14-15,-1 2-13 0,4 6-5 0,1 7-2 16,1 4-10-16,0 8-17 0,1 6-16 16,2 10-10-16,-1 6-9 0,2 9-3 0,2 9-4 15,0 5-1-15,-1 7-1 0,1 3 0 16,0-1 2-16,-2-4 0 0,0-4 0 15,-2-9 1-15,1-5-1 0,-1-11 0 0,1-7 0 16,-1-6 0-16,2-10 0 0,0-7 0 16,2-8-6-16,-2-9-8 0,2-7-56 0,-2-10-118 15,-3-10-178-15,-2-6-93 0,-4-5-46 0,-1-5-15 16,-2-1 41-16</inkml:trace>
    <inkml:trace contextRef="#ctx0" brushRef="#br1" timeOffset="120621.8992">4129-259 212 0,'6'-5'411'0,"0"-3"56"0,-1 1 40 0,-2 1-59 15,-1 0-125-15,-1-1-85 0,-1 0-42 16,4 0 2-16,-3 2 44 0,1-2 60 15,1 0 49-15,-2 0 37 0,3 0 6 0,-1 2-24 16,1-2-56-16,1-1-60 0,0 2-52 16,1 1-41-16,2-2-29 0,-1 1-26 0,0 1-22 15,3 2-19-15,-2-1-16 0,0 3-14 16,0 1-9-16,0 1-5 0,-1 3-4 15,3 1 0-15,-2 4-2 0,0-1 0 0,1 3-2 16,1 4 1-16,-2 2-5 0,3 2-2 16,0 3-1-16,0 1 0 0,0 3-4 0,0 0 1 15,0 1-1-15,0-3 0 0,0 1 0 16,-1-5 0-16,1-2 1 0,0-6 5 15,3-1 5-15,3-8 4 0,9-3 2 0,7-8 1 16,9-6 0-16,12-9-4 0,14-6-7 16,10-4-6-16,7-5-5 0,8-2-9 0,5 2-6 15,3-4-19-15,2 4-32 0,0 1-65 16,1 2-147-16,0 3-152 0,1 3-90 0,-3 3-87 15,-7 3-151-15,-6 3-108 0,-10 3 57 16,-10 3 109-16,-7-1 72 0,-8 5 91 0</inkml:trace>
  </inkml:traceGroup>
</inkml:ink>
</file>

<file path=ppt/ink/ink1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7:06.7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9542742-F0F2-4427-967D-F22E9F55604E}" emma:medium="tactile" emma:mode="ink">
          <msink:context xmlns:msink="http://schemas.microsoft.com/ink/2010/main" type="writingRegion" rotatedBoundingBox="6576,14884 4120,15079 4019,13810 6475,13615"/>
        </emma:interpretation>
      </emma:emma>
    </inkml:annotationXML>
    <inkml:traceGroup>
      <inkml:annotationXML>
        <emma:emma xmlns:emma="http://www.w3.org/2003/04/emma" version="1.0">
          <emma:interpretation id="{881D2667-7253-407A-A217-92DEEBE3652A}" emma:medium="tactile" emma:mode="ink">
            <msink:context xmlns:msink="http://schemas.microsoft.com/ink/2010/main" type="paragraph" rotatedBoundingBox="6576,14884 4120,15079 4019,13810 6475,13615" alignmentLevel="1"/>
          </emma:interpretation>
        </emma:emma>
      </inkml:annotationXML>
      <inkml:traceGroup>
        <inkml:annotationXML>
          <emma:emma xmlns:emma="http://www.w3.org/2003/04/emma" version="1.0">
            <emma:interpretation id="{AA56CAB0-ADAC-400F-8813-4B5EAF06B742}" emma:medium="tactile" emma:mode="ink">
              <msink:context xmlns:msink="http://schemas.microsoft.com/ink/2010/main" type="line" rotatedBoundingBox="6576,14884 4120,15079 4019,13810 6475,13615"/>
            </emma:interpretation>
          </emma:emma>
        </inkml:annotationXML>
        <inkml:traceGroup>
          <inkml:annotationXML>
            <emma:emma xmlns:emma="http://www.w3.org/2003/04/emma" version="1.0">
              <emma:interpretation id="{BF874E14-7AB3-4250-A448-BD356586AF06}" emma:medium="tactile" emma:mode="ink">
                <msink:context xmlns:msink="http://schemas.microsoft.com/ink/2010/main" type="inkWord" rotatedBoundingBox="6576,14884 4120,15079 4020,13828 6477,13633"/>
              </emma:interpretation>
              <emma:one-of disjunction-type="recognition" id="oneOf0">
                <emma:interpretation id="interp0" emma:lang="" emma:confidence="0">
                  <emma:literal>&gt;</emma:literal>
                </emma:interpretation>
                <emma:interpretation id="interp1" emma:lang="" emma:confidence="0">
                  <emma:literal>3</emma:literal>
                </emma:interpretation>
                <emma:interpretation id="interp2" emma:lang="" emma:confidence="0">
                  <emma:literal>z</emma:literal>
                </emma:interpretation>
                <emma:interpretation id="interp3" emma:lang="" emma:confidence="0">
                  <emma:literal>Z</emma:literal>
                </emma:interpretation>
                <emma:interpretation id="interp4" emma:lang="" emma:confidence="0">
                  <emma:literal>,</emma:literal>
                </emma:interpretation>
              </emma:one-of>
            </emma:emma>
          </inkml:annotationXML>
          <inkml:trace contextRef="#ctx0" brushRef="#br0">-9 227 84 0,'-4'-4'335'0,"3"-3"40"0,1 1 27 15,0-3-38-15,3 3-111 0,0-1-77 0,4 0-52 16,2-2-32-16,4 4-17 0,2-4-14 15,6 0-6-15,3 1-3 0,3 1-3 16,6-2-3-16,5 0-6 0,4 1-4 0,7 1-5 16,5 0-6-16,5-1-1 0,5 1-2 15,7 0-1-15,5 0-1 0,8 0-3 0,5 1 0 16,4 0-5-16,6 1 1 0,4 0-3 15,1 0-3-15,-1 1-3 0,-2 1-1 16,-3-1 4-16,-4 0-1 0,-6 1 2 0,-4 2 1 16,-7-2-1-16,-6 0 1 0,-6 2-2 15,-6-1-3-15,-9 1-3 0,-6 1 0 0,-7 0 0 16,-7 1-2-16,-5 1 1 0,-6-2-1 15,-3 1 1-15,-3 1 1 0,-4-1 0 16,-3-1 0-16,1 2-1 0,-3-1 2 0,1-1-1 16,-2 1 2-16,0-1-1 0,1 2-2 15,-1-1 1-15,0-1-1 0,-1 3-1 0,-1-2-2 16,1 1 5-16,-1 0 1 0,1-2-3 15,-2 3-2-15,1-3 3 0,-1 2-1 16,0 0-4-16,0-1 3 0,0 2 1 0,0 0 2 16,0 0-2-16,0-1 2 0,0 1-2 15,0-1 3-15,0 0-2 0,0 0-2 0,0-1 1 16,0 3-1-16,2-3 1 0,-2 3-3 15,2 1 3-15,-1 0-3 0,1 1 0 16,1 2 3-16,0 4 2 0,0 1 0 0,0 4 3 16,2 4 3-16,-2 4 1 0,2 4 0 15,0 2-2-15,1 6-2 0,2 2-2 0,0 4-1 16,1 1-2-16,2 1-1 0,1-1 1 15,-1-1-1-15,1-1 4 0,-1-2-2 0,0-2 2 16,0-5-1-16,-1 0-1 0,-1-3 1 16,-1-2 0-16,-1-4-1 0,-1-1 1 15,-1-3 2-15,-1-4 1 0,0-1 0 0,-1-3-2 16,0 0 1-16,-3-3-2 0,1-2 0 15,1 0-2-15,-2-3 1 0,0 0-1 0,0 0 1 16,0-1 0-16,0 0 0 0,0-2 0 16,0 4 2-16,-3-3-2 0,0 3-2 0,1-2 2 15,1 0-2-15,1-2 0 0,1 3-2 16,1-4 2-16,-2 2 1 0,1-1 0 0,-1-1-1 15,0 2 1-15,0 0-1 0,0-2 1 16,2 0 1-16,-2 0-1 0,0 1 1 16,0 0-1-16,0-1-1 0,0 1 0 0,1 3-1 15,1-1-1-15,-2 2 1 0,2 1 1 16,-2-1 0-16,1 2 0 0,1 4 1 0,1-3 1 15,-1 3-2-15,-1-1 0 0,1-2 1 16,-1 0 0-16,-1-1-1 0,2 0 1 16,-1-2 0-16,1-2 1 0,-2 0 1 0,2 0 0 15,-1-2-1-15,-1 2 0 0,0-2 0 16,0-1 1-16,0 2-2 0,0-1-2 0,0-1 1 15,0 3 1-15,0-3-1 0,0 0 0 16,0 0-1-16,0 1 2 0,0-1-1 16,-1 0 0-16,1 2 1 0,-2 0 1 0,2-2 0 15,0 1-1-15,-2 1 0 0,2-2 1 16,-1 0 0-16,-1 0-1 0,-1 2-1 0,-2 0 2 15,-1-2 1-15,0 1-2 0,-2-1 0 16,-2 2 0-16,-1-1 0 0,0-1-1 16,-5 1 0-16,1 1-2 0,-3-2 1 0,-2 1-2 15,-2 3 1-15,-2-2 3 0,0 3-2 16,-3-2 2-16,0 1 0 0,1-1 0 0,-3 2 0 15,-1 1-1-15,0-2-1 0,0 0-1 16,-2 0 1-16,1 1 0 0,-1-2 0 16,-1 1-1-16,1-1-1 0,-1 1 0 0,0 1-1 15,-2-3 0-15,-1 2-1 0,1-2 2 16,-1-1 2-16,-1 1 0 0,0 0 2 0,-1-2 0 15,0 1 1-15,-2-1 1 0,2 2-2 16,0-2 0-16,2 2 0 0,-2 0-2 16,2-1 1-16,-2 2 1 0,1 1-1 0,1 0 0 15,1-1 0-15,0 2 3 0,2 1-4 16,0-2 0-16,2 0 2 0,-1 2 0 0,2-2 0 15,0 0-2-15,1 0 5 0,3 0-1 16,-1 0-2-16,1 0 0 0,1-1-3 16,1 1 0-16,2 0-2 0,2-1 1 0,-1 1 0 15,1-2 1-15,-1-1 1 0,1 3 2 16,-1-1 0-16,0 1 1 0,1-3 1 0,-1 2 3 15,1 0 0-15,1-2 1 0,-2 3-1 16,1-2-2-16,-1 1 0 0,2 0-3 16,0-1 1-16,2 2-1 0,-1-3-1 0,3 2 0 15,-1 0 1-15,2-2 0 0,1 1-2 16,0-1 3-16,2 0-1 0,0 2 0 0,3-3 0 15,-1 2 0-15,3-1 0 0,1-1 0 16,-2 0 0-16,4 0 1 0,0 0-1 16,2 0 0-16,-3 0 1 0,3 0-1 0,-1 0 0 15,-1 0-1-15,2-1 1 0,-3 1 0 16,1 0 0-16,0-2 2 0,-2 2-2 0,2 0 0 15,-2 0 1-15,1 0-1 0,0 0-1 16,3 0-3-16,-2 0 4 0,1 0-1 16,1 0 1-16,-1 0 0 0,0 0 1 0,2 0 1 15,0 0-2-15,0 0 2 0,0-1-2 16,0 1 1-16,2 0 1 0,0-2 1 0,-1 2 0 15,1-1 0-15,1 1-1 0,-2-1 0 16,3-1-1-16,-1 2 0 0,0-1-2 16,0 1 0-16,0-2 1 0,0 1-1 0,-1 1-3 15,1 0-3-15,-3 0 1 0,0 0-1 16,0-2-3-16,-1 1-25 0,-1 1-78 0,-1 0-162 15,-3 0-133-15,-2-1-70 0,-3 1-33 16,-2-4 5-16,-3 4 67 0</inkml:trace>
        </inkml:traceGroup>
        <inkml:traceGroup>
          <inkml:annotationXML>
            <emma:emma xmlns:emma="http://www.w3.org/2003/04/emma" version="1.0">
              <emma:interpretation id="{22B10A2A-63CF-4440-AA7C-315B0111AA0F}" emma:medium="tactile" emma:mode="ink">
                <msink:context xmlns:msink="http://schemas.microsoft.com/ink/2010/main" type="inkWord" rotatedBoundingBox="4315,14936 4204,14944 4113,13802 4224,13794"/>
              </emma:interpretation>
              <emma:one-of disjunction-type="recognition" id="oneOf1">
                <emma:interpretation id="interp5" emma:lang="" emma:confidence="1">
                  <emma:literal/>
                </emma:interpretation>
              </emma:one-of>
            </emma:emma>
          </inkml:annotationXML>
          <inkml:trace contextRef="#ctx0" brushRef="#br0" timeOffset="-1700.0972">201 323 297 0,'-3'-15'433'16,"-2"3"50"-16,2-2 36 0,-2-1-87 0,0-2-139 15,2 1-95-15,-2 1-60 0,2 0-33 16,-2-1-11-16,2 0 16 0,-1 4 50 0,-1-2 65 15,3 0 51-15,-1 2 31 0,0 1 4 16,0 3-18-16,1 1-52 0,1 1-71 16,-3 1-58-16,3 5-47 0,-1 3-32 0,1 6-22 15,-2 4-7-15,3 9-4 0,-2 4 0 0,0 11 1 16,-1 4 2-16,0 11 4 0,1 5 1 15,1 6 3-15,1 5 0 0,1 2 2 0,1 0 0 16,1-3 1-16,0-3-2 0,4-1-1 16,-3-4-3-16,1-4 0 0,0-5-1 15,1-4-3-15,-3-5 2 0,2-2 0 0,-2-8-20 16,0-1-55-16,-1-8-99 0,0-4-95 15,-1-2-75-15,2-6-51 0,-1-6-83 0,-2-4-108 16,-2-7-57-16,-1-4 13 0,0-3 29 16,1-5 26-16,1 0 89 0</inkml:trace>
        </inkml:traceGroup>
      </inkml:traceGroup>
    </inkml:traceGroup>
  </inkml:traceGroup>
</inkml:ink>
</file>

<file path=ppt/ink/ink1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6:43.2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92E13EB-B6D6-4453-B3EB-AD90B4E20B76}" emma:medium="tactile" emma:mode="ink">
          <msink:context xmlns:msink="http://schemas.microsoft.com/ink/2010/main" type="inkDrawing" rotatedBoundingBox="16569,8082 17179,10802 15676,11139 15066,8419" semanticType="callout" shapeName="Other">
            <msink:sourceLink direction="to" ref="{B4E2C79B-7FDC-4193-A81B-99CA3C601141}"/>
            <msink:sourceLink direction="from" ref="{B4E2C79B-7FDC-4193-A81B-99CA3C601141}"/>
          </msink:context>
        </emma:interpretation>
      </emma:emma>
    </inkml:annotationXML>
    <inkml:trace contextRef="#ctx0" brushRef="#br0">8186-3642 98 0,'-15'-2'315'0,"3"-3"33"0,1 1 23 15,3-1-61-15,1 1-89 0,4 0-64 16,3-1-45-16,3 0-30 0,4-1-20 0,4 2-11 16,3-3-8-16,7 1-5 0,4-1 3 15,7 1 3-15,2-1 6 0,9 1 3 0,3 1 1 16,9-2 7-16,5 3 4 0,7 1 0 15,2 2-7-15,5 1-7 0,4 1-5 16,2 4-12-16,3 4-13 0,-3 2-3 0,1 6-5 16,-1 6-2-16,-2 6-3 0,-4 8-2 15,-3 6 1-15,-3 7-5 0,-3 7-2 16,-3 6-4-16,-6 9-1 0,-3 4 5 0,-6 5 0 15,-3 6 3-15,-4 1 1 0,-5 4 2 16,-5 1 0-16,-5-1-2 0,-5-1-2 0,-4-3-1 16,-5-6 1-16,-3-5 1 0,-5-6 0 15,-4-8 2-15,-4 0 0 0,-4-7 1 0,-4-8-2 16,-4 0 1-16,-2-8 0 0,-2 1-1 15,-3-5-2-15,-1-1-1 0,0-6-1 16,-2 0 0-16,0-3 0 0,0-2 0 0,0-3 0 16,2-2 0-16,0 0 0 0,1-5 2 15,0-1-1-15,2-1-1 0,0-3 0 0,2 0-1 16,-3-2 2-16,3 1-3 0,-2 0 0 15,0 0 1-15,-2-1 0 0,-1 1-1 16,1-1-2-16,0 2 2 0,-1 0 2 0,1-1 0 16,0-1 1-16,2 2-1 0,0-1 2 15,0 0 1-15,3 0-3 0,-1 0 1 0,2-1 0 16,1-3-1-16,-1 0 0 0,4 0-2 15,-2 1 0-15,1 0 1 0,0-1-1 16,-2 1 2-16,1 1 0 0,0-1 0 0,-1 2 0 16,0 1 0-16,-1-1 0 0,2 2 1 15,1 0 0-15,0-2 1 0,4 1 0 0,0-1-1 16,2-1 2-16,1-2 1 0,2-3 0 15,1 3 0-15,2-4 1 0,0 0-1 16,-1-4 0-16,1 3 1 0,2-3-4 0,-1-2 0 16,0 2-1-16,1-3 0 0,-1 1 0 15,2-1 0-15,0-2 1 0,0 2 0 0,2-1-1 16,1-4 0-16,2 1 0 0,1 2 0 15,2-4-2-15,3 2 2 0,0-4 2 0,5 0-3 16,0 0 0-16,3-1-1 0,1-1-1 16,1 0-1-16,1 1-1 0,0 0 0 15,0 0 2-15,-3 2 1 0,0 1 0 0,-5 2 1 16,1 2 0-16,-4 2 1 0,-3 1 0 15,-2 2 0-15,-1 0 1 0,-2 1 1 0,-3 2 0 16,0-1 0-16,-3 4-2 0,-2-1 0 16,-3 2 0-16,-2 1 0 0,-2 2 2 15,-2 1-1-15,-2 2 1 0,-2 2 0 0,1 2 0 16,-2 3 1-16,0 1-2 0,2 3 1 15,-1 0 3-15,2 2 3 0,4 0 5 0,1-1 6 16,3 2 8-16,5-5 10 0,3 1 14 16,3 0 7-16,5-4 2 0,4-1-3 0,6 1-4 15,4-1-15-15,5-2-12 0,3 0-13 16,5 2-28-16,-1 0-29 0,3 3-26 15,1 3-15-15,-2 2-58 0,0 1-119 0,-2 3-162 16,-3 4-73-16,-1 1-28 0,-1 3-10 16,-4-1 42-16</inkml:trace>
  </inkml:traceGroup>
</inkml:ink>
</file>

<file path=ppt/ink/ink1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48:55.7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61614A7-A859-4B87-9487-ECC2379B0D34}" emma:medium="tactile" emma:mode="ink">
          <msink:context xmlns:msink="http://schemas.microsoft.com/ink/2010/main" type="writingRegion" rotatedBoundingBox="3493,9544 5097,9544 5097,9708 3493,9708"/>
        </emma:interpretation>
      </emma:emma>
    </inkml:annotationXML>
    <inkml:traceGroup>
      <inkml:annotationXML>
        <emma:emma xmlns:emma="http://www.w3.org/2003/04/emma" version="1.0">
          <emma:interpretation id="{BA69615E-0E5F-4AFB-87CC-3BE5670DFCF8}" emma:medium="tactile" emma:mode="ink">
            <msink:context xmlns:msink="http://schemas.microsoft.com/ink/2010/main" type="paragraph" rotatedBoundingBox="3493,9544 5097,9544 5097,9708 3493,9708" alignmentLevel="1"/>
          </emma:interpretation>
        </emma:emma>
      </inkml:annotationXML>
      <inkml:traceGroup>
        <inkml:annotationXML>
          <emma:emma xmlns:emma="http://www.w3.org/2003/04/emma" version="1.0">
            <emma:interpretation id="{225D8E82-BAAF-4CDF-BAD5-D0B6437267CE}" emma:medium="tactile" emma:mode="ink">
              <msink:context xmlns:msink="http://schemas.microsoft.com/ink/2010/main" type="line" rotatedBoundingBox="3493,9544 5097,9544 5097,9708 3493,9708"/>
            </emma:interpretation>
          </emma:emma>
        </inkml:annotationXML>
        <inkml:traceGroup>
          <inkml:annotationXML>
            <emma:emma xmlns:emma="http://www.w3.org/2003/04/emma" version="1.0">
              <emma:interpretation id="{1B8D40FD-48C0-40AE-972E-41449C9B6DA1}" emma:medium="tactile" emma:mode="ink">
                <msink:context xmlns:msink="http://schemas.microsoft.com/ink/2010/main" type="inkWord" rotatedBoundingBox="3493,9544 5097,9544 5097,9708 3493,9708"/>
              </emma:interpretation>
              <emma:one-of disjunction-type="recognition" id="oneOf0">
                <emma:interpretation id="interp0" emma:lang="" emma:confidence="0">
                  <emma:literal>to</emma:literal>
                </emma:interpretation>
                <emma:interpretation id="interp1" emma:lang="" emma:confidence="0">
                  <emma:literal>=</emma:literal>
                </emma:interpretation>
                <emma:interpretation id="interp2" emma:lang="" emma:confidence="0">
                  <emma:literal>I</emma:literal>
                </emma:interpretation>
                <emma:interpretation id="interp3" emma:lang="" emma:confidence="0">
                  <emma:literal>ten</emma:literal>
                </emma:interpretation>
                <emma:interpretation id="interp4" emma:lang="" emma:confidence="0">
                  <emma:literal>tie</emma:literal>
                </emma:interpretation>
              </emma:one-of>
            </emma:emma>
          </inkml:annotationXML>
          <inkml:trace contextRef="#ctx0" brushRef="#br0">40 1 74 0,'-4'0'394'0,"1"0"48"0,-1 0 34 0,-1 0 3 16,2 0-133-16,-2 0-114 0,2 0-77 16,-2 0-43-16,2 0-29 0,1 1-26 0,1-1-18 15,-1 0-15-15,2 0-10 0,2 2-3 16,2-1-2-16,3 2 3 0,4 2 4 15,6-2 8-15,4 3 15 0,7-1 16 0,7 0 21 16,8 1 24-16,7-2 26 0,7 0 25 16,6 1 25-16,4-2 16 0,2-2 10 15,1 0-9-15,1-2-10 0,-2 0-16 0,-2-2-27 16,-1-2-28-16,-6 1-27 0,-1 0-18 15,-9 0-16-15,-2 0-19 0,-6 1-12 0,-7-1-8 16,-5 2-7-16,-3 1-4 0,-8-3-6 16,-2 4-14-16,-4 0-17 0,-5 0-26 15,-2 4-46-15,-1-2-68 0,-2-1-69 0,-3 3-46 16,0-1-15-16,-3 1-12 0,-2-4-26 15,-1-2-55-15,-2 0-92 0,-1 0-35 0,-2-3-15 16,-2 2 14-16,0-2 59 0</inkml:trace>
          <inkml:trace contextRef="#ctx0" brushRef="#br0" timeOffset="419.024">329 20 192 0,'-25'1'366'0,"-1"-2"32"0,3 1 29 16,0-4-66-16,3 3-115 0,-1 0-65 15,4 0-33-15,3 1-17 0,1-2-19 16,2 0-17-16,5 2-19 0,1-1-18 0,5 1-18 15,3-2-13-15,5 1-6 0,5 0-7 16,7-1-2-16,9-1-1 0,7 1-2 0,10-5-1 16,6 3-3-16,8-1-1 0,6-1 0 15,4 0-2-15,4-1 4 0,4-2 1 16,-1 2 12-16,4 0 13 0,-1 0 17 0,-1 0 15 15,0 1 11-15,-4-1 8 0,-4 3-4 16,-5-2-9-16,-7 2-15 0,-7 1-14 0,-8 2-10 16,-6 1-10-16,-6-2-6 0,-7 2-3 15,-5 2-1-15,-5-2 0 0,-4 1-1 16,-2 2-2-16,-4 0-1 0,-2-2-2 0,0 5-13 15,-3-5-28-15,0 2-33 0,-1-2-25 16,-1 2-18-16,-1-3-34 0,1 0-59 0,-1 0-107 16,0-3-125-16,-3 2-58 0,1-3-27 15,-1-2 10-15,1 2 59 0</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0:58.28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39C323E-3C55-46BB-AC8B-845BE3675510}" emma:medium="tactile" emma:mode="ink">
          <msink:context xmlns:msink="http://schemas.microsoft.com/ink/2010/main" type="inkDrawing" rotatedBoundingBox="7244,13817 13860,9471 13928,9573 7311,13919" semanticType="callout" shapeName="Other"/>
        </emma:interpretation>
      </emma:emma>
    </inkml:annotationXML>
    <inkml:trace contextRef="#ctx0" brushRef="#br0">72 4270 193 0,'-18'9'296'0,"4"0"31"0,0-5-28 16,4 0-39-16,3 1-37 0,2-3-22 0,2 0-17 15,1 0-13-15,4-2-16 0,1-4-25 16,2 3-27-16,4-5-23 0,4-1-21 0,6-4-12 15,3-1-9-15,5-2-2 0,4-5-6 16,6 0-6-16,2-5-7 0,7-3-2 16,6-2-1-16,7-3-4 0,4-4-2 0,6-3-1 15,4-4 1-15,5-1-3 0,-1-7-3 16,4 0-1-16,2-2 1 0,-1-2 2 0,2 1 1 15,0 1-2-15,0 1 1 0,-2 1 2 16,3-1 0-16,1 3 1 0,1 1 6 16,-1-2 17-16,1 0 13 0,0-1 13 0,-1 0 10 15,-1-1 10-15,-1-1 4 0,-4-1-8 16,1-1-4-16,0-1-3 0,-4 0-8 0,0-2-8 15,1-1-9-15,-1 0-7 0,2 1-9 16,0 0-8-16,4 1-7 0,-1 2-5 16,2 1-2-16,-2 1-3 0,0 3 0 0,-2 0-1 15,0 2 3-15,-5 3 0 0,0 0 5 0,-4 2 1 16,0 0 0-16,-2 1 1 0,-1 2-2 15,-1-1 1-15,-1 0 0 0,1-3 0 0,-3 2 0 16,1-3 1-16,-2-1 0 0,-1 2 2 16,0-4-1-16,-2 1-2 0,-2 0 2 15,-1 1-1-15,-5 2 2 0,-1 2-5 0,-2 5-3 16,-2-1-1-16,-3 5-2 0,1 3-2 15,-4 1 1-15,0 1 1 0,-2 3 0 0,2-1 1 16,-3 1 1-16,2-1 5 0,-2 0-1 16,1 0 1-16,1-2 0 0,1 0-1 0,0-1-2 15,2-1-3-15,-2 2-2 0,0-3 1 16,2 2 1-16,1 0 0 0,-2-1 1 0,0 4 0 15,-1 0 0-15,-2 1-1 0,1-1-2 16,-2 3 1-16,0 1-1 0,-1 0-1 16,0 0 2-16,-1-1 0 0,1 2 0 0,-3 2 0 15,1-4 0-15,-2 4 1 0,0-2-2 16,-1 2 1-16,1-2 0 0,-1 2 1 0,-1 0 1 15,-1 0-1-15,-1 2 1 0,-4 0 2 16,0 1 1-16,-4 3-2 0,-2 0-1 16,-3 3 9-16,-4 1 16 0,0 2 11 0,-5 0 14 15,1 2 10-15,-1 0 8 0,-3 1-5 16,1 1-11-16,3-3-10 0,0 2-14 0,1-2-2 15,2-1-1-15,4-2 6 0,2-2 9 16,2-2 8-16,3-1 10 0,0 0 5 16,2 0 3-16,-2-1 0 0,2-1-2 0,0 3-5 15,-6 1-5-15,1 0-4 0,-3 3-5 16,-5 0-2-16,-1 4-3 0,-4 1-6 0,-1 1-5 15,-2 1-7-15,-3 1-13 0,0 2-27 16,-5 2-63-16,-3 1-110 0,-3 2-93 16,-3 2-82-16,-5 0-169 0,-3 0-174 0,-3-3-47 15,-1-1 52-15,3 1 63 0,-1-5 68 16,2 0 167-16</inkml:trace>
  </inkml:traceGroup>
</inkml:ink>
</file>

<file path=ppt/ink/ink1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7-23T10:54:07.98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9CAABD1-2FAA-42E5-A6B5-A992CE4443E0}" emma:medium="tactile" emma:mode="ink">
          <msink:context xmlns:msink="http://schemas.microsoft.com/ink/2010/main" type="writingRegion" rotatedBoundingBox="25551,9477 25566,9477 25566,9492 25551,9492"/>
        </emma:interpretation>
      </emma:emma>
    </inkml:annotationXML>
    <inkml:traceGroup>
      <inkml:annotationXML>
        <emma:emma xmlns:emma="http://www.w3.org/2003/04/emma" version="1.0">
          <emma:interpretation id="{14F32A77-3C32-4C26-B6E2-348450CDEF11}" emma:medium="tactile" emma:mode="ink">
            <msink:context xmlns:msink="http://schemas.microsoft.com/ink/2010/main" type="paragraph" rotatedBoundingBox="25551,9477 25566,9477 25566,9492 25551,9492" alignmentLevel="1"/>
          </emma:interpretation>
        </emma:emma>
      </inkml:annotationXML>
      <inkml:traceGroup>
        <inkml:annotationXML>
          <emma:emma xmlns:emma="http://www.w3.org/2003/04/emma" version="1.0">
            <emma:interpretation id="{44C88B10-CBB5-4901-98C2-7178D1A3EAD7}" emma:medium="tactile" emma:mode="ink">
              <msink:context xmlns:msink="http://schemas.microsoft.com/ink/2010/main" type="line" rotatedBoundingBox="25551,9477 25566,9477 25566,9492 25551,9492"/>
            </emma:interpretation>
          </emma:emma>
        </inkml:annotationXML>
        <inkml:traceGroup>
          <inkml:annotationXML>
            <emma:emma xmlns:emma="http://www.w3.org/2003/04/emma" version="1.0">
              <emma:interpretation id="{FF7FA599-F133-4FEE-83BB-61BDC2927E40}" emma:medium="tactile" emma:mode="ink">
                <msink:context xmlns:msink="http://schemas.microsoft.com/ink/2010/main" type="inkWord" rotatedBoundingBox="25551,9477 25566,9477 25566,9492 25551,9492"/>
              </emma:interpretation>
              <emma:one-of disjunction-type="recognition" id="oneOf0">
                <emma:interpretation id="interp0" emma:lang="" emma:confidence="0">
                  <emma:literal>.</emma:literal>
                </emma:interpretation>
                <emma:interpretation id="interp1" emma:lang="" emma:confidence="0">
                  <emma:literal>v</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3</emma:literal>
                </emma:interpretation>
              </emma:one-of>
            </emma:emma>
          </inkml:annotationXML>
          <inkml:trace contextRef="#ctx0" brushRef="#br0">0 0 0</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14.6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BDE7AD8-CBBC-4876-8099-4D48D712C237}" emma:medium="tactile" emma:mode="ink">
          <msink:context xmlns:msink="http://schemas.microsoft.com/ink/2010/main" type="writingRegion" rotatedBoundingBox="4911,11326 7317,11135 7369,11790 4963,11980"/>
        </emma:interpretation>
      </emma:emma>
    </inkml:annotationXML>
    <inkml:traceGroup>
      <inkml:annotationXML>
        <emma:emma xmlns:emma="http://www.w3.org/2003/04/emma" version="1.0">
          <emma:interpretation id="{21B35AEC-1307-405B-9B0F-C7107949CC38}" emma:medium="tactile" emma:mode="ink">
            <msink:context xmlns:msink="http://schemas.microsoft.com/ink/2010/main" type="paragraph" rotatedBoundingBox="4911,11326 7317,11135 7369,11790 4963,11980" alignmentLevel="1"/>
          </emma:interpretation>
        </emma:emma>
      </inkml:annotationXML>
      <inkml:traceGroup>
        <inkml:annotationXML>
          <emma:emma xmlns:emma="http://www.w3.org/2003/04/emma" version="1.0">
            <emma:interpretation id="{721285C0-170F-4B19-93D7-3DB983987934}" emma:medium="tactile" emma:mode="ink">
              <msink:context xmlns:msink="http://schemas.microsoft.com/ink/2010/main" type="line" rotatedBoundingBox="4911,11326 7317,11135 7369,11790 4963,11980"/>
            </emma:interpretation>
          </emma:emma>
        </inkml:annotationXML>
        <inkml:traceGroup>
          <inkml:annotationXML>
            <emma:emma xmlns:emma="http://www.w3.org/2003/04/emma" version="1.0">
              <emma:interpretation id="{38E09787-459B-4C2C-A3A5-24DD3E730B0D}" emma:medium="tactile" emma:mode="ink">
                <msink:context xmlns:msink="http://schemas.microsoft.com/ink/2010/main" type="inkWord" rotatedBoundingBox="4911,11326 5713,11262 5755,11796 4954,11859"/>
              </emma:interpretation>
              <emma:one-of disjunction-type="recognition" id="oneOf0">
                <emma:interpretation id="interp0" emma:lang="" emma:confidence="1">
                  <emma:literal/>
                </emma:interpretation>
              </emma:one-of>
            </emma:emma>
          </inkml:annotationXML>
          <inkml:trace contextRef="#ctx0" brushRef="#br0">3 109 138 0,'-3'-6'456'16,"3"-1"49"-16,0-1 31 0,0 1 32 15,3 0-160-15,2 0-62 0,1-1 15 0,5-1 37 16,2 0 35-16,4-1 19 0,0 1-18 16,2 2-79-16,2 2-94 0,-1-1-81 0,-1 3-61 15,0 1-49-15,0 6-27 0,-1 0-10 16,-4 3-5-16,0 5 2 0,-1 5 4 15,-5 2 8-15,-4 7 1 0,-2 4-1 0,-5 3 0 16,-3 4-3-16,-2 0 1 0,-5 3-4 0,0-2-5 16,-2 1-3-16,0-1-1 0,1-4-2 15,0-4-8-15,3-5 1 0,0 0 0 16,3-8 1-16,2-3 3 0,2-3 3 0,3-7 1 15,2-4-1-15,3-8-3 0,5-4-7 16,4-6-4-16,2-4-8 0,4-3-8 0,4-2-2 16,0-3-1-16,1-2 2 0,1 2-2 15,-1-3 1-15,0 2 2 0,-4-1 2 16,1 3-1-16,-5-1 1 0,-2 4 3 0,-5 0 0 15,1 3 0-15,-4 2 0 0,-3 5 3 16,0 1 0-16,-1 2 0 0,-2 1 4 0,0 5 0 16,-2 2-2-16,1 2-2 0,-1 0-1 15,-1 5-2-15,-3 2-7 0,-1 5 2 16,3 5 0-16,-4 3 2 0,1 6 0 0,1 3 3 15,0 1 4-15,1 2 3 0,2 1 0 16,0-1 0-16,3 2 1 0,3-2-1 0,2-3-1 16,3-1-2-16,4-3 1 0,4-4-5 15,6-1-9-15,3-3-19 0,7-6-48 0,3-2-124 16,4-6-205-16,4-5-167 0,-2-3-247 15,0 0-159-15,-3-6-48 0,-3 0 74 0,-2-2 177 16,-1-3 156-16</inkml:trace>
        </inkml:traceGroup>
        <inkml:traceGroup>
          <inkml:annotationXML>
            <emma:emma xmlns:emma="http://www.w3.org/2003/04/emma" version="1.0">
              <emma:interpretation id="{BEF3331F-A82B-4A5E-A645-60A991B24224}" emma:medium="tactile" emma:mode="ink">
                <msink:context xmlns:msink="http://schemas.microsoft.com/ink/2010/main" type="inkWord" rotatedBoundingBox="6420,11264 7321,11193 7369,11790 6467,11861"/>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&amp;</emma:literal>
                </emma:interpretation>
                <emma:interpretation id="interp4" emma:lang="" emma:confidence="0">
                  <emma:literal>(</emma:literal>
                </emma:interpretation>
                <emma:interpretation id="interp5" emma:lang="" emma:confidence="0">
                  <emma:literal>8</emma:literal>
                </emma:interpretation>
              </emma:one-of>
            </emma:emma>
          </inkml:annotationXML>
          <inkml:trace contextRef="#ctx0" brushRef="#br0" timeOffset="17973.028">2405 31 110 0,'0'-2'390'0,"2"0"62"0,-2-1 40 16,1 0-19-16,1-1-129 0,-2 1-108 0,1-1-75 16,-1-2-56-16,0 1-33 0,0 3-19 15,0-3-8-15,0 4 0 0,0-1 6 16,0-2 6-16,0 3 11 0,-1-1 18 0,1 1 25 15,-2-2 31-15,1 2 36 0,1-3 33 16,-2 4 24-16,0-2 12 0,2 1-3 0,-1-3-13 16,-1 4-21-16,2-3-23 0,-1-1-23 15,1 0-17-15,-3 1-15 0,1-1-15 0,0 0-14 16,-1 1-16-16,2 0-14 0,-1-1-14 15,-1 1-12-15,0-2-10 0,0 3-9 0,-1-3-3 16,1 1-4-16,0 1-3 0,2-1 0 16,-1 1 0-16,-1-1-1 0,0 1-1 15,1 0 1-15,0 1-1 0,1-2-1 0,-2 3-4 16,3-1-1-16,-2 1-3 0,1 1-2 15,1 0-3-15,-2 0-4 0,0 0-1 0,2 3-2 16,0 0 2-16,-1 2-1 0,1 2 1 16,0 4 3-16,0 1-1 0,0-1 1 15,0 4-2-15,0-1 0 0,0 5 0 0,1-1 2 16,-1 1 0-16,4 0 0 0,-3 0 3 15,1 1 0-15,1 0 2 0,0-3 3 0,-1 0 4 16,1-1-2-16,-2-3 1 0,1-2 3 16,1 1-2-16,-1-3-1 0,-2-4-1 15,1 0 3-15,1-1 3 0,-2-1 6 0,1-2 7 16,1 0 5-16,-2-1 1 0,0-1 0 15,-2-1-3-15,1-4-10 0,1 0-6 0,-2 0-5 16,1-1-4-16,-1 0-1 0,-1-2-4 16,1 1 0-16,1 1 0 0,1 0-2 15,-2 0-1-15,1-1 1 0,-1 0 3 0,0 0 0 16,1 1-2-16,-2 0 0 0,1 0 1 15,1-4-1-15,-3 4-2 0,3-2 0 0,-1 0-1 16,-1 1 2-16,2-3-1 0,-3 3 1 16,3-1-1-16,-2 0 2 0,1 4 1 0,-1-4-1 15,1 4 0-15,1-2-1 0,-1 0 0 16,2 2-1-16,-1-1 1 0,-1 1 1 0,0 2-1 15,1-2 0-15,1 2 0 0,0 0 0 16,-2-1 1-16,1 1-1 0,1 2 0 16,-2-1 1-16,2 1-1 0,0 0 0 0,0-1 0 15,0 1-1-15,-1 1 0 0,1 0 0 16,0 0-3-16,0 0 2 0,0 0-4 0,0 0 1 15,0 3-2-15,0-1 0 0,1 4 0 16,1 3 0-16,-1 0 0 0,1 5 3 16,1-2 1-16,0 6 1 0,0-2 1 15,0-1 1-15,1 3-1 0,-1-3 1 0,2 3 0 16,-4-3 0-16,2-2 1 0,0 0 1 0,1-2 2 15,-1 0-1-15,-2-4 1 0,1-2 0 16,-1 1 1-16,-1-3 2 0,0 2 1 16,0-5 1-16,0 0 1 0,0 0 0 0,0 0 0 15,0-2-3-15,0-4-1 0,0 0-1 16,-1-3-2-16,1 1-1 0,-2-3 2 0,1-1-2 15,-2-2 1-15,-1 0 0 0,1 0-2 16,0-2-1-16,0 1 0 0,-2 2 0 16,2 1 0-16,0 0 0 0,0 2 1 0,0 0-1 15,1 2 0-15,-1 1 1 0,1 0-2 16,1 3 0-16,-1-1 0 0,1 5-2 0,1-3 0 15,-2 1-3-15,2 0-1 0,0 4 0 0,0 0 0 16,0 1 4-16,0 2-1 0,0 5 1 16,0-2 0-16,0 2 3 0,0 4 1 15,2-1-2-15,-2 1 0 0,1-1 1 0,1 1 0 16,-2 0-1-16,3 4 0 0,-2-4 0 15,1 2 2-15,1-2 0 0,0-1 1 0,0 0 1 16,-1-1-1-16,1 0-1 0,-1-3 0 16,-1 0 0-16,1-2 1 0,0-4 0 15,-2 2 0-15,1-2 1 0,-1 0 2 0,2-3 3 16,-1 0 0-16,-1-2 3 0,0-2 2 15,0-1 0-15,0-3-5 0,0-5-2 0,0 2-3 16,-1-4-4-16,-1 3-1 0,2-2 1 16,-1 0-3-16,-1 2 2 0,0 0-1 15,2 2 2-15,-1 2 0 0,-1 1-1 0,2-1 3 16,-1 4 1-16,-1 0 0 0,2 1-2 15,-2-1 0-15,1 2 1 0,1 1-2 0,0 1-2 16,0-2 1-16,0 0 0 0,0 2-3 16,0 0-2-16,0 0 2 0,0 2-1 0,0 0 2 15,0 1-2-15,0 2 3 0,1 2 0 16,1 0 1-16,0 0 1 0,-1 4 1 0,2-3 0 15,-1 2-1-15,0 0 1 0,-1 0-1 16,2 1-2-16,-1-2-4 0,-1 3-14 16,-1 0-29-16,-1-1-51 0,-1 0-128 0,1 0-188 15,-1 1-123-15,-3-1-143 0,-1-3-210 0,0-1-76 16,-2 0 63-16,2 0 151 0,-2 0 111 15,1 1 146-15</inkml:trace>
          <inkml:trace contextRef="#ctx0" brushRef="#br0" timeOffset="2176.1245">1520 150 18 0,'0'1'312'0,"0"-1"48"0,0-1 40 0,0-1-23 15,2 0-65-15,-2-1-66 0,0 1-47 16,0-2-32-16,-2 0-28 0,2 1-28 0,0-2-25 16,0 3-21-16,0-3-20 0,0 3-13 15,0-1-9-15,0 0-3 0,-2 2 1 0,1-1 7 16,1 1 15-16,0 1 19 0,-2-2 24 15,2 2 24-15,0 0 29 0,0 0 22 16,0 2 19-16,0-2 9 0,0 1-5 0,0-1-8 16,0 2-19-16,-1-1-21 0,1-1-27 0,0 1-16 15,0 1-7-15,0-1 4 0,1 2 16 16,1 2 15-16,-1-2 12 0,1 5 11 15,0 0 5-15,1-1-5 0,-2 2-18 0,1 1-16 16,1 2-11-16,-1-2-16 0,1 1-17 16,0 3-15-16,0-2-8 0,0 2-6 0,0-2-6 15,1 2-7-15,-3-1-3 0,4 1-3 16,0 1-5-16,-1-1-4 0,3 2-3 15,-1 0 0-15,2 0-2 0,0-1 1 0,1 3 1 16,1-3-2-16,1 3 0 0,0-2 1 16,0 0-1-16,2-1-1 0,-2-1-2 0,0-3 3 15,0-2 1-15,2-1 0 0,-2-1 1 16,1-7 1-16,1 0 1 0,1 0-1 15,-1-8-1-15,-1-2-4 0,-2-4 3 0,-1-2-4 16,-1-2 0-16,-1-5-1 0,-4-2 0 16,-2-1 1-16,1 0-3 0,-2 0 2 0,-2 3-1 15,2 5-1-15,-1 1 0 0,-2 4 0 16,1 2 2-16,0 2-4 0,2 4 1 15,-1 0-1-15,-1 5 0 0,2 1-2 0,0 6 5 16,0 4-2-16,0 1 3 0,0 2 1 0,3 4 1 16,1-3 0-16,-1 4 2 0,1 0 0 15,3-2 1-15,1-1 0 0,0 0 1 16,1-2 2-16,1-1 1 0,2 0 1 0,1-3 2 15,1-3 1-15,2-1 1 0,0-4-2 16,1 0-1-16,2-4-2 0,0 1-3 0,0-1-2 16,0-4-3-16,0 0-1 0,1 0 0 15,-2 1 5-15,-2-4 3 0,-1 0 8 16,-4 1 10-16,-3-3 10 0,0 1 8 0,-3-2 0 15,-3-1 0-15,-4-2-3 0,-1-1-5 16,-2 2-8-16,-1-2-6 0,-1 4-2 0,0-2-4 16,-1 3-3-16,0 0-2 0,0 1-4 15,-2 3-4-15,3-1-1 0,0 1-1 16,-1 3-1-16,2-1-1 0,1 2-2 0,-1-1-3 15,0 1-3-15,1-1-5 0,-1 2-8 16,1-1-11-16,0 0-13 0,0 0-13 0,2 2-18 16,0-2-29-16,1 1-53 0,1 1-120 15,1-2-154-15,0-2-87 0,3 3-66 16,0-4-119-16,2 2-145 0,0 0 24 0,-2-3 112 15,2 4 73-15,2-4 72 0,0 0 146 16</inkml:trace>
          <inkml:trace contextRef="#ctx0" brushRef="#br0" timeOffset="2624.1501">2336-30 47 0,'0'0'367'0,"-2"-4"67"15,2 4 48-15,0-5-18 0,0 1-88 0,2-2-107 16,-2 0-65-16,0 1-20 0,0-1 31 16,0 1 70-16,0 2 72 0,0-2 64 0,0 1 31 15,0 1-6-15,0 1-54 0,0 0-90 16,0 2-84-16,0 0-72 0,0 4-55 15,0 0-37-15,1 4-23 0,2 1-10 0,2 4-7 16,0 5-2-16,-1 0-10 0,1 5-30 16,0 1-123-16,0 2-193 0,-2 2-252 0,2-2-248 15,-2 0-125-15,2-1-40 0,1-3 81 16,3 1 173-16,2-1 240 0</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53.44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7FD311D-357C-4F7A-84F2-E02FBFD14A6D}" emma:medium="tactile" emma:mode="ink">
          <msink:context xmlns:msink="http://schemas.microsoft.com/ink/2010/main" type="inkDrawing" rotatedBoundingBox="13037,12243 13144,9262 13617,9279 13510,12260" semanticType="verticalRange" shapeName="Other">
            <msink:destinationLink direction="from" ref="{B551194D-CDDB-4F67-A026-506C5D368A17}"/>
          </msink:context>
        </emma:interpretation>
      </emma:emma>
    </inkml:annotationXML>
    <inkml:trace contextRef="#ctx0" brushRef="#br0">455 77 243 0,'6'-2'372'0,"1"0"42"15,-2-3 38-15,-1 3-91 0,-1-3-99 16,1-1-59-16,-3 1-39 0,1 2-31 0,-2-1-33 15,0 1-24-15,0-2-21 0,0 3-16 16,0-2-13-16,0 3-10 0,0-1-3 16,-2 1-4-16,1 1-1 0,1-1 1 0,-2-1 4 15,0 2 1-15,1-1 4 0,-2 1-2 16,0-4-1-16,-1 4-1 0,0-2-3 0,-1-1 2 15,-1 1-2-15,-2 2 2 0,0-1 0 16,-2 1 1-16,-2 0-2 0,-4 0-5 16,-1 1-3-16,-2-1 0 0,-2 4-2 15,-1-1-1-15,0-3 0 0,0 0 1 0,0 4 2 16,0-4-1-16,0 1 1 0,3-1 3 0,0 2-2 15,3-1 2-15,2-1 1 0,0 0-1 16,3 0 0-16,1 0 3 0,1 0 2 16,2 0 0-16,3 0-3 0,-1 0 3 0,2 0 1 15,1 0-2-15,1-1 4 0,-1-1 3 16,1 2 6-16,1 0 8 0,-2 0 6 0,0 0 7 15,2 0 1-15,0 0 3 0,0 0-2 16,-1 0-7-16,-1 0-9 0,2 0-9 16,-1 2-5-16,-3-2-8 0,3 1-5 0,-1-1-1 15,-1 0-2-15,3 1-1 0,0 1 0 16,-1-2 0-16,-1 1 0 0,-3 3-1 0,2-2-3 15,-2-1 1-15,2 4-2 0,2-1 3 16,-1 1-1-16,-1 0-1 0,1 4 4 16,1 1-1-16,-2 0 1 0,1 1-4 0,0 4-1 15,1-1 5-15,-2 1 0 0,1 1 2 16,1-1-1-16,-3 3 2 0,4-2 3 0,-1 1-6 15,-1 2 1-15,2 0-1 0,-1-1 0 16,1 1-2-16,0 3 1 0,0-2 1 16,0 1 0-16,1 0 0 0,-1 2 0 0,3-2 0 15,-1-1-1-15,0 2 1 0,1-2 1 16,-2 1-1-16,1 0 1 0,-1 0 2 0,3 0-1 15,-3 1-1-15,1-2-1 0,-1 2 3 16,1-1 1-16,1 1-1 0,-1-2 2 16,-1 1 0-16,1 0-2 0,-2-2 1 0,1 0-3 15,1 0-1-15,-2-2 1 0,0 0 1 16,2 0-4-16,-2-2 2 0,0 1 2 0,1-2 1 15,-1 1-2-15,2-1 0 0,-1-1 4 16,1 0-4-16,-1-1 2 0,1 2-3 16,0-3 0-16,-1 4 0 0,1-4 3 0,-1 3-2 15,-1-2 0-15,2 2 1 0,-1-1 1 0,1 1 0 16,0-2-1-16,-2 2 1 0,1-3-2 15,-1 3 2-15,2 0 0 0,-1-1-2 0,-1 2-4 16,0-1 1-16,0-2 2 0,0 3 1 16,0 0-1-16,0-1 1 0,0 1 4 15,0-2-1-15,0 2-1 0,2-2 0 0,0-1-2 16,-2 2 1-16,0-2-1 0,0 2-1 15,0 1 1-15,-2 3-2 0,2-3 0 0,-2 3 0 16,2-2 0-16,-1-1 0 0,-1 3-1 16,1 0 1-16,-3 1 3 0,3 0-1 15,1-2 0-15,0 2 1 0,0 0-1 0,0-1 1 16,-2-3-3-16,2 3 1 0,-1-2-2 15,-1-1 1-15,4 3 0 0,-1-3 1 0,-1 2 1 16,2-2 1-16,-1 1 2 0,-1-1-2 16,0 1 1-16,0-2 0 0,0 2-1 15,0-2 1-15,0 1-2 0,0 1 0 16,0 0 0-16,0-1 0 0,0 3-1 0,0-2-1 15,0-1-1-15,0 3 2 0,0-3-2 0,0 3-1 16,0-3 1-16,2 1 2 0,0 0 0 16,-2 0 0-16,1-1 1 0,-1 0 1 15,0 0 0-15,0-1-2 0,0 1 0 0,0 0-1 16,0 0 1-16,0-1 2 0,0 1-2 15,0 0-3-15,0-1 2 0,0-2-1 0,0 4 1 16,0-1-3-16,-1-1 2 0,1 0 2 16,-2 1 0-16,0-1 0 0,2-1 0 15,-1 0 0-15,-1 0 0 0,2 0-1 0,0 0 2 16,-1 0-1-16,-1-1 1 0,2 6-1 15,-1-3 2-15,-1 1 2 0,0 2-4 0,1-3 2 16,-1 4 0-16,-1 0 1 0,2-2-3 16,-1 0 0-16,-1-1 2 0,1 0 2 15,1 0-3-15,-1 0 0 0,2 0 0 0,-2-4-2 16,1 1 1-16,1-2-1 0,-2 1 1 15,1 1 1-15,1-1 1 0,0 0 0 16,0 0 0-16,0-1 3 0,-2 3-4 0,1-3-1 16,1 2 0-16,0-4 0 0,0 3 0 15,0-1-2-15,-2-1 2 0,0-2-1 0,2 0 1 16,-1 0 2-16,1-1 0 0,-2 0-1 15,1 0 0-15,1-3 2 0,0 3-3 16,-2-3-1-16,2 0-2 0,0 2 1 0,0-2 1 16,-1-1 0-16,1 1 1 0,0-1-3 15,-2 2 3-15,2-3 1 0,-2 1-1 0,2 3 0 16,0-5 2-16,0 3 0 0,0-1-1 15,-1 1 1-15,-1-1-1 0,2 2 1 16,-1-1-1-16,-1 1-1 0,2-1 0 0,-1-1 0 16,1-1 0-16,-2 3 0 0,2-2 1 15,-2 1-1-15,2 0 0 0,0-1 0 16,0 0 1-16,0-1 0 0,0-1 2 0,2 0 2 16,0 1 0-16,1-1 2 0,1-1-1 15,3 0-3-15,1 0-1 0,3 0-1 0,0 0-1 16,1-1-1-16,3-1 0 0,0 1 0 15,1 0 1-15,1-1-1 0,1 1 2 0,-1-1-1 16,0 1 1-16,1 1 2 0,-2 0-3 16,-2 0 1-16,-2 0-1 0,1 0-1 15,-2 0 1-15,-1 0-1 0,-3 0 0 0,1 0 1 16,-3 0 1-16,1 0 0 0,-3 0-1 15,1 0 1-15,-1 0 1 0,0 0-1 0,0 0-3 16,-1 0-14-16,1-2-27 0,0 1-42 16,-1 0-32-16,2-2-22 0,4-1-61 15,-3-3-147-15,0-1-139 0,-1-2-50 0,1-2-14 16,5-3-2-16,-1-4 51 0</inkml:trace>
  </inkml:traceGroup>
</inkml:ink>
</file>

<file path=ppt/ink/ink1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55.3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E920929-01FF-42C9-8338-1ED887499B67}" emma:medium="tactile" emma:mode="ink">
          <msink:context xmlns:msink="http://schemas.microsoft.com/ink/2010/main" type="inkDrawing" rotatedBoundingBox="14771,9192 15054,12060 14125,12152 13842,9284" semanticType="verticalRange" shapeName="Other">
            <msink:sourceLink direction="with" ref="{4F75A1E7-3F64-48DC-A316-6F9CEAC33401}"/>
            <msink:destinationLink direction="with" ref="{3AFD8FD7-8223-4ED6-869F-9B83C4F74DFF}"/>
          </msink:context>
        </emma:interpretation>
      </emma:emma>
    </inkml:annotationXML>
    <inkml:trace contextRef="#ctx0" brushRef="#br0">113 2 152 0,'-1'3'307'0,"-1"-2"34"15,2-1 2-15,0 2-58 0,0-2-68 0,0 0-49 16,0 0-34-16,3 0-22 0,1 0-15 16,2 0-13-16,2 0-7 0,0 0-4 15,4-2-4-15,3 2-3 0,-1 0-3 0,3 0-6 16,2 0-6-16,2 0-5 0,-1 0-7 15,4 0-6-15,1 0-5 0,1 0-6 0,0 0-3 16,0 0-5-16,-1 0-4 0,0 4-1 16,-1-4 0-16,-4 3-2 0,1 1 0 15,-2-2 0-15,-2 3-2 0,-1-4 0 0,-3 3-3 16,-1-1 0-16,-2 1-1 0,-2 2 0 15,0 2 1-15,0-1 0 0,-2 2 1 0,-1 1 0 16,-1 1 0-16,1 0 0 0,-2 4-1 16,2-3 0-16,-2 6-1 0,2-3 1 15,0 3-1-15,-1 1 1 0,1 0 1 0,0 4 3 16,1 0 2-16,-3 1 4 0,2 5 5 15,-2 0 10-15,2 2 13 0,-2 2 8 0,2 3 4 16,-3-2 2-16,1 3-3 0,-2-4-6 16,1 2-11-16,-1 0 0 0,1 0 4 15,0 0-1-15,-2-1 4 0,1 0-1 0,1-1-1 16,-1 2-6-16,1-2-7 0,0-1-4 15,-1-1-5-15,-1 0-2 0,3-1 0 0,-1-1-2 16,-1 1 3-16,1-1 1 0,1-2 6 0,-1-2 2 16,-1 3 3-16,3-2 2 0,-3-1 3 15,1 1 4-15,-1-2-2 0,2 1-2 16,1-1-4-16,-3 2-2 0,1-1-1 0,1-1-4 15,-2 1-5-15,-1-1 1 0,2-1-1 16,0 1 1-16,-2 1-5 0,0-3-1 0,0 3 1 16,0-1-3-16,-2-1-2 0,0 0-2 15,2 0 0-15,0-3 0 0,0 0 0 16,0-1-1-16,0-1-2 0,2-1-1 0,0 0-2 15,-2 1 0-15,1-2 0 0,1-1 1 16,-1-1 0-16,1 2 1 0,0-2 2 0,-1 4 0 16,1-4-2-16,-2 1 0 0,1 1-1 15,1-1 3-15,-2-1-1 0,1 1-2 16,-1 0 3-16,0 1 0 0,0-2 2 0,0 1-2 15,-1-1-1-15,1 1 2 0,-2-3-1 16,1 2 1-16,-1 1 4 0,1-1-3 0,-1 1 0 16,2 0 0-16,-2-1 2 0,2 1-3 15,0 0-5-15,0-1 7 0,0-2-1 16,0 3-11-16,0 0 3 0,2-3-1 15,-2 1 0-15,0-2-1 0,0 1 3 0,0 3 9 16,0-3-4-16,0 2 1 0,0 1-3 0,0-1 1 16,0 1-1-16,0-1 0 0,0 0-5 15,-2 2 2-15,1-1 2 0,1 0-1 16,-2 0 1-16,2-1 1 0,0-2 0 0,0 2 1 15,0-3-3-15,0 0 3 0,2 2-3 16,-2-3-1-16,1 3 0 0,1-5 2 0,-2 3-1 16,0-3 0-16,0 1 2 0,0-2-1 15,2 0 0-15,-2 0-2 0,0 0 2 16,0 0-1-16,0-2 0 0,0 2 0 0,0-1 3 15,0-1-3-15,0 0 3 0,0-1-4 16,0 2 5-16,-2 0-4 0,2-1 1 0,0 2-3 16,0-3 2-16,0 3 2 0,-2-2-2 15,2 1 0-15,0-2 0 0,0 2 3 16,0-1-2-16,0-2 0 0,0 2-3 0,0 1 2 15,0-1 1-15,0-2 2 0,0 2-3 16,0 1 0-16,2-2 0 0,-2-1 1 0,0 1-2 16,2-3 0-16,-2 2-2 0,0 0 4 15,0-2-2-15,0-1 5 0,0 2-3 16,0-1-1-16,0 1 4 0,0 0-5 0,0-2 1 15,0 4-1-15,-2-1 5 0,0-2 2 16,-2 2 3-16,-1 1 5 0,-5 0 2 0,-2 2-4 16,-7 1-12-16,-6 1-71 0,-10 4-84 15,-11 0-68-15,-13 2-186 0,-12-1-197 16,-9-1-94-16,-12-1 14 0,-6 1 51 0,-3-2 47 15,-3 2 179-15</inkml:trace>
  </inkml:traceGroup>
</inkml:ink>
</file>

<file path=ppt/ink/ink1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24.71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A0D7B3C-C5A6-4A4E-ABA9-B467F136EB84}" emma:medium="tactile" emma:mode="ink">
          <msink:context xmlns:msink="http://schemas.microsoft.com/ink/2010/main" type="inkDrawing" rotatedBoundingBox="9195,11037 9629,12235 9018,12456 8584,11258" semanticType="verticalRange" shapeName="Other">
            <msink:sourceLink direction="with" ref="{4F75A1E7-3F64-48DC-A316-6F9CEAC33401}"/>
            <msink:destinationLink direction="to" ref="{B551194D-CDDB-4F67-A026-506C5D368A17}"/>
            <msink:destinationLink direction="with" ref="{C9AA10C2-2514-487B-911A-E18BA2C21E77}"/>
          </msink:context>
        </emma:interpretation>
      </emma:emma>
    </inkml:annotationXML>
    <inkml:trace contextRef="#ctx0" brushRef="#br0">3971-152 261 0,'-1'1'343'0,"-1"1"39"0,1-2-20 0,-3 0-51 16,3 0-63-16,-1 0-49 0,-1 0-34 15,1 0-21-15,2-2-22 0,-1 2-20 16,-1-1-21-16,2 1-17 0,-1-2-16 0,-1 1-13 15,2 1-10-15,-1 0-5 0,-1 0-4 16,2 0 0-16,-2 0 1 0,1 0 1 0,1 0-1 16,0 0 2-16,0 0-1 0,0 0 1 15,0 0 0-15,0 0 1 0,1 0 5 0,3 0 5 16,0-1 9-16,4 1 7 0,2-2 7 15,1 0 6-15,3 1 2 0,0 0 3 16,4 0 3-16,1-3 2 0,0 3 9 0,-1-1 16 16,3 0 19-16,0 0 16 0,-1 1 15 15,-1-2 9-15,-2 2 4 0,1-1-4 0,-4 1-11 16,0-3-10-16,-3 4-12 0,-1 0-13 15,-2-2-11-15,-2 2-17 0,0 0-15 0,-1 0-12 16,0 0-15-16,-2 0-10 0,0 0-8 16,0 2-3-16,2 2-1 0,0-1-1 15,0 1 0-15,-1 1 1 0,1 3 4 0,1 2 8 16,1 0 10-16,-1 4 17 0,0 2 11 15,1 4 11-15,-1 1 10 0,-1 5 3 0,-1 3-4 16,1 1-10-16,0 3-6 0,-2 1-7 16,2 3-12-16,0 1-10 0,-1 1-7 15,3-1-2-15,-3 1-3 0,1-1-2 0,0 0-2 16,1-2-2-16,1-2 0 0,-1-1-2 15,0-1-7-15,0-2-4 0,-1-3 2 0,2-2-1 16,-1 1-3-16,0-3-2 0,-1-2 0 16,1 0 1-16,-1-1-1 0,0 0-1 15,-1-1 0-15,1-1 0 0,2-1 0 0,-4 1 1 16,1-2-4-16,0-2 3 0,-1 0-2 15,0-2 2-15,0-2-1 0,0-1 0 0,-1-2 0 16,-1 1-1-16,1-1 2 0,0-3-5 16,-1 1 0-16,-1-3 1 0,0 2 0 15,2-2-1-15,-1 1-1 0,-1 0 3 0,2 1 1 16,-1 2-1-16,-1-2-1 0,2 2 1 15,1 0-1-15,-1 2 0 0,-1 0-1 0,3-1 1 16,-3 0 1-16,1 0 1 0,-1-1 1 16,1-2 1-16,-1 0 0 0,-1 1-2 15,2-3-1-15,0 0 0 0,-2 0 0 0,0-1 2 16,0-1 0-16,0 0 3 0,0 0 0 15,0 0 1-15,0 0 1 0,0 0-1 0,1 0 1 16,-1 0-1-16,0 0-1 0,0 0-3 16,-1 0 1-16,-1 0-3 0,-3 0-5 0,-4 1-13 15,-7 2-28-15,-8 0-75 0,-9 3-225 16,-6-3-181-16,-10-1-315 0,-8 3-159 15,-7-3-62-15,-3 6 29 0,-3-4 197 0,2 2 167 16</inkml:trace>
  </inkml:traceGroup>
</inkml:ink>
</file>

<file path=ppt/ink/ink1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58.5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589649D-6799-476C-ACE0-E0F3D8CA55A3}" emma:medium="tactile" emma:mode="ink">
          <msink:context xmlns:msink="http://schemas.microsoft.com/ink/2010/main" type="inkDrawing" rotatedBoundingBox="16737,12328 16835,9235 17303,9250 17204,12343" shapeName="Other">
            <msink:destinationLink direction="with" ref="{3AFD8FD7-8223-4ED6-869F-9B83C4F74DFF}"/>
          </msink:context>
        </emma:interpretation>
      </emma:emma>
    </inkml:annotationXML>
    <inkml:trace contextRef="#ctx0" brushRef="#br0">-1094 70 105 0,'5'-2'318'0,"-1"0"37"15,3 1 22-15,-2-2-46 0,-1 0-77 16,1 2-52-16,1-3-29 0,-1-1-15 0,0 2-14 15,0-1-15-15,-1 1-18 0,1 0-20 16,0-1-23-16,-2 1-18 0,-1 2-15 0,1-2-10 16,-2 0-6-16,1 2-3 0,-2-3 4 15,-2 3 2-15,1-1-1 0,-4 2 2 16,-1 0-1-16,-2-2-2 0,-3 0-4 0,-4 2-6 15,-4 0-3-15,1 2-2 0,-6 0-2 16,-1-2-2-16,-1 2 0 0,1-1 0 0,0 3-1 16,-1-3 0-16,3 2 0 0,1 0 1 15,1-2-1-15,2 0 2 0,3 1 0 16,4-1 0-16,2-1-1 0,1 2 1 0,2-1-2 15,3-1 2-15,-1 0 0 0,2 0 1 16,-1 0 6-16,3 0 8 0,-1 0 12 0,1 0 11 16,-1 0 10-16,2 0 4 0,-3 0-1 15,1 0-3-15,1 0-10 0,-1 0-11 16,-1 0-10-16,0 0-7 0,-2 2-9 0,2-1-2 15,0 0-1-15,-2 4 0 0,2-1 1 16,-2 1 1-16,0 3 5 0,2 2-3 0,0 2-3 16,0 2 3-16,0 0-2 0,0 2-2 15,1 4 0-15,-1 1 0 0,1 2-1 16,1 2 0-16,-1-3-1 0,-3 4 2 0,2 0 1 15,0 1 1-15,2 2-1 0,1 0 1 16,-2 0 3-16,2 1-3 0,-3-4 2 0,3 4 0 16,-2-2 1-16,2-1-1 0,0 2 0 15,0-3 1-15,2 0 1 0,-2-3-1 0,3-1 2 16,-1 3 7-16,1-1-1 0,0 1-1 15,0 1 0-15,2-2 1 0,-2 0-3 16,0 0-6-16,0 0 1 0,0 2 2 0,1 0 0 16,-3 0 0-16,1-1-1 0,-1 1 6 15,2 0 2-15,-3-3 3 0,2 2 3 0,-2-1 1 16,0-1 2-16,0 0-5 0,-2-2-5 15,2 1-2-15,0-2-3 0,0 0-1 0,0-2-2 16,0 3 0-16,2-2 1 0,0-1-1 16,-2 1-4-16,0-4 0 0,1 4 1 15,1-2-1-15,-2 2 1 0,1 0 0 0,1 0 1 16,-2-1 1-16,0 1-4 0,0-2 1 15,0 2-1-15,0 2 3 0,0-1 0 0,-2-1-2 16,1-1 2-16,1 0-1 0,-2-2-1 16,2 2-1-16,-1-3 0 0,1 3 0 15,0-3 0-15,0 3 0 0,0 0 1 0,0-3-1 16,0 4 1-16,0 0 1 0,0-1 1 15,0 1-1-15,1-1-1 0,1-3 0 0,-2 3 1 16,1-3 0-16,1 0 0 0,-2-1-1 16,2 0 0-16,1-1 1 0,-2-2-2 15,1 3 0-15,1-3 0 0,-1 1 0 0,-1 0 0 16,1 2 0-16,1 2 0 0,-1 0 0 15,-1-1 1-15,2 3-2 0,-1-2 2 0,-1 1-1 16,1 0 0-16,0 1 0 0,-1-1 0 16,-1-1-1-16,2 1 1 0,-1-1-1 15,-1 0 0-15,0 0-1 0,0 0 0 0,0 1 1 16,0-1 0-16,0-1 1 0,2 1 0 15,-1 0-1-15,-1 1 0 0,2-1-1 0,0 0 0 16,1-1 1-16,-2 0-1 0,3 0 3 16,-1-3 1-16,0 2-2 0,0 1 2 15,-1-2-1-15,-2 0 1 0,1-2-2 0,1 0 0 16,-2 1 0-16,0-2 2 0,0 0 0 15,0-2-1-15,0 3-1 0,0-3 1 0,0 3 1 16,0-3-2-16,-2 2 0 0,2-2 1 16,-1 4 1-16,1 1 0 0,-2-1 1 0,-1 2-2 15,1-2 2-15,1 3-3 0,-2-4-3 16,-1 3 2-16,3-2-3 0,-2 1 4 15,-1 2 0-15,3-3 0 0,-1 1 0 0,-1-1-1 16,2-1 1-16,-1-1-1 0,0 0 1 16,1 1 0-16,-1-2 0 0,2 1 1 0,-1 2-1 15,1-2-2-15,0 3 2 0,0-2-1 16,0 1 2-16,0 0 0 0,0-1 1 0,-2-1 0 15,2 0-4-15,-1-2 1 0,-1-2 1 16,2 1 0-16,-2 0 5 0,2-3-3 16,-1 3 2-16,1-3-3 0,-2-1-1 0,2 1 0 15,0 0-5-15,0-1 3 0,-1 1-1 16,-1 0 0-16,2 1 3 0,0-1-1 0,-2 2 0 15,1-2 1-15,1 2-2 0,-2-1 0 16,1-2 0-16,1 3 1 0,-2 0 2 0,1 0-1 16,1-2 2-16,-2-1 0 0,2 0 0 15,-2-1-1-15,2 0-1 0,0-1 2 16,0 3-2-16,0-3 0 0,0 0-1 0,0 1-1 15,0-1-1-15,0 1 1 0,2-2 1 16,-2 1 1-16,2-1 1 0,1 1 2 0,1 1-3 16,3-2 0-16,1 0 0 0,1 0 0 15,4-2-1-15,-2 1-1 0,3 1 2 16,-1-1 0-16,-1 1 0 0,1-2 0 0,-2 2 0 15,-1 0-1-15,-1 0 0 0,1 0-4 16,-3 0 1-16,0 0-7 0,1 0-21 0,-2 0-34 16,0 0-39-16,1-1-28 0,1-1-28 15,1-4-83-15,0 3-187 0,1-5-92 0,-1 0-29 16,1-2-5-16,3-4 8 0,4 0 80 15</inkml:trace>
  </inkml:traceGroup>
</inkml:ink>
</file>

<file path=ppt/ink/ink1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00.32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857143C-C76A-43FC-BE90-52B0267EDC35}" emma:medium="tactile" emma:mode="ink">
          <msink:context xmlns:msink="http://schemas.microsoft.com/ink/2010/main" type="inkDrawing" rotatedBoundingBox="18706,9236 18952,12225 18509,12262 18262,9273" shapeName="Other">
            <msink:destinationLink direction="with" ref="{403122F8-78F7-4122-AD65-01FE2CD03E56}"/>
          </msink:context>
        </emma:interpretation>
      </emma:emma>
    </inkml:annotationXML>
    <inkml:trace contextRef="#ctx0" brushRef="#br0">30 49 63 0,'-5'2'318'16,"2"-2"48"-16,0 0 27 0,-1-2-34 0,1 0-63 15,2 2-61-15,-2-1-45 0,1 0-32 16,0-1-27-16,1 2-22 0,-1-1-24 15,2-1-19-15,-1 2-20 0,1-1-12 0,0 1-8 16,1-1-9-16,1-1-3 0,1 2-3 16,2 0-2-16,3-1-3 0,3-1-1 0,3 1-1 15,3-1 0-15,4 1 2 0,1-2 0 16,2 0 4-16,-1 1 4 0,-1-2 6 15,2 1 3-15,-3 3 5 0,-1-4 1 0,-1 3 2 16,-3 1-4-16,-2-2-5 0,-3 2-5 16,0 0-3-16,-3 2-6 0,0-1-1 15,-1 3 1-15,-1-1-1 0,0 5 2 0,0-1 1 16,1 1-1-16,-1 6 1 0,0-2-1 15,-1 4 4-15,2 1 0 0,-3 3 0 0,1 3 7 16,0 1 11-16,-1 1 8 0,1 5 4 16,-3 3 6-16,1 3 2 0,-3 1-3 0,0 5-8 15,-2-2-6-15,1 1-3 0,-1 1-5 16,-1-2-3-16,1-1-4 0,1-2-3 15,-2 0-3-15,1-1-3 0,1-1 0 0,1 0 2 16,0 0 0-16,0-1 1 0,0 0 0 16,1 3 1-16,1-4-2 0,1 2 0 0,-2 1 2 15,1-2 1-15,1 1-2 0,-3-2 1 16,2 0-1-16,-2-1-1 0,1 1-1 15,-1-2-3-15,0 1-2 0,0 0-2 0,0-2-1 16,0 0-1-16,0-2-2 0,0 3 4 16,0-4-1-16,2 1 1 0,-2-2 3 15,2 0-3-15,-2-1-1 0,0-3-4 0,1 0 2 16,-1 0-1-16,0-3 0 0,2 2-2 15,-2-1 1-15,0 2 2 0,0-4 0 0,0 2 0 16,0-2 1-16,0 3 1 0,-2-3-2 16,2 2-1-16,-1-2 1 0,-1 0-2 0,2 1 1 15,-2-2 1-15,1 2 4 0,1-1-2 16,-2-1 1-16,2 1-2 0,0-1 1 15,0 0-3-15,0 1-3 0,0-2 3 0,2 1-2 16,-2-3 2-16,1 4 0 0,1-4 0 16,1 2 0-16,-1 0-2 0,-1-1 1 0,1 0-3 15,-1-1 2-15,-1 2 1 0,0-2 0 16,0 4 2-16,0-3-1 0,-1 3 2 15,-1-3-2-15,2 1 0 0,-3-2 1 0,2 0-1 16,-1 0 4-16,-1 0-2 0,1-1 1 16,1 1-3-16,-1-1 2 0,0 0-1 0,1-3-1 15,1 2 4-15,0-3-1 0,0 1 1 16,0 2-2-16,0-2 3 0,0 2-2 15,1-1-2-15,1-1 1 0,-2 2-1 0,2-4 3 16,-1 2-1-16,1-2 0 0,-1 3 1 16,1-3 0-16,0 3-1 0,-1-3 1 0,1 2-1 15,-1 1 0-15,1 0 1 0,-1 0 3 16,1 2 0-16,0-3 0 0,-1 3 1 15,2-2 0-15,-1 1-1 0,0-1-2 0,1-1-1 16,-2 0-1-16,1 0-2 0,-1 0 2 16,-1 0-2-16,2-1 3 0,0-2-1 0,-2 0 0 15,1 0 3-15,1-1 0 0,-2 1-1 16,1-1-2-16,1-1-1 0,-2 3 3 15,1-1-3-15,1-1 3 0,-2 1 0 0,2 2-2 16,-1-4 3-16,1 1-1 0,-1 0 0 16,1-1-1-16,1 1 1 0,-3-1-1 0,2-1 0 15,-1 0-3-15,-1-1 1 0,2 1-1 16,-1 0 2-16,1 0-2 0,0-1 1 15,-1-1 2-15,2 1-1 0,-1 1 1 0,0-1-2 16,1 1 4-16,-2 1 1 0,1-1 0 16,1 1 6-16,0 0 7 0,0 1 16 0,0 0 7 15,1-1 11-15,-3 1 13 0,1-1 19 16,-2 0 15-16,0-1 6 0,0-1 9 15,0 3 4-15,0-3-2 0,0 1-13 0,-3 1-16 16,-1-2-17-16,0 2-15 0,-4-1-15 16,-2 2-11-16,-4 0-10 0,0-1-14 0,-5 3-60 15,-3 0-149-15,0-2-118 0,-7-2-156 16,1-1-252-16,-4-3-127 0,1-3-16 15,1-1 108-15,3-3 94 0,5-4 145 0</inkml:trace>
  </inkml:traceGroup>
</inkml:ink>
</file>

<file path=ppt/ink/ink1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02.5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9699A6B-70D1-484C-94A7-76EA4C1111D1}" emma:medium="tactile" emma:mode="ink">
          <msink:context xmlns:msink="http://schemas.microsoft.com/ink/2010/main" type="inkDrawing" rotatedBoundingBox="21054,9130 21113,12270 20686,12277 20627,9138" shapeName="Other">
            <msink:destinationLink direction="with" ref="{403122F8-78F7-4122-AD65-01FE2CD03E56}"/>
          </msink:context>
        </emma:interpretation>
      </emma:emma>
    </inkml:annotationXML>
    <inkml:trace contextRef="#ctx0" brushRef="#br0">349 0 245 0,'10'2'353'16,"-2"0"44"-16,0 0-4 0,0-2-53 0,-2 0-77 16,0-2-56-16,-1 0-44 0,-2 2-36 15,0 0-27-15,-1 0-25 0,-1 0-22 0,-2 2-14 16,-1 0-8-16,-4-1-6 0,0 1-8 15,-5 0-5-15,0 1-3 0,-4 1 0 16,-2-1-1-16,-4 2-1 0,2-3 2 0,-3 3 1 16,0-3 2-16,0 2-4 0,0-3-1 15,1 1-1-15,1-1 0 0,2-1-2 0,1 0-1 16,0-1 0-16,2-1 1 0,4 2 2 15,0-1-1-15,2 1 1 0,1-2 0 16,2 0 1-16,1 2 3 0,2 0 0 0,0 0-1 16,-1 0 2-16,1 0 2 0,3 0-3 15,-1 0-3-15,-1 0-4 0,2 0 0 0,-5 2-3 16,2 0 1-16,0 2-1 0,0 2 0 15,3 1 2-15,0 2 0 0,-2 2 0 16,1 3-2-16,-1 2 1 0,1-1-1 0,-1 6 0 16,-1 0 3-16,0 2-1 0,1 1 1 0,0 2-2 15,1 2 1-15,-1 0 0 0,1 2-1 16,1 1 0-16,-2 3 0 0,1-1 0 15,1 0-1-15,0 1 0 0,0 2-2 0,0 0 2 16,1-1 0-16,1 2 1 0,-1-4 0 16,1 2 3-16,-1 0 2 0,3-2 0 15,-1-2 3-15,0 1 4 0,2-1 2 0,-2 1 3 16,0-2 0-16,2 1 2 0,-2 1-1 15,0 1-2-15,0 0-1 0,0-2 1 0,1 1 1 16,-3-1 2-16,1-1 2 0,-1-1-1 16,-1 1 3-16,2-2-2 0,-1-2-1 0,-1 0-2 15,2 0-2-15,0-3 3 0,-2 2 0 16,3-2-1-16,-3-2-4 0,1 0-2 15,1 1-3-15,-2-2 0 0,1 1-4 0,-1 1-1 16,2-2 1-16,0 0-1 0,-2 0 1 16,1-1-3-16,1-1 1 0,-2 2 2 0,3-1-1 15,-1-2-2-15,-1-1 1 0,2 0-1 16,-1 0-1-16,-1 0-1 0,1 0-1 15,1 1 1-15,-1 2 1 0,-1 0 0 0,3 1 0 16,-4-1-1-16,1-1 5 0,-1 2-4 16,3-1 3-16,-1 2-4 0,-1-1 5 0,3-1 0 15,-1 0-2-15,-2-2 1 0,2 0-2 16,1-2 2-16,-3 0-1 0,1 0-2 15,1-5-2-15,-1 6 3 0,-1-5-3 0,1 3 0 16,1-1 2-16,-2 1-1 0,1 0 1 16,0 2 0-16,-4-2 0 0,2 2 0 0,0-1-2 15,0-1 1-15,3 0 4 0,0 2-2 16,-1-3-3-16,0 2 0 0,-1-3 1 15,-1 2-2-15,2 0-2 0,-1-2 1 0,-1 0 3 16,2-1 0-16,-1 1-1 0,-1-3 0 16,2 2-1-16,0 1 0 0,-4-4 0 0,2 3 1 15,0 2 1-15,2-1 2 0,1 0-3 16,-2 2 3-16,2-2-1 0,1 2 0 15,-1-2-1-15,-2 1 1 0,1 0 1 0,0 1-2 16,-1-2 3-16,-1 1 0 0,2-2 0 16,-2 1 0-16,1-4-1 0,-1 2-1 0,0 1 0 15,0-2-1-15,0 1 0 0,0 1-1 16,0-2 2-16,0 1-2 0,0 4-5 0,0-5 3 15,0 3 1-15,0-1 1 0,-1 1 1 16,1-1 2-16,-2 1 3 0,2-1 0 16,-1 0 0-16,-1 1 1 0,0 1 1 0,1-3-1 15,-1 1 2-15,1-1 1 0,1 0-1 16,-2 1-2-16,0-4-1 0,2 2-1 0,-1-2 1 15,-1 0 0-15,2 0-3 0,-1-2 0 16,1 2 0-16,-2 0 0 0,1 0-1 0,1 0 0 16,-2-2 1-16,0 6 0 0,-1-4 2 15,2 1 1-15,-1 1 2 0,1 0-1 16,-3-2 0-16,3-2 1 0,-1 1-2 0,-1 2 0 15,1-5 0-15,1 1 0 0,1 0 1 16,-2 0 0-16,1-1 4 0,1 1 2 16,-2 0 0-16,2 0 8 0,-1-1 7 0,-1 1 7 15,-1-1 7-15,1 4-2 0,1 0 1 0,-3-2-2 16,3 2-5-16,-1 1-10 0,1-1-6 15,-2-1 0-15,1-1-3 0,0-1-4 16,2 0-4-16,-1-1 1 0,1 1 1 0,0-3 3 16,1 2 4-16,1-2 7 0,3 1 11 15,-1-2 6-15,6 0 6 0,1 0 2 0,2 0-1 16,2-2-8-16,3 1-7 0,1-2-10 15,1 2-8-15,1-3-7 0,-1 4-2 16,1 0-2-16,-4 0-2 0,1 0 0 0,-2 0 0 16,-1 0 1-16,-2 0-2 0,0 2 0 15,-2 1-2-15,-2-3-5 0,-1 3-28 0,-2-2-60 16,-1 1-80-16,2-1-58 0,-1-2-73 15,-1-1-170-15,1-3-151 0,0-4-34 16,1-2 30-16,2-6 32 0,4-8 60 0</inkml:trace>
  </inkml:traceGroup>
</inkml:ink>
</file>

<file path=ppt/ink/ink1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04.38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91FD9F9-3FEC-4A67-9668-F6BD6277A8A6}" emma:medium="tactile" emma:mode="ink">
          <msink:context xmlns:msink="http://schemas.microsoft.com/ink/2010/main" type="inkDrawing" rotatedBoundingBox="22242,9025 22520,12290 21837,12348 21559,9084" shapeName="Other"/>
        </emma:interpretation>
      </emma:emma>
    </inkml:annotationXML>
    <inkml:trace contextRef="#ctx0" brushRef="#br0">-3 44 64 0,'0'0'301'0,"0"0"41"0,0 0 15 16,0-1-35-16,0 1-59 0,0-2-59 16,0 1-40-16,0-2-25 0,0 2-19 0,0 1-16 15,2-4-20-15,-1 3-13 0,1 0-12 16,1 0-11-16,3-3-9 0,4 3-7 15,-1 0-2-15,4-2-3 0,1 1-2 0,2 1-1 16,3-2-1-16,2 2-1 0,-1-1-3 16,2 1-5-16,2-1-1 0,0 1-3 0,-2 1-4 15,0 0 1-15,-2 1 0 0,-2 1 0 16,-1-1-2-16,-3 2 1 0,1 1-1 15,-4 1-1-15,0-1 1 0,-2 1 0 0,1 3 1 16,-2 0 1-16,0 2 0 0,-2 2 0 16,0 3 3-16,1 0 0 0,-3 3-2 15,1 1 0-15,1 3 3 0,-3 2 0 0,1 2-3 16,-1 1 2-16,-2 2 0 0,3 1 3 15,-4 0-1-15,0 3 2 0,0 4 3 0,0 0 1 16,0 1-2-16,-2 1 0 0,0-2 1 16,-1 0 0-16,0 1-2 0,1 0 0 0,-1-1 3 15,5-1 2-15,-1 0 0 0,-1-2 1 16,4-2 0-16,-3-2 0 0,1 0-1 15,1 0-3-15,0-1 0 0,0-2-3 0,0 2-2 16,-1-1 0-16,0 1 1 0,1-1-4 16,-3 1 1-16,0-2-1 0,0 2 4 0,0-2-4 15,0 1 0-15,0-3 0 0,0-1-1 16,0 2-1-16,0-1-3 0,0 1 0 15,1-2 1-15,-1 0 0 0,0 2 0 0,2-3 1 16,-2 2 1-16,1-1 0 0,1 0-1 16,-2-1-3-16,2 2 1 0,-1-1 0 0,-1-1-2 15,2 1 0-15,-2 0 1 0,1 0-1 16,1 1-1-16,-2-2 0 0,2-1-3 15,-1-1 3-15,-1 2 0 0,2-1 1 0,-2 1 1 16,0-2-1-16,0-1 3 0,0 2-4 16,0-1 0-16,0-2-1 0,0 0 5 0,0 3-3 15,0-4 0-15,0 4-2 0,0-3 0 16,0 0-1-16,1-1-1 0,-1 0 2 15,0-2 0-15,0 3 1 0,2-3 1 0,-1 1-1 16,-1 1-3-16,2-3 1 0,1 2 1 16,-3-2-1-16,3 1 1 0,-3-2 1 0,2 1-1 15,0 0 0-15,-2-1-1 0,1 0 1 16,1 1-1-16,-2-3 0 0,0 3 1 15,0-2 1-15,0 0 1 0,0 1-2 0,-2-1 0 16,1 0 0-16,1-1 0 0,0 2 0 0,0-2-3 16,0 2 3-16,0 0 0 0,1 2 2 15,1-2 2-15,-2-2 1 0,1 4 2 0,1-2-1 16,-2 0-1-16,1-2 0 0,1 3-1 15,0-1 1-15,-2-1-1 0,1 1 1 16,1 0 1-16,-2 0-2 0,1-3 1 0,1 1-2 16,-2-2-1-16,1 1-1 0,1-1 2 15,-2 0 0-15,2 1 0 0,-2-2 2 0,1 1 4 16,1 0 1-16,-2 1-1 0,1-3 1 15,1 2 1-15,-2-2 0 0,2 1-3 16,-1 0 1-16,-1-1-2 0,3-1 0 0,-3 1-2 16,3-3-2-16,-3 2 4 0,2-1-2 15,0 0 2-15,-1-1-1 0,1 0 1 0,-1 1 1 16,-1-1 0-16,2 0 2 0,0 0 0 15,-2 0 0-15,0 2 2 0,0-1-1 16,0-1 1-16,0 2 1 0,0 0-3 0,0 2 1 16,1 0-1-16,1-1 0 0,-2 3-4 15,1-4-3-15,-1 0 1 0,2-2-1 0,-1 3 2 16,-1-2-2-16,0-1-2 0,0 0 0 15,0-1 1-15,0 1 2 0,0-1 3 16,0-1 3-16,0 1 9 0,0 0 2 0,-1 0-1 16,-1 2-1-16,2-1-4 0,0-2-3 15,0 2-3-15,0 1-4 0,0 1 0 0,0 0-2 16,0 0-1-16,0 0 0 0,0 0-1 15,0 0 1-15,0 0 3 0,2 0-3 16,-1-4 3-16,-1 4 1 0,2-2 0 0,0-1 5 16,-2-1 5-16,3 1 12 0,-2-1 6 15,1 1 5-15,1-3 6 0,-1 2 2 0,1 0 4 16,-2 1 1-16,1-1 5 0,1-2 7 15,-1 2 1-15,-1-2 12 0,1 2 8 16,1 0 7-16,-3-2 8 0,2 3 10 0,-2-1 13 16,-2-3 1-16,0 5-6 0,-2-2-13 15,-7 3-19-15,-5 1-28 0,-8 2-110 0,-7-1-205 16,-15-1-212-16,-8 0-277 0,-11 0-147 15,-6 1-68-15,-6 0 46 0,-7-2 164 16,0-1 189-16</inkml:trace>
  </inkml:traceGroup>
</inkml:ink>
</file>

<file path=ppt/ink/ink1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14.57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52EBF5D-351A-4F03-931F-82DD7CCB5BB2}" emma:medium="tactile" emma:mode="ink">
          <msink:context xmlns:msink="http://schemas.microsoft.com/ink/2010/main" type="inkDrawing" rotatedBoundingBox="15266,13213 16769,13227 16768,13265 15265,13252" shapeName="Other"/>
        </emma:interpretation>
      </emma:emma>
    </inkml:annotationXML>
    <inkml:trace contextRef="#ctx0" brushRef="#br0">49 5 182 0,'0'0'308'16,"0"0"36"-16,0 0-14 0,0-2-45 15,-2 1-54-15,2 1-46 0,0-1-31 0,-1-1-24 16,-1 2-20-16,2 0-17 0,-2 0-12 15,1 0-12-15,1 0-7 0,0 0-3 0,0 0-4 16,0 0-6-16,0 0-5 0,0 0-5 16,-2 0-5-16,2 0-7 0,-1 0-7 15,1 2-7-15,-2-2-5 0,0 1 0 0,2-1 1 16,-1 0 0-16,-2 1 1 0,0 1 3 15,-1-2 1-15,1 1 0 0,2-1-1 0,-3 2 2 16,1-1 2-16,0-1 1 0,0 1 0 16,1-1-1-16,-1 2 0 0,3-1-5 15,-1-1 1-15,1 4-1 0,1-4-1 0,2 4-1 16,4-1 1-16,2-1 3 0,5 1-2 15,5 0-1-15,7 0 0 0,7-2 0 0,8 1-2 16,6-1-4-16,9-1 0 0,5 0-1 16,4 0-4-16,8-1 0 0,1-1-1 15,4 2-1-15,-1-1 0 0,4-1 0 0,-4 1 2 16,0 0 3-16,-2-1 4 0,-4 1 11 15,-6 1 8-15,-8-2 17 0,-5 1 15 0,-8 1 19 16,-8-1 18-16,-4 1 21 0,-8-2 22 16,-4 2 9-16,-4 0 4 0,-5 0-11 15,0-1-15-15,-3 1-26 0,-2 0-32 0,-1 0-26 16,0 0-19-16,-2 0-10 0,0 0-11 15,0 0-8-15,2 1-42 0,-2 1-56 0,2-2-67 16,0 1-48-16,-1 0-29 0,1 1-17 16,-2-2 0-16,2 0-17 0,-3 1-68 0,-2-1-103 15,-5 0-50-15,-3 0-20 0,-1-1 19 16,-3 1 63-16</inkml:trace>
  </inkml:traceGroup>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10:00.16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166F22-13CB-48FF-AA35-1EAFBCFB43B8}" emma:medium="tactile" emma:mode="ink">
          <msink:context xmlns:msink="http://schemas.microsoft.com/ink/2010/main" type="inkDrawing" rotatedBoundingBox="24926,1235 29517,-1367 29814,-843 25224,1760" semanticType="callout" shapeName="Other"/>
        </emma:interpretation>
      </emma:emma>
    </inkml:annotationXML>
    <inkml:trace contextRef="#ctx0" brushRef="#br0">2 2982 70 0,'0'-10'427'0,"0"-4"58"16,0-2 38-16,-2-3 26 16,1-4-158-16,1-3-125 0,-2-2-75 0,1-4-40 0,1-1-27 15,0-3-21-15,1-4-17 0,1-4-25 16,3-7-23-16,1 0-22 0,6-2-12 15,6-5-6-15,4-3-1 0,11-1 0 16,8 3-2-16,11 2 6 0,12 4 5 0,7 4-3 16,11 4-3-16,10 1 0 0,6 4-7 15,7 3-2-15,8 2-4 0,4 0 6 0,1 4 6 16,2-1 0-16,2 5 4 0,1-2 0 15,2 2 0-15,0-1-5 0,0-3-5 16,-4-1 0-16,-4-2 2 0,-6 0 2 16,-7-5-1-16,-4 1 5 0,-7-6 3 0,-3-1-2 15,-4-6 3-15,-3-1 2 0,-2-7 12 16,-2-4-1-16,-3-4 1 0,1-3-2 15,1 4 1-15,2-1-5 0,3 4-9 16,3-2-5-16,1 2-1 0,2 0 2 0,-1 0-7 16,-1 4-14-16,0 2-28 0,0 0-40 15,-2 0-90-15,-2-1-148 0,-3 1-151 0,-5-2-70 16,-4 1-15-16,-5-4 14 0,-6-2 78 15</inkml:trace>
  </inkml:traceGroup>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4:20.566"/>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B398CD23-02CA-4937-A8F2-DF3A9274A861}" emma:medium="tactile" emma:mode="ink">
          <msink:context xmlns:msink="http://schemas.microsoft.com/ink/2010/main" type="writingRegion" rotatedBoundingBox="7761,11162 10216,9987 10816,11241 8362,12416"/>
        </emma:interpretation>
      </emma:emma>
    </inkml:annotationXML>
    <inkml:traceGroup>
      <inkml:annotationXML>
        <emma:emma xmlns:emma="http://www.w3.org/2003/04/emma" version="1.0">
          <emma:interpretation id="{DC63B240-64E8-4B93-AE1F-65C9F54D6BB7}" emma:medium="tactile" emma:mode="ink">
            <msink:context xmlns:msink="http://schemas.microsoft.com/ink/2010/main" type="paragraph" rotatedBoundingBox="7731,10997 9164,10678 9309,11332 7877,11651" alignmentLevel="1"/>
          </emma:interpretation>
        </emma:emma>
      </inkml:annotationXML>
      <inkml:traceGroup>
        <inkml:annotationXML>
          <emma:emma xmlns:emma="http://www.w3.org/2003/04/emma" version="1.0">
            <emma:interpretation id="{4D525B2E-F71F-4FBB-94C7-4EFC0412180F}" emma:medium="tactile" emma:mode="ink">
              <msink:context xmlns:msink="http://schemas.microsoft.com/ink/2010/main" type="line" rotatedBoundingBox="7731,10997 9164,10678 9309,11332 7877,11651"/>
            </emma:interpretation>
          </emma:emma>
        </inkml:annotationXML>
        <inkml:traceGroup>
          <inkml:annotationXML>
            <emma:emma xmlns:emma="http://www.w3.org/2003/04/emma" version="1.0">
              <emma:interpretation id="{E03F29DA-2078-4BB8-81DC-2EB0937AF423}" emma:medium="tactile" emma:mode="ink">
                <msink:context xmlns:msink="http://schemas.microsoft.com/ink/2010/main" type="inkWord" rotatedBoundingBox="7731,10997 9164,10678 9309,11332 7877,11651"/>
              </emma:interpretation>
              <emma:one-of disjunction-type="recognition" id="oneOf0">
                <emma:interpretation id="interp0" emma:lang="" emma:confidence="1">
                  <emma:literal/>
                </emma:interpretation>
              </emma:one-of>
            </emma:emma>
          </inkml:annotationXML>
          <inkml:trace contextRef="#ctx0" brushRef="#br0">-686-675 10 0,'-1'-2'268'0,"1"-1"59"0,0-1 36 15,0 2 4-15,0-1-19 0,1 0-35 0,-1 0-41 16,2 2-42-16,-2-2-38 0,0 0-29 15,0 3-13-15,-2-1 11 0,2 1 30 0,-1 0 33 16,-1 1 23-16,2-1 15 0,-1 1-1 16,1 1-15-16,0-2-27 0,0 3-34 15,0-2-31-15,0 2-28 0,1 0-14 16,1 2 0-16,-1 2 2 0,3 2 4 0,0 1 5 15,1 2-1-15,1 2-6 0,4 0-20 16,-2 2-16-16,3 0-16 0,2 0-15 16,-1 1-9-16,1 0-11 0,1-1-8 15,0 1-5-15,2-2-4 0,0 0-3 0,0-4-3 16,-1 3 0-16,0-4 1 0,-1-3 0 15,2-3 0-15,0-1 3 0,1-6-1 16,0-3-2-16,2-2-1 0,0-8-3 0,-1-1-1 16,-3-6-2-16,0-1-2 0,-3 1-1 15,-2 0 3-15,-1 2 2 0,-2 4 0 16,-1 4 4-16,-3 2 1 0,0 3 0 0,-1 5-5 15,-1 3 3-15,1 1 1 0,1 6 2 16,0 4 3-16,4 3 6 0,-3 1 3 16,3 0 1-16,-1 0-3 0,2-1-3 15,1 1-1-15,2-5-1 0,1-1 0 0,0-4-1 16,4-3 0-16,3-4-1 0,1-7 0 15,1-2-4-15,0-4 0 0,-4-6 0 16,-3-2 0-16,-3-2-2 0,-4-2-1 0,-6-2-2 16,-4 0-1-16,-5 2-2 0,-1 1 1 15,-2 4 0-15,-2 4 1 0,0 4 0 16,-1 6 0-16,1 0-1 0,1 5-4 0,-2 3 1 15,2 2-9-15,3 2-13 0,1 1-36 16,2 2-68-16,1 0-143 0,3-2-172 16,9-2-124-16,-1 0-178 0,7-3-171 0,3-3-43 15,1-1 87-15,5-4 140 0,0 1 115 16,0 0 185-16</inkml:trace>
          <inkml:trace contextRef="#ctx0" brushRef="#br0" timeOffset="536.0305">253-908 60 0,'3'-10'454'15,"-1"1"83"-15,1-3 113 0,-1 0 166 16,1-1-23-16,0-3-90 0,2 1-51 15,0 0-45-15,1 0-86 0,2 0-150 0,1 1-122 16,1 0-91-16,2 3-58 0,1-1-38 16,0 5-26-16,-1 2-15 0,1 0-13 15,0 4-3-15,-2 1-4 0,1 3-1 16,1 4 0-16,0 3 0 0,-2 4 0 15,-2 3 0-15,-1 6 0 0,-2 2 0 0,-1 2 0 16,-3 2 0-16,-1 0 2 0,-1-5 0 16,-1-3-2-16,1-2 2 0,0-5-1 0,0-3 3 15,0 0-1-15,0-4-2 0,1-2 1 16,-1 0 0-16,3-2-1 0,1-2 2 15,0 0 5-15,3-1 9 0,5-2 10 0,3 1 10 16,5-4 7-16,4 1 4 0,3-1-1 16,-2 1-7-16,3 4-5 0,-1 0-6 15,2 4-4-15,-4 3-1 0,0 5 4 16,-4 4 6-16,-5 4 2 0,-5 3-2 0,-10 4-1 15,-9 3-7-15,-7 4-20 0,-14 1-62 16,-10 0-115-16,-10 2-266 0,-13 0-318 16,-4-6-260-16,-6-3-125 0,-3-5-21 0,-3-6 70 15,-1-5 241-15,-1-3 303 0</inkml:trace>
        </inkml:traceGroup>
      </inkml:traceGroup>
    </inkml:traceGroup>
    <inkml:traceGroup>
      <inkml:annotationXML>
        <emma:emma xmlns:emma="http://www.w3.org/2003/04/emma" version="1.0">
          <emma:interpretation id="{151DE086-266A-4475-BF20-D1C4AC7ED0B6}" emma:medium="tactile" emma:mode="ink">
            <msink:context xmlns:msink="http://schemas.microsoft.com/ink/2010/main" type="paragraph" rotatedBoundingBox="8281,11819 10569,10723 10816,11241 8528,12336" alignmentLevel="1"/>
          </emma:interpretation>
        </emma:emma>
      </inkml:annotationXML>
      <inkml:traceGroup>
        <inkml:annotationXML>
          <emma:emma xmlns:emma="http://www.w3.org/2003/04/emma" version="1.0">
            <emma:interpretation id="{6AFE5153-28FD-4D0A-AD78-8072F0BD03FE}" emma:medium="tactile" emma:mode="ink">
              <msink:context xmlns:msink="http://schemas.microsoft.com/ink/2010/main" type="line" rotatedBoundingBox="8281,11819 10569,10723 10816,11241 8528,12336"/>
            </emma:interpretation>
          </emma:emma>
        </inkml:annotationXML>
        <inkml:traceGroup>
          <inkml:annotationXML>
            <emma:emma xmlns:emma="http://www.w3.org/2003/04/emma" version="1.0">
              <emma:interpretation id="{7B245217-C722-40AA-9737-A64F5194CA07}" emma:medium="tactile" emma:mode="ink">
                <msink:context xmlns:msink="http://schemas.microsoft.com/ink/2010/main" type="inkWord" rotatedBoundingBox="8281,11819 10569,10723 10816,11241 8528,12336"/>
              </emma:interpretation>
            </emma:emma>
          </inkml:annotationXML>
          <inkml:trace contextRef="#ctx0" brushRef="#br1" timeOffset="-795529.5017">1548-698 222 0,'-5'-10'492'0,"2"-3"52"15,3 1 29-15,0-3 31 0,1 1-191 16,4-4-60-16,1 4-16 0,4-2 10 16,2 1 8-16,6-1-6 0,1 0-50 0,5 2-81 15,1 1-70-15,2 2-58 0,-2 0-37 16,-1 6-27-16,-2 0-17 0,-2 4-14 0,-4 4-6 15,-3 5-4-15,-2 4-3 0,-5 8 3 16,-4 4 2-16,-5 8 6 0,-4 1 5 16,1 3 2-16,-4-2 1 0,4-1 0 0,1-5 2 15,2-7 14-15,2-2 46 0,4-8 57 16,5-1 51-16,8-6 38 0,7-7 21 0,12-4 5 15,8-3-30-15,6-2-45 0,6-4-38 16,2 6-29-16,0-2-17 0,-5 5-13 16,-6 3-10-16,-5 2-12 0,-8 4-6 0,-9 2-5 15,-13 4-3-15,-14 10-6 0,-16 4-21 16,-22 7-43-16,-19 7-82 0,-19 4-174 0,-15 4-214 15,-8 3-299-15,-9 2-213 0,-3 0-82 16,-1 0 12-16,3-5 136 0,4 1 194 0,7-5 289 16</inkml:trace>
          <inkml:trace contextRef="#ctx0" brushRef="#br1" timeOffset="-795976.5273">1232-266 246 0,'6'5'510'0,"-1"-2"46"0,-1 1 26 15,-2-1 10-15,1-1-255 0,0-1-157 16,-1-1-104-16,1-3-77 0,0 0-179 16,2-6-198-16,3 0-110 0,3-4-52 0,6-2-13 15,1 0 15-15,1-1 145 0</inkml:trace>
          <inkml:trace contextRef="#ctx0" brushRef="#br1" timeOffset="-796148.5371">621-357 237 0,'-6'-9'491'16,"0"-2"51"-16,-2 3 37 0,-2 2 25 0,4 1-222 16,-2 2-112-16,2 3-57 0,-2 3 4 15,0 6 39-15,0 4 28 0,-1 7 17 0,-1 5 14 16,2 4 6-16,0 5-30 0,2 1-60 15,3 4-53-15,1 2-43 0,4-5-40 16,4 1-33-16,2 0-18 0,6-6-10 0,2-3 1 16,5-3 3-16,4-5 4 0,3-5 2 15,6-7-3-15,2-8-4 0,2-7-7 0,3-9-8 16,-3-7-6-16,-5-6-6 0,-4-4-2 15,-9-4-3-15,-6 0 2 0,-7-2 2 16,-7 2 3-16,-7 4 6 0,-1 5 2 0,-6 2 2 16,-3 7 0-16,-4 2-4 0,-1 7-4 0,-5 1-4 15,2 8-3-15,0 1-3 0,-1 1-8 16,4 5-16-16,2 0-46 0,4 1-94 0,3 1-183 15,5 1-139-15,4-1-201 0,4 1-210 16,4-2-74-16,8-2 30 0,5-4 150 16,3-2 121-16,6-2 196 0</inkml:trace>
          <inkml:trace contextRef="#ctx0" brushRef="#br1" timeOffset="-796531.559">26 282 274 0,'-5'14'499'15,"-1"-7"52"-15,1 2 34 0,2-2 5 16,0 0-146-16,-1-5-29 0,4 1 7 0,0-1 18 16,2-2 12-16,3 0-14 0,3-5-72 15,7-2-103-15,8-6-91 0,3-3-68 0,8-5-44 16,2-2-31-16,5-3-36 0,2-1-77 15,-2 1-148-15,-2 1-138 0,-1 0-94 0,-5 1-137 16,-3 2-210-16,-6 2-53 0,-3 3 78 16,-4 3 101-16,-3 2 73 0,-3 2 131 0</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15.2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6E9920A-6A32-410E-B59A-70EC28416BD5}" emma:medium="tactile" emma:mode="ink">
          <msink:context xmlns:msink="http://schemas.microsoft.com/ink/2010/main" type="inkDrawing" rotatedBoundingBox="15143,13378 16865,13335 16867,13382 15144,13426" shapeName="Other"/>
        </emma:interpretation>
      </emma:emma>
    </inkml:annotationXML>
    <inkml:trace contextRef="#ctx0" brushRef="#br0">13 78 219 0,'-6'0'317'0,"3"0"32"0,1 0-27 0,1-1-52 16,-1-1-59-16,2 2-48 0,2-3-32 15,1 2-19-15,1-2-14 0,3 2-9 0,-1-1-11 16,4 1-5-16,1-2 0 0,0 2-7 16,1-1-1-16,4 1-6 0,2-3-5 15,1 4-7-15,3 0-11 0,3 0-5 0,5-2-10 16,5 0-2-16,4 2 1 0,7-1 1 15,5-1 4-15,6 2 2 0,4-1 3 0,6 1 0 16,4-3-6-16,3 2-6 0,3-2-5 0,4 0-1 16,0 2-1-16,1-4-2 0,-2 3-1 15,-1-3 5-15,-3 3 8 0,-6-3 6 16,-9 1 10-16,-7 1 14 0,-8 0 19 0,-6 2 20 15,-9-1 17-15,-7 1 11 0,-4 1 6 16,-5 0 1-16,-3 0-10 0,-2 0-18 0,-4 0-19 16,0 1-18-16,-1-1-16 0,0 3-13 15,-2-2-8-15,2 1-9 0,-2 1-1 16,2 1-4-16,-2-3-1 0,2 3-3 0,1-2-2 15,-1 3-1-15,1-4-4 0,0 1-2 16,-1 2-8-16,0-1-31 0,-1-2-48 0,0 2-48 16,-4-2-41-16,0-1-27 0,-2 2-13 15,-3-1 15-15,1-1 6 0,-3 0-31 16,-1 0-91-16,-1 0-114 0,-2 0-60 0,-2 0-22 15,-1 0 19-15,0 0 69 0</inkml:trace>
  </inkml:traceGroup>
</inkml:ink>
</file>

<file path=ppt/ink/ink2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32.88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B38A844-F0E8-4694-8D67-0AF7F81EE1F5}" emma:medium="tactile" emma:mode="ink">
          <msink:context xmlns:msink="http://schemas.microsoft.com/ink/2010/main" type="inkDrawing" rotatedBoundingBox="20485,16241 23617,16021 23621,16080 20489,16301" shapeName="Other"/>
        </emma:interpretation>
      </emma:emma>
    </inkml:annotationXML>
    <inkml:trace contextRef="#ctx0" brushRef="#br0">193 245 195 0,'-5'0'276'0,"2"-1"17"0,0 1-45 15,0-2-63-15,1 1-62 0,1 1-44 16,-2-1-25-16,3 1-14 0,-2 0-7 0,2 0-6 16,0 0-5-16,0-2-1 0,0 2 0 15,0-2 7-15,0 2 9 0,0 0 12 0,0 0 15 16,0 0 16-16,0 0 12 0,0 0 4 15,-1 0-3-15,-1 0-8 0,0 0-9 16,-1-1-16-16,0 0-15 0,0 1-11 0,-2-1-6 16,0 1-2-16,-1 0-5 0,1 0-2 15,-1-2 2-15,-2 2 2 0,2-2 1 0,-1 2-3 16,1-1-1-16,0 1 0 0,-1 0 0 15,3 0-1-15,-1-2-1 0,0 2 1 16,2 0-2-16,0-2-3 0,0 0-2 0,0 2 1 16,1 0-6-16,0 0-3 0,1 0 0 15,-2 0-1-15,0 0 0 0,-1 0-7 0,1 0 4 16,-2 2 0-16,1 0 0 0,-1-2 2 15,0 0 2-15,1 2 4 0,-1-2 0 16,2 1 0-16,-1-1 4 0,1 0-3 0,2 0-1 16,-2 0-3-16,3 0 1 0,-2 0-3 15,0 0-3-15,2 0 1 0,0 2 1 0,0-2-1 16,0 2 0-16,0-2 1 0,2 0-1 15,0 0 2-15,1 1-2 0,1-1 1 16,1 1 0-16,3 0 2 0,3 1 1 0,2 0-3 16,4-1-1-16,5-1 3 0,7 0 1 15,6 0-3-15,9 0 0 0,10-3 1 0,10 0 0 16,11 1-2-16,10-3-2 0,11-2 7 15,12 0-2-15,12-2 1 0,10 0 0 16,10-1-1-16,6-3 0 0,5 2-5 0,1-4 1 16,-2 3 0-16,-3-4-1 0,-5 3 0 15,-4-1 0-15,-7 3-1 0,-8-4 0 0,-7 4-2 16,-10 0 1-16,-12 1 2 0,-11 2 0 15,-12 2 0-15,-13 1 3 0,-9 0 4 16,-11 1 4-16,-8 1 10 0,-6 2 5 0,-7-1 6 16,-3 2 0-16,-1 0-2 0,-5 0-3 15,-2 0-8-15,-1 2-8 0,-2-1-4 0,0 2-2 16,1 0-4-16,-1 1-5 0,1 1-6 15,0-3-5-15,2 3-8 0,-1-3-9 16,-1 1-3-16,1 0 1 0,1 1 1 0,-2 0-4 16,-1-2-8-16,-2 1-24 0,-1 0-54 15,-3-2-96-15,-3 0-134 0,-5 1-86 0,-2 0-35 16,-3-2 6-16,-3 1 45 0</inkml:trace>
  </inkml:traceGroup>
</inkml:ink>
</file>

<file path=ppt/ink/ink2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33.44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1E474D9-FF03-458C-8677-B9354D33841A}" emma:medium="tactile" emma:mode="ink">
          <msink:context xmlns:msink="http://schemas.microsoft.com/ink/2010/main" type="inkDrawing" rotatedBoundingBox="20564,16431 24205,16149 24212,16237 20570,16519" shapeName="Other"/>
        </emma:interpretation>
      </emma:emma>
    </inkml:annotationXML>
    <inkml:trace contextRef="#ctx0" brushRef="#br0">196 294 199 0,'-38'4'344'0,"3"0"25"0,4 0 17 16,2-1-91-16,7 0-91 0,5-2-49 16,2 1-28-16,8 0-11 0,5-2-5 0,5-2-8 15,10 0-11-15,9 1-15 0,11-3-12 16,11-1-11-16,15 0-10 0,12-2-12 15,10-4-12-15,13 2-6 0,11-3 2 0,10 0 3 16,15-4 1-16,9 1-1 0,12-1-2 16,9 0 0-16,8 2-9 0,1-2-2 0,3 2-3 15,-3 1-2-15,0-1 2 0,-6 1-1 16,-7 1 1-16,-7 1 0 0,-13-1 4 15,-10 1 11-15,-12 3 17 0,-11-3 25 0,-13 3 25 16,-11 2 22-16,-9-1 25 0,-10 2 8 16,-10 3 1-16,-7 1-11 0,-7-3-19 0,-6 4-17 15,-3 0-27-15,-8 0-18 0,-2 4-14 16,-2-3-13-16,-3 1-7 0,-1 2-7 15,-3 0-1-15,2 0-3 0,-2 0-3 0,0 3 1 16,-2-4-6-16,0 3-31 0,0 0-47 16,-1-2-47-16,0 2-39 0,0-3-20 0,-4 1-13 15,2-3-15-15,-3 3-37 0,-1-3-88 16,-4 1-104-16,-3-2-56 0,-3 0-23 0,-1 0 25 15,-3 0 70-15</inkml:trace>
  </inkml:traceGroup>
</inkml:ink>
</file>

<file path=ppt/ink/ink2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35.1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E22458B-80C0-461A-BC68-3F2010847BEE}" emma:medium="tactile" emma:mode="ink">
          <msink:context xmlns:msink="http://schemas.microsoft.com/ink/2010/main" type="writingRegion" rotatedBoundingBox="8061,16749 18144,16472 18187,18049 8105,18326"/>
        </emma:interpretation>
      </emma:emma>
    </inkml:annotationXML>
    <inkml:traceGroup>
      <inkml:annotationXML>
        <emma:emma xmlns:emma="http://www.w3.org/2003/04/emma" version="1.0">
          <emma:interpretation id="{423E0489-2764-4461-A743-012389CCB7A1}" emma:medium="tactile" emma:mode="ink">
            <msink:context xmlns:msink="http://schemas.microsoft.com/ink/2010/main" type="paragraph" rotatedBoundingBox="8061,16749 18144,16472 18187,18049 8105,18326" alignmentLevel="1"/>
          </emma:interpretation>
        </emma:emma>
      </inkml:annotationXML>
      <inkml:traceGroup>
        <inkml:annotationXML>
          <emma:emma xmlns:emma="http://www.w3.org/2003/04/emma" version="1.0">
            <emma:interpretation id="{DC66FA1D-A389-4897-8D04-6E4DBC4DB8F9}" emma:medium="tactile" emma:mode="ink">
              <msink:context xmlns:msink="http://schemas.microsoft.com/ink/2010/main" type="line" rotatedBoundingBox="8061,16749 18144,16472 18187,18049 8105,18326"/>
            </emma:interpretation>
          </emma:emma>
        </inkml:annotationXML>
        <inkml:traceGroup>
          <inkml:annotationXML>
            <emma:emma xmlns:emma="http://www.w3.org/2003/04/emma" version="1.0">
              <emma:interpretation id="{CF7AACE8-57AC-4F1A-9DEA-499BC5AD8B87}" emma:medium="tactile" emma:mode="ink">
                <msink:context xmlns:msink="http://schemas.microsoft.com/ink/2010/main" type="inkWord" rotatedBoundingBox="8061,16749 11851,16645 11891,18085 8101,18189"/>
              </emma:interpretation>
              <emma:one-of disjunction-type="recognition" id="oneOf0">
                <emma:interpretation id="interp0" emma:lang="" emma:confidence="1">
                  <emma:literal/>
                </emma:interpretation>
              </emma:one-of>
            </emma:emma>
          </inkml:annotationXML>
          <inkml:trace contextRef="#ctx0" brushRef="#br0">1057 237 115 0,'-1'-17'417'0,"-3"1"50"15,-4 3 33-15,-1 4 6 0,-2 4-164 16,-3 3-119-16,-2 5-78 0,0 8-45 0,-4 4-20 15,1 8 2-15,-2 7 22 0,2 6 29 16,2 8 45-16,1 7 30 0,3 5 5 0,5 1-8 16,2 6-24-16,3 2-33 0,3 3-43 15,3 1-37-15,3 0-14 0,4-1-15 0,4-1-13 16,5-8-7-16,5-3-4 0,4-5-5 0,4-8-31 15,4-5-65-15,5-8-82 0,2-4-60 16,0-8-53-16,2-6-102 0,0-6-193 0,-3-6-57 16,-1-4 18-16,-3-6 24 0,-1-3 34 15,-6-4 97-15</inkml:trace>
          <inkml:trace contextRef="#ctx0" brushRef="#br0" timeOffset="579.0331">1484 896 217 0,'-3'-1'458'0,"0"-2"48"16,1 0 26-16,0 2-28 0,2 1-188 15,0-2-128-15,0 2-69 0,4 2-20 0,-1-1 17 16,1 2 67-16,1 0 65 0,1 4 59 0,1-1 37 16,-1 1 6-16,-1 3-19 0,1 1-62 15,1 1-63-15,-3 2-54 0,3-1-39 0,-4 1-28 16,-2 1-16-16,-1-1-14 0,0 3-10 15,0-2-10-15,-1-3-9 0,-2 2-6 0,-1-5-7 16,1 0-2-16,0-4-2 0,-2 2-1 16,2-6-1-16,-3-1-2 0,1-1 1 0,2-4 0 15,-2-2-1-15,2-2-1 0,1-2 0 16,2-2-4-16,2 0 0 0,3-3-1 0,3 2-4 15,1-1 1-15,2-1-1 0,2 1 1 0,3 1 2 16,0 1 0-16,1 3 0 0,2 0 0 16,0 4 1-16,0 2 1 0,0 3-2 15,0 1-3-15,0 5 3 0,-2 4 1 0,-1 3-2 16,-2 0 2-16,-1 2 2 0,-1 4 5 0,-1 1-2 15,-1-1-1-15,-2 2 2 0,-2 0-2 0,-1 0-1 16,1-2-2-16,-3 0-8 0,2-3-29 16,-2-1-63-16,2-3-115 0,0-3-119 15,1-3-81-15,0-5-54 0,5-6-77 0,-1-3-106 16,-1-5-33-16,2-3 41 0,1-1 42 0,-1-4 39 15,1 0 93-15</inkml:trace>
          <inkml:trace contextRef="#ctx0" brushRef="#br0" timeOffset="1127.0645">2020 1013 169 0,'-2'12'397'0,"2"-1"49"15,0 0 40-15,0-1-40 0,2-1-132 16,-1-1-94-16,2-1-67 0,2-1-41 0,0-2-28 16,3-1-16-16,1-3-3 0,2-3 1 15,4 0 5-15,2-2-4 0,0-4-4 0,4-1-12 16,-1 0-14-16,2-4-12 0,1 1-9 15,-1-3-5-15,-2 3-5 0,-1-3-2 0,-1 0-1 16,-4 4 8-16,-3-2 22 0,-2 3 36 0,-4 1 46 16,-2 1 44-16,-1 4 38 0,-4-1 20 15,-2 2 5-15,-3 1-13 0,-1 3-20 0,-1 0-22 16,-4 4-5-16,1 3 2 0,-4 0-3 15,0 5-4-15,-1 2-11 0,2 2-10 0,0 4-21 16,0 2-25-16,1 2-16 0,3 1-12 0,0 1-11 16,3 0-7-16,3 0-6 0,2-3-6 15,5 2-5-15,1-6-6 0,5 2-1 16,6-5-6-16,3-2-4 0,7-2-3 0,5-7-3 15,4-2-5-15,3-6-13 0,4-4-17 0,1-7-20 16,0-1-24-16,-3-8-26 0,0-4-19 16,-5-4-12-16,-3-2 4 0,-5-6 14 0,-4-3 18 15,-4-3 25-15,-6-4 25 0,-1-1 24 16,-2 2 21-16,-4 3 24 0,-1 7 30 0,-3 6 22 15,0 6 17-15,0 5 8 0,-3 4-2 0,0 7-10 16,-2 3-8-16,-1 6-15 0,-2 5-9 16,0 8-2-16,0 2-4 0,0 5-6 15,4 3-9-15,1 3-7 0,3 5-6 0,1 0-7 16,4 3-3-16,0 1-2 0,4 3-3 0,-1 2-2 15,3-2-2-15,-1 2-1 0,-3 1 0 16,3-1 0-16,-4-4-5 0,1 2-12 0,-3-6-18 16,-2-3-37-16,-2-2-70 0,0-4-167 15,-2-4-135-15,-1-3-84 0,-3-8-125 0,0-6-186 16,-4-2-49-16,1-6 103 0,-3-6 106 15,3-4 79-15,-2-4 134 0</inkml:trace>
          <inkml:trace contextRef="#ctx0" brushRef="#br0" timeOffset="-346.0198">117 676 20 0,'5'-22'397'0,"-2"4"62"0,-2 0 42 16,1 3 26-16,-1 1-139 0,-1 2-136 0,2 3-92 15,0 4-58-15,-1 1-34 0,2 4-9 16,2 6 28-16,0 6 91 0,4 5 97 0,2 7 75 16,0 5 64-16,4 7 26 0,2 5-9 15,0 8-73-15,4 3-88 0,1 5-67 0,-1 1-61 16,-1 3-36-16,1-1-29 0,-4-3-22 15,-3-3-10-15,-1-5-4 0,-4-4-4 16,1-4-4-16,-5-6 1 0,-2-5-4 0,-3-6-3 16,0-3-4-16,-5-9-1 0,-1-5-2 0,-4-5-5 15,-2-9-6-15,-4-11-7 0,-2-8-12 16,-1-9-17-16,-1-10-20 0,-4-9-20 0,2-11-22 15,-2-9-41-15,2-8-86 0,2-8-97 0,2-6-76 16,4-4-40-16,6 1-24 0,5 3 14 16,6 4 76-16,2 7 101 0,4 11 82 15,4 5 61-15,1 11 44 0,2 9 29 0,0 9 19 16,0 8 12-16,-2 10 7 0,-3 4 2 15,0 10 0-15,-5 4 4 0,-1 11 2 0,-6 9-1 16,-6 6 1-16,-4 8 0 0,-5 7 0 16,-4 9-1-16,-2 4-1 0,-4 6 0 15,1 3 2-15,0 6 2 0,1-1-2 0,0 2 1 16,2 1 0-16,3 0-1 0,4-6 0 0,2-1 0 15,5-5 1-15,5-4 4 0,4-5 2 16,4-3 4-16,5-6 3 0,2-2 4 0,6-7 1 16,1-2 0-16,3-6 1 0,3-3-3 15,0-5-3-15,2-4-2 0,0-4-3 0,0-1-2 16,1-3-2-16,1-3-2 0,-2 1-3 15,1-1 1-15,-1-1-1 0,-3 1-2 0,-2 1 1 16,-3 0 2-16,-2 2 1 0,-1 2-4 0,-3 0-4 16,-1-1-2-16,-1 1-5 0,-1-1-10 15,1 2-3-15,0-3-6 0,0 0-19 0,2-2-51 16,-2-2-100-16,0-1-144 0,1-3-101 15,1-3-49-15,0-1-8 0,4-2 41 0,2 0 95 16</inkml:trace>
          <inkml:trace contextRef="#ctx0" brushRef="#br0" timeOffset="1248.0712">2543 1017 372 0,'-3'-14'460'0,"3"0"34"0,0 3 19 16,1 3-104-16,4-1-168 0,1 2-100 15,5 0-61-15,2 0-30 0,4 2-17 0,4-1-19 16,3 1-40-16,1-2-87 0,2 2-180 16,0 0-120-16,-1-3-62 0,0 2-28 0,2-1 14 15,-1 0 74-15</inkml:trace>
          <inkml:trace contextRef="#ctx0" brushRef="#br0" timeOffset="2228.1274">2857 323 133 0,'-1'-3'372'0,"1"-1"51"0,0-1 41 0,0 2-36 16,0-2-113-16,1-1-85 0,1 2-59 16,-1 0-43-16,3 0-35 0,-1-3-29 15,0 5-20-15,0-3-9 0,0 3-2 0,-1 0 6 16,1 1 13-16,2 1 29 0,-1 0 42 15,0 1 68-15,0 3 62 0,-1 1 54 0,2 0 38 16,-2 6 14-16,1 0-18 0,-3 1-55 16,-1-1-59-16,0 4-56 0,-1-1-49 0,-1 1-37 15,-1 0-26-15,0-1-17 0,-2-1-11 16,2 1-10-16,0-3-6 0,-1 0-6 0,3-4-1 15,-1 0-3-15,1-2 1 0,-1-3 0 16,2 3 0-16,0-4 0 0,0-1 0 16,0-1-1-16,2-3 0 0,-1 1-2 15,-1-2-1-15,3-2 1 0,-1 0-3 0,0-2 1 16,1-1 1-16,0 0 1 0,2-2-1 0,-1 1-1 15,3 0 0-15,-1 0-1 0,2 0 0 16,1-1 2-16,2 4-2 0,-1 1 0 16,1 1 0-16,0-1-1 0,0 4-2 0,0 1-1 15,2 2 0-15,-2 2-1 0,0 3 1 16,2 2 1-16,1 2 1 0,0 1 1 0,0 6 1 15,1 0 0-15,-1 1 1 0,-3 2 0 16,0-1 1-16,-2 3 0 0,-1-2-3 16,-1 0-5-16,-1 0-20 0,-1-1-36 0,-1-4-69 15,0-2-124-15,-1-1-115 0,0-4-72 0,-2-3-36 16,3-4-57-16,-4 0-125 0,-2-4-21 15,0-3 40-15,-1-2 38 0,3-4 35 0,0 2 80 16</inkml:trace>
          <inkml:trace contextRef="#ctx0" brushRef="#br0" timeOffset="2863.1637">3320 252 346 0,'15'-7'438'0,"0"-4"45"0,0 4 32 16,-1 2-109-16,2 0-132 0,1 3-84 16,2 2-51-16,3 7-4 0,0 1 59 15,0 7 87-15,4 2 78 0,2 7 54 0,0 5 30 16,6 4-16-16,-3 2-74 0,-1 5-100 15,-3 0-89-15,-2 5-61 0,-4-2-43 0,-4-2-26 16,-4 3-17-16,-3-3-9 0,-9-1-12 16,-4-1-28-16,-7 0-52 0,-2-6-80 0,-7 1-113 15,-3-4-94-15,-4-1-57 0,-2-3-15 16,-2-1 22-16,0-1 45 0,-2-1 49 0,1-1-7 15,-2-1-75-15,1-2-72 0,0-1-28 0,2-4 4 16,2-2 47-16,3-1 94 0</inkml:trace>
        </inkml:traceGroup>
        <inkml:traceGroup>
          <inkml:annotationXML>
            <emma:emma xmlns:emma="http://www.w3.org/2003/04/emma" version="1.0">
              <emma:interpretation id="{C78B85CD-A9A7-40EF-836C-8ECB1641F98E}" emma:medium="tactile" emma:mode="ink">
                <msink:context xmlns:msink="http://schemas.microsoft.com/ink/2010/main" type="inkWord" rotatedBoundingBox="12619,16948 15273,16875 15305,18032 12651,18105"/>
              </emma:interpretation>
              <emma:one-of disjunction-type="recognition" id="oneOf1">
                <emma:interpretation id="interp1" emma:lang="" emma:confidence="1">
                  <emma:literal/>
                </emma:interpretation>
              </emma:one-of>
            </emma:emma>
          </inkml:annotationXML>
          <inkml:trace contextRef="#ctx0" brushRef="#br0" timeOffset="4125.2359">5760 467 267 0,'0'-5'440'0,"0"-1"43"0,0 2 28 0,-1 1-61 15,1-1-154-15,-2 3-110 0,1-4-64 0,-1 3-35 16,-1-2-21-16,1 3-14 0,1-2-9 15,-2-1-1-15,0 1 0 0,-2-1 0 0,0-2-4 16,-1 1-2-16,-1 2-4 0,-1-2-2 16,-1 1-3-16,0 1-1 0,-3 0-5 15,1 0-4-15,-1 3-2 0,-2 0-2 0,-1 4-1 16,-1 2-3-16,-1 3 2 0,-3 4 3 15,1-1 4-15,0 6 6 0,0-1 15 0,-2 3 14 16,4 3 9-16,-1-2 4 0,4 1-1 16,0-2-6-16,3 0-6 0,1-3-11 0,2 0-5 15,2-2-2-15,1-2-2 0,4-2 1 16,-1-1 1-16,4 1 5 0,1-4 7 0,2-2 13 15,1 1 9-15,4-3 9 0,1 0 12 0,3-2 12 16,2-1 10-16,1-1 0 0,2-1 0 16,2 1-4-16,1-1-12 0,0 1-14 0,1 1-13 15,1 1-6-15,-2 2 4 0,0 1 10 16,1 5 13-16,-1 3 9 0,-2 0 4 0,1 6-2 15,-4 0-12-15,-4 2-16 0,-4 3-15 0,-4 0-15 16,-3 0-13-16,-7 3-6 0,-3-2-8 16,-5 0-1-16,-2-1-7 0,-3-1-1 15,-2-2-3-15,-3-3-9 0,3-2-17 0,-2-3-39 16,1-3-64-16,1-6-120 0,1-5-122 0,1-3-80 15,1-5-30-15,4-5-20 0,2-5-24 16,0 0-55-16,5-4-14 0,1-1 15 0,2-1 9 16,6 1 33-16,2-1 81 0</inkml:trace>
          <inkml:trace contextRef="#ctx0" brushRef="#br0" timeOffset="4325.2472">5821 581 157 0,'20'-1'435'0,"1"2"50"15,-4 5 34-15,2 3 3 0,0 3-189 0,-2 5-117 16,2 3-66-16,0 2-28 0,-1 4-1 15,-3-1 17-15,1 3 14 0,-3 0 6 0,-2 1-3 16,-2-2-17-16,1 1-26 0,-4-4-36 16,1-1-29-16,-3-3-27 0,1-3-43 0,0-4-62 15,-4-3-54-15,3-5-57 0,-4-9-119 16,-2-4-197-16,0-7-81 0,-2-3 1 0,-1-4 13 15,-3-5 40-15,0-5 107 0</inkml:trace>
          <inkml:trace contextRef="#ctx0" brushRef="#br0" timeOffset="4461.2552">5958 266 209 0,'-3'-20'393'0,"1"1"33"0,1 2 17 0,1 4-70 16,0 1-149-16,0 4-99 0,3 2-72 16,2 5-62-16,1-1-76 0,2 4-103 0,1 2-129 15,2 0-65-15,2 5-24 0,1 0 10 16,4-1 48-16</inkml:trace>
          <inkml:trace contextRef="#ctx0" brushRef="#br0" timeOffset="3465.1982">4550 699 342 0,'-3'0'480'15,"3"0"37"-15,1-2 19 0,4 1-65 0,1-2-205 0,4-2-118 16,2 2-66-16,6-2-36 0,1-1-15 16,1-1-12-16,4 1-10 0,1 0-8 15,1-1-7-15,-1 0-42 0,0 0-115 0,-3 2-189 16,0-2-101-16,-3 3-48 0,-3 1-24 0,2-1 26 15,-4 4 106-15</inkml:trace>
          <inkml:trace contextRef="#ctx0" brushRef="#br0" timeOffset="3622.2072">4758 910 63 0,'-12'22'398'0,"4"-5"48"0,2-1 37 16,2-3 27-16,4-2-163 0,4-2-121 16,4-3-74-16,4-2-47 0,6-4-32 0,5-3-27 15,6-3-25-15,5-2-35 0,6-5-89 0,1-1-144 16,3-3-146-16,2-5-77 0,0 0-36 15,3-2 3-15,0-3 69 0</inkml:trace>
          <inkml:trace contextRef="#ctx0" brushRef="#br0" timeOffset="5365.3069">6448 526 236 0,'3'7'426'0,"0"-5"44"0,0 0 29 15,1-1-57-15,-3-1-146 0,1-1-102 16,-1-1-64-16,1 0-41 0,-1 0-26 0,-1-3-18 15,0 1-16-15,0 0-15 0,-1 0-2 16,-1-1-1-16,1 3 1 0,-2-3 1 16,-1 1 1-16,0 1 7 0,-1 1 1 0,-1-2 5 15,-2 3 0-15,0 1 1 0,-3 0 1 16,1 0 0-16,-1 3 0 0,-1 1 2 0,-1 3 7 15,2 1 7-15,0 4 4 0,0 1 2 16,0 1 3-16,3 2-1 0,-2 0-4 0,4 1-7 16,1 0-7-16,-1-3-2 0,3 1-6 15,1-4-5-15,-1 0-4 0,3-3-3 0,0-1 2 16,2-3-4-16,1-1 2 0,3-3-1 0,4-3-6 15,2-2-12-15,4-4-13 0,1-2-11 16,1-2-11-16,-1 0-5 0,1 0 2 16,-1 2 6-16,-1-1 8 0,1 5 10 0,-1 0 7 15,0 4 8-15,-2 4 23 0,3 6 41 0,-1 5 50 16,0 7 44-16,1 6 67 0,-1 7 54 15,0 8 24-15,1 6-6 0,-2 2-23 0,-1 3-23 16,-2 2-52-16,-1-2-50 0,-4 0-35 16,-4-2-26-16,-5-2-23 0,-1-5-19 0,-6-2-10 15,-4-5-9-15,-1-6-5 0,-5-5-6 16,-2-7-5-16,-1-8-4 0,0-8-7 0,0-6-13 15,0-9-15-15,0-11-20 0,3-8-12 0,0-5-6 16,5-6 2-16,4 0 7 0,5-1 12 16,7 1 19-16,3 3 12 0,4 2 7 15,4 3 3-15,1 3 5 0,2 4 1 0,3 7 2 16,1 0 1-16,1 3 1 0,1 6 0 0,2 2 0 15,-2 2 2-15,2 5-1 0,-1 0 2 16,1 2-1-16,0 2 1 0,-2 2 1 0,-2-1-1 16,-1 1 1-16,-3-1-2 0,-3 2-1 15,-2-3 1-15,-3 1-1 0,0-1-1 0,-2 0-1 16,0 0 2-16,-1-3-2 0,0-1 0 0,-1-1-2 15,3 2 1-15,-4-2 0 0,2-1 1 16,-2 2-1-16,0 1 1 0,-1 1 3 0,-1 0-2 16,2 1-1-16,-3-1-3 0,2 1-1 15,-2 1-1-15,2 0-1 0,-1 0 6 0,2 3 9 16,0-2 13-16,1 3 12 0,0-1 10 0,3 1 7 15,-1 2 3-15,0-1-1 0,2-2-6 16,2 2-9-16,1-1-7 0,1-1-5 0,4 1-8 16,0-4-8-16,1 2-5 0,-1-2-3 15,0 1-2-15,0-1-1 0,0 4 0 0,-2-3-1 16,0 1 0-16,-1 3 0 0,1-1 0 15,-3 2-3-15,0 0 1 0,-2 3 0 0,-1-2 0 16,-1 1 0-16,-4 3 1 0,0 0 1 16,-3 0 0-16,0 0 0 0,-3 1-1 0,0-2-1 15,0 2-7-15,1-5-11 0,0 0-22 0,1 0-38 16,1-4-99-16,0-1-167 15,1-6-100-15,1-4-88 0,0-3-155 0,1-1-151 0,3-5 1 16,-1-2 114-16,6-3 79 0,0-2 85 16,0 0 169-16</inkml:trace>
        </inkml:traceGroup>
        <inkml:traceGroup>
          <inkml:annotationXML>
            <emma:emma xmlns:emma="http://www.w3.org/2003/04/emma" version="1.0">
              <emma:interpretation id="{25BC2CB9-D053-414C-A41C-5A8BD6C87575}" emma:medium="tactile" emma:mode="ink">
                <msink:context xmlns:msink="http://schemas.microsoft.com/ink/2010/main" type="inkWord" rotatedBoundingBox="15464,16806 18151,16733 18187,18049 15500,18123"/>
              </emma:interpretation>
              <emma:one-of disjunction-type="recognition" id="oneOf2">
                <emma:interpretation id="interp2" emma:lang="" emma:confidence="0">
                  <emma:literal>it)</emma:literal>
                </emma:interpretation>
                <emma:interpretation id="interp3" emma:lang="" emma:confidence="0">
                  <emma:literal>it</emma:literal>
                </emma:interpretation>
                <emma:interpretation id="interp4" emma:lang="" emma:confidence="0">
                  <emma:literal>at)</emma:literal>
                </emma:interpretation>
                <emma:interpretation id="interp5" emma:lang="" emma:confidence="0">
                  <emma:literal>a)</emma:literal>
                </emma:interpretation>
                <emma:interpretation id="interp6" emma:lang="" emma:confidence="0">
                  <emma:literal>It)</emma:literal>
                </emma:interpretation>
              </emma:one-of>
            </emma:emma>
          </inkml:annotationXML>
          <inkml:trace contextRef="#ctx0" brushRef="#br0" timeOffset="6736.3853">8371 681 126 0,'7'7'453'0,"-1"1"50"15,2-1 29-15,-2-1 29 0,4-2-143 0,1 0-47 16,3-3 11-16,3 3 31 0,4-4 21 15,3-2 3-15,1-1-41 0,3-1-107 0,1-2-95 16,-1-2-75-16,-1-3-51 0,0 1-29 16,-2-2-15-16,-1-1-10 0,-4-3-5 0,-1 1-3 15,-3 0-1-15,-5 0 0 0,-1 3 3 16,-2 2 7-16,-5-1 2 0,-3 4 3 0,-3 3 0 15,-5 3 0-15,-3 2 6 0,-5 6 10 16,-3 6 12-16,-5 3 10 0,1 4 6 0,-3 3 7 16,3 2-3-16,0 0-8 0,3 2-14 15,3 1-10-15,2-2-7 0,6-1-6 0,2-1-6 16,6-3-9-16,2 0 0 0,7-5-1 0,3-4 0 15,8-1-3-15,5-8-7 0,6-5-14 16,5-6-19-16,4-7-18 0,4-2-22 16,0-7-22-16,-1-5-25 0,0-4-8 0,-5-5 4 15,-3-2 10-15,-4-5 15 0,-5-3 24 0,-4 1 32 16,-4 3 42-16,-3 2 43 0,-6 9 36 15,-2 5 30-15,-2 4 19 0,-3 9 9 0,-2 4-5 16,-6 6-15-16,1 8-16 0,-5 7-14 16,0 8-9-16,0 6-6 0,0 6-5 15,1 4-9-15,4 5-9 0,1 1-9 0,2 1-6 16,4 2-7-16,3 1-9 0,4-2-5 0,1 2-3 15,4-4-2-15,-2-3-11 0,1-4-16 16,-2-3-38-16,-1-6-58 0,-2-3-154 0,-3-7-175 16,0-6-136-16,-8-5-204 0,-2-9-150 15,-3-5-41-15,-6-4 102 0,1-8 146 0,-2 1 127 16,-1-3 215-16</inkml:trace>
          <inkml:trace contextRef="#ctx0" brushRef="#br0" timeOffset="6873.3931">8924 703 223 0,'-3'-6'470'0,"3"1"43"0,3-2 27 15,2 2 5-15,3-1-171 0,2 1-65 0,1-2 2 16,1 4 17-16,6-3 17 0,-1 0-2 15,4-1-42-15,1 0-73 0,3-1-80 0,2 0-77 16,0-2-137-16,3-1-140 0,1-4-90 16,-1-1-161-16,0-7-224 0,-1-1-99 0,-1-5 32 15,-1-4 83-15,2-1 59 0,-4-3 146 16</inkml:trace>
          <inkml:trace contextRef="#ctx0" brushRef="#br0" timeOffset="7065.4041">9707 105 75 0,'16'6'441'0,"-4"4"58"0,2 2 33 16,2-1 44-16,2 2-57 0,1 1-26 15,3 4 19-15,0-1 34 0,3 3 22 0,4 2-3 16,1 4-87-16,1 2-125 0,1 4-111 16,-1 8-82-16,-5 5-53 0,-6 6-36 15,-10 8-27-15,-12 3-25 0,-12 6-35 0,-18 5-71 16,-17 2-235-16,-17 2-207 0,-19 3-319 0,-23-3-164 15,-20-1-68-15,-19 0 19 0,-12-3 203 16,-14-3 190-16</inkml:trace>
          <inkml:trace contextRef="#ctx0" brushRef="#br0" timeOffset="5624.3217">7548 144 98 0,'11'-22'441'15,"-2"5"56"-15,-2 1 30 0,-1 6 18 16,-1-1-177-16,-4 6-140 0,-1 2-56 0,-1 4 34 15,-5 5 90-15,-2 6 88 0,-2 3 69 16,-4 8 40-16,0 4-3 0,-4 4-66 0,1 5-102 16,0 6-92-16,-2 2-73 0,1 5-52 15,2 3-32-15,2 1-23 0,3-1-16 0,3 3-13 16,5-5-8-16,6-1-3 0,4-3-9 15,5-5-7-15,6-2-17 0,4-3-29 0,5-8-60 16,6-3-159-16,3-8-160 0,7-4-113 16,-5-6-195-16,0-6-165 0,-2-4-48 0,-1-5 106 15,0-5 132-15,-2-3 104 0,-3-1 202 0</inkml:trace>
          <inkml:trace contextRef="#ctx0" brushRef="#br0" timeOffset="6199.3546">7836 502 297 0,'6'5'481'0,"-1"-4"39"0,-2 3 31 0,2 2 20 15,-2 1-105-15,0 3-6 0,0 2 25 0,0-1 35 16,-1 2 14-16,-1 0-35 0,1 1-108 15,-1-1-111-15,-1 1-91 0,0 1-70 0,-1-1-41 16,-1-2-30-16,1-1-20 0,-1-1-10 16,2-1-7-16,-1-2-3 0,-1-3-1 0,2-1 0 15,-2-2 0-15,1 1-1 0,1-4 0 16,-2-2-3-16,-1-3-3 0,3-3-1 0,-1-3-4 15,1-2-4-15,1 0 0 0,2-3-1 0,2 3 0 16,1-1 1-16,4 2 3 0,1 1-1 16,3 5 1-16,0-1 0 0,1 4 3 15,2 4-1-15,2 4 0 0,0 1 3 0,1 6 1 16,1 2 0-16,-2 2 2 0,0 5-1 15,0 0-1-15,-2 4-1 0,-1-1 0 0,-2 1 2 16,-3-2-1-16,0 2 0 0,-3-1 0 16,-1-4-3-16,-4 1-22 0,0-1-37 0,0-8-70 15,-3 1-167-15,2-6-142 0,-1-5-114 16,-1 0-160-16,-1-11-160 0,-1-1-33 0,-1-2 113 15,3-5 112-15,0-2 103 0,2-2 174 0</inkml:trace>
        </inkml:traceGroup>
      </inkml:traceGroup>
    </inkml:traceGroup>
  </inkml:traceGroup>
</inkml:ink>
</file>

<file path=ppt/ink/ink2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44.11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987E18B-AC83-4A1E-996B-12A66C1C090E}" emma:medium="tactile" emma:mode="ink">
          <msink:context xmlns:msink="http://schemas.microsoft.com/ink/2010/main" type="inkDrawing" rotatedBoundingBox="20308,16099 23715,16014 23717,16071 20309,16156" shapeName="Other"/>
        </emma:interpretation>
      </emma:emma>
    </inkml:annotationXML>
    <inkml:trace contextRef="#ctx0" brushRef="#br0">138 107 267 0,'-22'3'458'15,"2"-1"43"-15,1-2 25 0,0-2-52 16,3 0-179-16,2 1-98 0,1 0-31 15,4-1 10-15,2 2 26 0,6-1 24 0,6-1 14 16,7 1-13-16,13-2-30 0,17-1-46 16,16 0-46-16,21-2-34 0,19 0-22 0,17 0-11 15,18-1-4-15,13 0 1 0,12 2 1 16,11 0 0-16,8 2-2 0,6 1-4 0,0-2-7 15,-1 4-6-15,-3 0-1 0,-5 0-3 16,-8 0 0-16,-5 0-3 0,-8 0-3 16,-11-1-4-16,-15-2-2 0,-15 0-1 0,-17-1 0 15,-15 1 12-15,-15-2 23 0,-13 3 26 16,-11-3 22-16,-9 3 14 0,-8-1 6 0,-7 0-5 15,-4 2-23-15,-7-1-25 0,-3 1-23 16,-6 1-27-16,-2 1-54 0,-3 1-96 16,-1 0-118-16,-4 1-82 0,-1 3-59 0,0-1-123 15,-4-3-166-15,1 3-18 0,-2-1 57 16,-3 1 48-16,-2 2 45 0,1 0 126 0</inkml:trace>
  </inkml:traceGroup>
</inkml:ink>
</file>

<file path=ppt/ink/ink2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44.5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10957EF-3C44-49C6-96EF-AC6DB8F8A0A5}" emma:medium="tactile" emma:mode="ink">
          <msink:context xmlns:msink="http://schemas.microsoft.com/ink/2010/main" type="inkDrawing" rotatedBoundingBox="20358,16409 24329,16213 24331,16235 20359,16431" shapeName="Other"/>
        </emma:interpretation>
      </emma:emma>
    </inkml:annotationXML>
    <inkml:trace contextRef="#ctx0" brushRef="#br0">46 196 56 0,'-25'5'413'0,"9"0"51"15,11-1 27-15,10-4 17 0,13 0-156 16,10-4-139-16,15 2-80 0,15-3-43 0,20-2-23 15,13 0-15-15,20 2-16 0,14-4-6 16,14-1-5-16,17 1-4 0,15 0-4 0,15-1 1 16,10 2 0-16,5-2-2 0,1 2-4 15,1-3-5-15,-6 3-1 0,-1 1-1 0,-9-4-1 16,-10 6-4-16,-11-2-2 0,-15-2 2 15,-13 2 0-15,-15 2 2 0,-15-2-1 16,-15 2 6-16,-13 1 6 0,-12-1 10 0,-11 2 15 16,-12 1 18-16,-9 0 14 0,-8 0 6 15,-6 1 0-15,-4 0-7 0,-5-1-15 0,-2 2-16 16,-4 0-15-16,0 0-11 0,-2 0-7 15,-1 2-5-15,-1-1-15 0,1 0-29 16,-1 3-29-16,0-2-21 0,2-1-31 0,-2-1-94 16,0 4-200-16,-3-4-84 0,-2 0-31 15,-4-2-12-15,-3 0 15 0,-6 1 87 0</inkml:trace>
  </inkml:traceGroup>
</inkml:ink>
</file>

<file path=ppt/ink/ink2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45.95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3E24E27-FCB2-4BBD-9602-17E9ADA6F1AE}" emma:medium="tactile" emma:mode="ink">
          <msink:context xmlns:msink="http://schemas.microsoft.com/ink/2010/main" type="inkDrawing" rotatedBoundingBox="2612,17232 4143,16993 4148,17025 2617,17264" shapeName="Other"/>
        </emma:interpretation>
      </emma:emma>
    </inkml:annotationXML>
    <inkml:trace contextRef="#ctx0" brushRef="#br0">130 238 236 0,'-12'-1'442'0,"-1"0"43"0,-1-2 29 16,-2 1-50-16,0 1-156 0,2 1-117 0,1-2-73 16,2 2-38-16,0 0-17 0,5 0-3 15,1 0 11-15,2 0 17 0,3 2 26 0,8-2 40 16,8 0 41-16,7-2 20 0,14-2 17 15,8 0 13-15,14-4 2 0,9 0-18 0,11-3-28 16,8-2-18-16,8-2-20 0,6-1-22 16,3-2-22-16,2 1-22 0,-2 0-19 0,-3-1-21 15,-7 4-17-15,-9 0-17 0,-9 2-13 16,-11 1-28-16,-12 4-67 0,-8-1-126 0,-11 4-124 15,-10 1-76-15,-6-1-112 0,-12 3-170 16,-8 1-94-16,-10 0 42 0,-7 0 79 16,-8 0 50-16,-6 1 104 0</inkml:trace>
  </inkml:traceGroup>
</inkml:ink>
</file>

<file path=ppt/ink/ink2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6:46.11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CE1E93F-3208-450F-8350-C99E510777A7}" emma:medium="tactile" emma:mode="ink">
          <msink:context xmlns:msink="http://schemas.microsoft.com/ink/2010/main" type="inkDrawing" rotatedBoundingBox="3076,17285 4237,17088 4259,17219 3098,17416" shapeName="Other"/>
        </emma:interpretation>
      </emma:emma>
    </inkml:annotationXML>
    <inkml:trace contextRef="#ctx0" brushRef="#br0">174 106 98 0,'-43'25'451'16,"5"-1"50"-16,5-4 28 0,6-3 13 15,8-2-167-15,8-3-155 0,8 0-67 0,9-2-19 16,11-3 5-16,13-6 15 0,10-1 7 0,11-3-7 15,10-8-23-15,10-1-48 0,8-3-96 16,11-3-75-16,5-5-150 0,6-2-237 16,4-2-123-16,-1-1-48 0,0-2 30 0,-1 2 28 15,-5-1 119-15</inkml:trace>
  </inkml:traceGroup>
</inkml:ink>
</file>

<file path=ppt/ink/ink2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38.7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551194D-CDDB-4F67-A026-506C5D368A17}" emma:medium="tactile" emma:mode="ink">
          <msink:context xmlns:msink="http://schemas.microsoft.com/ink/2010/main" type="inkDrawing" rotatedBoundingBox="10987,10477 11891,10136 12024,10490 11121,10831" semanticType="callout" shapeName="Other">
            <msink:sourceLink direction="to" ref="{DA0D7B3C-C5A6-4A4E-ABA9-B467F136EB84}"/>
            <msink:sourceLink direction="from" ref="{B7FD311D-357C-4F7A-84F2-E02FBFD14A6D}"/>
          </msink:context>
        </emma:interpretation>
      </emma:emma>
    </inkml:annotationXML>
    <inkml:trace contextRef="#ctx0" brushRef="#br0">26 266 126 0,'-4'-6'392'0,"1"3"60"0,-2 0 42 16,1 1-33-16,1 0-114 0,-1 0-108 0,1 2-75 16,2 0-53-16,-1 0-41 0,2 0-23 15,0 4-9-15,2-2 10 0,2 4 22 16,3 4 54-16,2 1 71 0,2 7 63 0,0-2 54 15,4 3 31-15,-1 3 17 0,0-1-33 16,0 2-54-16,2 2-52 0,-2-2-54 0,-1-1-45 16,0-1-40-16,-1-2-24 0,1-1-18 15,-2-6-11-15,0 0-4 0,2-5-2 16,1-3-3-16,2-8-3 0,4-4 0 0,4-11-4 15,6-6-4-15,1-8-10 0,7-11-13 16,4-5-29-16,3-2-50 0,3-1-107 0,-1 2-130 16,1 6-85-16,-1 1-40 0,-3 7-13 15,-1 5-32-15,-4 6-29 0,-4 5-38 0,-3 7-1 16,-5 4 4-16,0 6 15 0,-4-1 67 15</inkml:trace>
  </inkml:traceGroup>
</inkml:ink>
</file>

<file path=ppt/ink/ink2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5:23.44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F75A1E7-3F64-48DC-A316-6F9CEAC33401}" emma:medium="tactile" emma:mode="ink">
          <msink:context xmlns:msink="http://schemas.microsoft.com/ink/2010/main" type="writingRegion" rotatedBoundingBox="7964,11183 8405,11183 8405,12267 7964,12267">
            <msink:destinationLink direction="with" ref="{DE920929-01FF-42C9-8338-1ED887499B67}"/>
            <msink:destinationLink direction="with" ref="{DA0D7B3C-C5A6-4A4E-ABA9-B467F136EB84}"/>
          </msink:context>
        </emma:interpretation>
      </emma:emma>
    </inkml:annotationXML>
    <inkml:traceGroup>
      <inkml:annotationXML>
        <emma:emma xmlns:emma="http://www.w3.org/2003/04/emma" version="1.0">
          <emma:interpretation id="{FE2AAA82-C7DB-4666-8E9D-255CD68A000F}" emma:medium="tactile" emma:mode="ink">
            <msink:context xmlns:msink="http://schemas.microsoft.com/ink/2010/main" type="paragraph" rotatedBoundingBox="7964,11183 8405,11183 8405,12267 7964,12267" alignmentLevel="1"/>
          </emma:interpretation>
        </emma:emma>
      </inkml:annotationXML>
      <inkml:traceGroup>
        <inkml:annotationXML>
          <emma:emma xmlns:emma="http://www.w3.org/2003/04/emma" version="1.0">
            <emma:interpretation id="{98A767B4-EC7E-40F3-B6AE-BAE6FAD020DF}" emma:medium="tactile" emma:mode="ink">
              <msink:context xmlns:msink="http://schemas.microsoft.com/ink/2010/main" type="line" rotatedBoundingBox="7964,11183 8405,11183 8405,12267 7964,12267"/>
            </emma:interpretation>
          </emma:emma>
        </inkml:annotationXML>
        <inkml:traceGroup>
          <inkml:annotationXML>
            <emma:emma xmlns:emma="http://www.w3.org/2003/04/emma" version="1.0">
              <emma:interpretation id="{439D2EF7-1580-4CF8-B4FD-564381D60153}" emma:medium="tactile" emma:mode="ink">
                <msink:context xmlns:msink="http://schemas.microsoft.com/ink/2010/main" type="inkWord" rotatedBoundingBox="7964,11183 8405,11183 8405,12267 7964,12267">
                  <msink:destinationLink direction="with" ref="{C9AA10C2-2514-487B-911A-E18BA2C21E77}"/>
                </msink:context>
              </emma:interpretation>
            </emma:emma>
          </inkml:annotationXML>
          <inkml:trace contextRef="#ctx0" brushRef="#br0">3344-100 211 0,'5'1'369'0,"-2"-1"49"0,0 0 20 16,0 0-50-16,-1 0-84 0,1-1-68 0,-3 1-59 16,1-4-41-16,-1 3-34 0,-1 1-25 15,1-1-14-15,-3 0-8 0,1-1 1 0,-3 0-1 16,1 1-3-16,-3-2-4 0,-1 2-11 15,-3-1-4-15,0 1-9 0,-1-2-4 16,1 2-5-16,-4-1-2 0,3 1-2 0,-3-1 2 16,1 0-2-16,0 2 1 0,0 0 0 15,1 0-1-15,0 0 1 0,1 0-6 0,-1 0-1 16,1 0-2-16,-3 0 0 0,4 0-1 15,0 2-2-15,3 0 2 0,0-1-1 16,0 1 2-16,2-1-3 0,1 0 2 0,-1 1-1 16,3-2 2-16,-2 1 2 0,2-1 5 15,0 2 9-15,1-1 6 0,1-1 6 0,1 0 3 16,-2 1 0-16,2-1-6 0,0 0-7 15,0 2-8-15,0-2-7 0,0 1-4 16,0 4-2-16,2-3 1 0,-2 3 4 0,1 1 3 16,1 1 7-16,-2 0 5 0,3 1 11 15,-1 1 13-15,1 1 16 0,0 3 19 0,0-1 29 16,0 4 25-16,0-1 21 0,2 5 17 15,0 1 4-15,0 3 0 0,1 0-13 16,0 1-12-16,-1 3-17 0,0 0-21 0,1 4-17 16,-1-1-15-16,0 1-17 0,-1 1-16 15,1 0-10-15,0 0-5 0,-4 0-2 0,4 2-3 16,-2-3-1-16,0 1 1 0,-1-2-2 15,1 1-3-15,-1-1-3 0,-1-3-2 16,1 0 1-16,1-3-3 0,-3-1-2 0,2-2 0 16,-1-2-1-16,1-3-3 0,-1-3-2 15,-1 0 0-15,2-6 0 0,-2 0-1 0,0 1-1 16,0-3 1-16,0 0-3 0,0-2-1 15,0-1 0-15,0 0-1 0,0-1 0 0,0 1 0 16,0-1 2-16,0 0 0 0,0 3-1 16,0-3 0-16,0 0-1 0,0-2 0 0,0-2-1 15,0 2 0-15,0 0 1 0,0 0-1 16,0 0 0-16,0 0 0 0,0 0 0 15,0 0-1-15,0 0 1 0,0 0 1 0,-2 0 0 16,2 2-1-16,-1 0 0 0,-1-2 2 16,2 1-2-16,-1 1-1 0,-1-1 1 0,2 2 0 15,-1-2 0-15,-1 2 1 0,2 0 0 16,-2-2-1-16,1 3 0 0,1-2 0 15,-2-1-1-15,2 1-1 0,0 0 2 0,0-1 1 16,0 0 0-16,0 0-1 0,0 1 2 16,0 0-1-16,0-1-2 0,0 1 1 0,2-2-2 15,-2 4 1-15,0-3-1 0,1 2 1 16,1 0 1-16,-2-2-1 0,2 3 2 15,-1-2 0-15,1 1-1 0,-1 0 0 0,2 0 1 16,-1 0 0-16,1-1-1 0,0 1 0 16,4 0 0-16,-3 0 2 0,6-2-2 0,-1 1-2 15,4-1 1-15,1-1 1 0,2 0 0 16,3 0-1-16,0 0 1 0,0-1 1 15,1-1-1-15,-1 2 0 0,0-1 0 0,-3 1 0 16,0 0 0-16,-3 0 1 0,-1 0-1 0,-4 1-1 16,0-1 0-16,0 3-1 0,-2-1 0 15,-1-1-2-15,0 0 4 0,-2 3 0 16,0-1 0-16,-1-3 0 0,-1 2 0 15,1 1 0-15,1-1 0 0,-3-1-8 0,2-1-14 16,-1 0-30-16,-1 0-76 0,2-1-146 0,-1-2-121 16,1-3-66-16,-1-3-107 0,-1 1-169 15,0-4-63-15,0 1 72 0,-1-3 80 16,2 4 53-16,1-4 111 0</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4:18.42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58767FC-07D6-41A2-A30C-0E1BE9BC5D13}" emma:medium="tactile" emma:mode="ink">
          <msink:context xmlns:msink="http://schemas.microsoft.com/ink/2010/main" type="writingRegion" rotatedBoundingBox="7373,8423 8948,8293 8986,8749 7410,8879"/>
        </emma:interpretation>
      </emma:emma>
    </inkml:annotationXML>
    <inkml:traceGroup>
      <inkml:annotationXML>
        <emma:emma xmlns:emma="http://www.w3.org/2003/04/emma" version="1.0">
          <emma:interpretation id="{079132A0-6A01-4AFE-B302-29EEA02C9FEB}" emma:medium="tactile" emma:mode="ink">
            <msink:context xmlns:msink="http://schemas.microsoft.com/ink/2010/main" type="paragraph" rotatedBoundingBox="7373,8423 8948,8293 8986,8749 7410,8879" alignmentLevel="1"/>
          </emma:interpretation>
        </emma:emma>
      </inkml:annotationXML>
      <inkml:traceGroup>
        <inkml:annotationXML>
          <emma:emma xmlns:emma="http://www.w3.org/2003/04/emma" version="1.0">
            <emma:interpretation id="{07C7EFC5-5CF3-43A1-8894-60AF75F7F746}" emma:medium="tactile" emma:mode="ink">
              <msink:context xmlns:msink="http://schemas.microsoft.com/ink/2010/main" type="line" rotatedBoundingBox="7373,8423 8948,8293 8986,8749 7410,8879"/>
            </emma:interpretation>
          </emma:emma>
        </inkml:annotationXML>
        <inkml:traceGroup>
          <inkml:annotationXML>
            <emma:emma xmlns:emma="http://www.w3.org/2003/04/emma" version="1.0">
              <emma:interpretation id="{5873C38D-2E3D-496F-BCC3-0BAA66E4A016}" emma:medium="tactile" emma:mode="ink">
                <msink:context xmlns:msink="http://schemas.microsoft.com/ink/2010/main" type="inkWord" rotatedBoundingBox="7373,8423 8948,8293 8986,8749 7410,8879"/>
              </emma:interpretation>
              <emma:one-of disjunction-type="recognition" id="oneOf0">
                <emma:interpretation id="interp0" emma:lang="" emma:confidence="1">
                  <emma:literal/>
                </emma:interpretation>
              </emma:one-of>
            </emma:emma>
          </inkml:annotationXML>
          <inkml:trace contextRef="#ctx0" brushRef="#br0">4171 2571 326 0,'-3'0'450'0,"3"-3"49"0,-2 2 20 0,2-1-79 16,0 1-108-16,0-3-91 0,0 4-61 15,0 0-39-15,-1 0-28 0,1 0-25 16,0 2-23-16,0 0-20 0,0 1-16 15,0-2-6-15,-2 0 0 0,1 2 11 0,1 0 30 16,-2 0 57-16,2-2 58 0,0 2 46 16,0-1 33-16,0-1 17 0,2 0-12 0,-2-1-40 15,1 0-41-15,-1 0-41 0,0 0-31 16,0 0-25-16,0 0-21 0,0 0-20 15,2 0-16-15,-2 0-13 0,1 2-9 16,1 0-5-16,-2 1-1 0,2 2 0 0,-1 1 3 16,2 2 7-16,-1-1 11 0,1 4 11 15,0 1 20-15,2 2 14 0,-2-2 6 16,2 4 4-16,0 0-3 0,1-1-5 15,-1 3-17-15,1-1-9 0,2 0-7 0,0 0-9 16,1-1-7-16,1 1-3 0,-1-1-5 16,2-2-4-16,0-2-3 0,2 0 0 15,0-4 0-15,-1-1 3 0,1 0 2 0,1-4 1 16,0-2 2-16,4-2-1 0,-2-5 1 15,-1-1-1-15,3-5-1 0,-2 0-1 16,-1-6 1-16,-2 0-3 0,0-1-2 0,-4 0-1 16,-1 1 0-16,0 3 5 0,-2 1 5 15,-1 6 5-15,0-1 1 0,-2 2 0 16,-1 3-1-16,-1 1-7 0,1 0-6 0,1 3-5 15,-2 1-3-15,1 2 1 0,1 1 1 16,0 3 0-16,2 1 0 0,-2-2 4 16,0-1 0-16,1 0 2 0,-1-1-2 15,-2 0 0-15,2-3 1 0,1 3-1 0,-1-4 3 16,2 0 0-16,1-4 2 0,2 2 0 15,3-4-2-15,1-1-1 0,4 1-5 16,0 1-1-16,-2-2 0 0,1 0 0 0,-1 3 0 16,-3 0 0-16,-2 0 7 0,-2 0 13 15,-1 2 17-15,-1-1 24 0,-2 0 18 0,-2 1 13 16,-1-2 3-16,-1-1-10 15,-2-4-15-15,-4-1-21 0,1-1-19 0,-2-2-14 16,0-2-9-16,2 3-8 0,-2-2-9 16,2 3-8-16,-1 0-19 0,3 0-17 0,0 3-19 15,1 1-22-15,0 3-31 0,2-1-41 16,1 3-57-16,0-2-122 0,0 2-142 15,1-1-83-15,2 0-128 0,0-1-178 16,1 1-46-16,-1 0 73 0,0 2 129 0,2-2 92 16,1-1 155-16</inkml:trace>
          <inkml:trace contextRef="#ctx0" brushRef="#br0" timeOffset="526.03">4923 2529 231 0,'0'-1'468'0,"0"-2"55"0,4-4 61 15,-3-2 55-15,6-3-54 0,-1 1-46 0,5-3-10 16,2-1 2-16,2-1-16 0,6 2-83 15,-1 0-107-15,1 1-94 0,0 3-70 16,-2 3-56-16,-2 2-41 0,0 3-23 16,-2 4-13-16,-3 4-3 0,-1 4 1 0,-3 4 7 15,-2 4 2-15,-2 2 3 0,-3 3 1 16,-4 3-4-16,-3 1-4 0,-2-1-5 15,0 1-5-15,-3-2-3 0,0 0-4 0,1-3-5 16,1-4-1-16,1-2-2 0,0-4-3 16,2-2 1-16,1-2-1 0,2-2 0 15,1 0-2-15,-1-3-1 0,3-1-1 16,-2 0-2-16,1 1-2 0,1-2 0 0,0 0 0 15,0 1 3-15,0-2-1 0,0 1 1 16,0-1 2-16,0 0-1 0,1 0 1 16,-1 0-2-16,2 0 0 0,-2 0-1 0,3 2 0 15,-1-1 0-15,3-1 1 0,-1 2 1 16,3-1 1-16,0-1 1 0,5 0 5 15,0 0 0-15,2 0 1 0,4-3 2 0,1-1 1 16,3 0 0-16,3-3-2 0,4-4 1 16,2 0-4-16,2-2-21 0,1 1-40 0,0-4-89 15,3 1-172-15,5-5-199 16,3 1-289-16,0-2-181 0,1 0-65 0,-3 2 30 15,-5 0 143-15,-5 3 180 0,-6 4 283 16</inkml:trace>
        </inkml:traceGroup>
      </inkml:traceGroup>
    </inkml:traceGroup>
  </inkml:traceGroup>
</inkml:ink>
</file>

<file path=ppt/ink/ink2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39.64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AFD8FD7-8223-4ED6-869F-9B83C4F74DFF}" emma:medium="tactile" emma:mode="ink">
          <msink:context xmlns:msink="http://schemas.microsoft.com/ink/2010/main" type="inkDrawing" rotatedBoundingBox="15290,10081 16389,9851 16463,10207 15365,10437" semanticType="callout" shapeName="Other">
            <msink:sourceLink direction="with" ref="{DE920929-01FF-42C9-8338-1ED887499B67}"/>
            <msink:sourceLink direction="with" ref="{6589649D-6799-476C-ACE0-E0F3D8CA55A3}"/>
          </msink:context>
        </emma:interpretation>
      </emma:emma>
    </inkml:annotationXML>
    <inkml:trace contextRef="#ctx0" brushRef="#br0">2 289 191 0,'-1'-5'376'0,"-1"0"50"15,0 0 47-15,2-1-65 0,0 1-99 16,2 0-79-16,0 2-58 0,-1 0-46 15,1 0-43-15,1 3-30 0,2 0-21 0,1 3-8 16,3 1-1-16,1 3 14 0,3 4 30 16,1 2 48-16,0 3 58 0,3 0 63 0,1 3 59 15,-1 2 40-15,4-2 11 0,-1 4-19 16,-1-1-40-16,2 0-49 0,-1-3-55 15,-1 0-52-15,0-3-40 0,0-4-27 0,-1-3-17 16,2-3-14-16,-1-5-9 0,5-6-7 0,1-6-4 16,4-4-3-16,1-8-7 0,3-5-19 15,5-6-44-15,0-4-91 0,3-2-120 16,1-4-98-16,3 4-65 0,2 0-21 0,2 3-10 15,2 2-8-15,-2 2-9 0,-4 7-51 16,-2 0-16-16,-3 5-1 0,-2 5 27 0,-4 1 87 16</inkml:trace>
  </inkml:traceGroup>
</inkml:ink>
</file>

<file path=ppt/ink/ink2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40.6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403122F8-78F7-4122-AD65-01FE2CD03E56}" emma:medium="tactile" emma:mode="ink">
          <msink:context xmlns:msink="http://schemas.microsoft.com/ink/2010/main" type="inkDrawing" rotatedBoundingBox="19379,10151 20360,9727 20459,9954 19477,10378" semanticType="callout" shapeName="Other">
            <msink:sourceLink direction="with" ref="{2857143C-C76A-43FC-BE90-52B0267EDC35}"/>
            <msink:sourceLink direction="with" ref="{79699A6B-70D1-484C-94A7-76EA4C1111D1}"/>
          </msink:context>
        </emma:interpretation>
      </emma:emma>
    </inkml:annotationXML>
    <inkml:trace contextRef="#ctx0" brushRef="#br0">12 367 240 0,'-3'-6'354'16,"-1"2"61"-16,3 0-3 0,-1 1-37 15,1 0-55-15,-1 2-64 0,1 1-62 0,1 0-55 16,1 3-45-16,1 1-31 0,2 3-17 16,1 1 1-16,3 4 16 0,0 1 21 0,1 3 33 15,1-2 45-15,-1 2 50 0,4-2 24 16,-2 1 3-16,0-3-2 0,0 2-18 15,0-2-29-15,0-1-34 0,0-3-7 0,0-1 2 16,2-3-4-16,0-2-6 0,4-7-15 16,4-3-19-16,2-7-27 0,6-3-28 0,4-8-21 15,5-5-12-15,1-6-10 0,6-1-14 16,2-2-44-16,2 0-113 0,2-1-138 15,2 1-92-15,1 3-64 0,2 1-120 0,-4 5-142 16,0 4-23-16,-2 4 67 0,-4 4 53 16,0 3 45-16,-5 5 119 0</inkml:trace>
  </inkml:traceGroup>
</inkml:ink>
</file>

<file path=ppt/ink/ink2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43.8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9AA10C2-2514-487B-911A-E18BA2C21E77}" emma:medium="tactile" emma:mode="ink">
          <msink:context xmlns:msink="http://schemas.microsoft.com/ink/2010/main" type="inkDrawing" rotatedBoundingBox="8203,9608 9115,9423 9183,9760 8272,9945" semanticType="callout" shapeName="Other">
            <msink:sourceLink direction="with" ref="{DA0D7B3C-C5A6-4A4E-ABA9-B467F136EB84}"/>
            <msink:sourceLink direction="with" ref="{439D2EF7-1580-4CF8-B4FD-564381D60153}"/>
          </msink:context>
        </emma:interpretation>
      </emma:emma>
    </inkml:annotationXML>
    <inkml:trace contextRef="#ctx0" brushRef="#br0">0 225 164 0,'7'-4'230'0,"-1"2"26"15,-1-1-24-15,-2 1-13 0,0 1 0 0,0-1 2 16,0 2-3-16,-1-4-14 0,-1 4-20 15,-1 0-21-15,2 0-19 0,-2 0-20 0,0 0-21 16,-2 0-20-16,2 0-23 0,-1 0-16 16,-1 0-14-16,2 4-6 0,0-4-1 0,0 2 1 15,0-1 11-15,2 4 17 0,1 1 26 16,0 1 38-16,2 3 43 0,1 0 53 15,1 3 55-15,0 3 46 0,1 1 20 0,2 0-12 16,-1 4-24-16,2 1-44 0,2-2-57 16,1 1-57-16,-1-2-45 0,0-1-26 15,1-3-16-15,-2-2-7 0,3-1 0 0,-1-5 1 16,2-3 0-16,3-6-1 0,3-3-7 0,5-9-8 16,3-5-11-16,4-7-9 0,4-4-12 15,3-6-16-15,1-4-40 0,2 2-109 0,-2-4-162 16,1 3-104-16,3 2-107 0,-3 3-166 15,1 1-147-15,-1 3 11 0,-4 8 108 0,2 0 81 16,-1 4 96-16</inkml:trace>
  </inkml:traceGroup>
</inkml:ink>
</file>

<file path=ppt/ink/ink2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7:22.1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9F0BC8E-7DFB-4289-A29A-1591F4F066AF}" emma:medium="tactile" emma:mode="ink">
          <msink:context xmlns:msink="http://schemas.microsoft.com/ink/2010/main" type="inkDrawing" rotatedBoundingBox="5596,9937 9853,11296 9705,11762 5447,10402" semanticType="callout" shapeName="Other">
            <msink:sourceLink direction="from" ref="{8E52827B-2DC2-4BF1-B885-67CE428FB592}"/>
            <msink:sourceLink direction="to" ref="{69BC4357-D2B9-4683-992E-0B383277B9B5}"/>
          </msink:context>
        </emma:interpretation>
      </emma:emma>
    </inkml:annotationXML>
    <inkml:trace contextRef="#ctx0" brushRef="#br0">26-1 126 0,'-8'4'336'0,"3"-2"38"15,-1-1 33-15,3 0-61 0,1 1-80 16,0 1-62-16,4 1-35 0,2 1-23 0,4 1-18 16,4-1-19-16,6 3-22 0,4 0-20 15,7 1-16-15,4 1-14 0,8 2-6 0,5 1 3 16,6 0 11-16,7 5 4 0,4-1 4 15,6 3-3-15,3 3-2 0,5 2-9 16,2 1-10-16,5 2 5 0,7 2 24 0,5 2 26 16,7-1 25-16,7 2 22 0,10 3 25 0,8-1 24 15,7 2 8-15,8 0 2 0,3 2 10 16,5-1 3-16,4 1-4 0,3 0-17 15,2 2-19-15,-1 1-20 0,-3 0-29 0,-6-1-19 16,-7 0-17-16,-7-1-19 0,-8-3-15 16,-9-2-10-16,-6 0-9 0,-8-3-10 15,-12-3-7-15,-9-3-3 0,-10-2-3 0,-9-3 1 16,-10-3 0-16,-10-4-2 0,-8 0 0 15,-8-4 3-15,-5-1 2 0,-6-3 3 0,-5-1 3 16,-4-1 6-16,-4-3 3 0,-4 1 1 16,-2-4-1-16,-3 1 0 0,-2-2 0 0,0-1-1 15,-1 1 1-15,-2-1 2 0,3-1 0 16,0 0-1-16,1 0-1 0,2-1-6 0,1-1-3 15,1 1-5-15,1-1-4 0,1 0-5 16,2 1-6-16,1 2-5 0,-2-1-8 0,0 0-6 16,0 1-5-16,1 0-4 0,-1 1-3 15,1 0-2-15,-2 2 3 0,1-1 3 0,-1 2 3 16,-1 0 4-16,0 0 5 0,-1 0 5 15,-1 2 5-15,2-2 4 0,-1 1 3 16,0-1 5-16,1 1 1 0,-2 1 0 0,1-2 1 16,0 0 1-16,-1 0 2 0,-1 0 0 15,1 0 0-15,-2 0 3 0,-1 0 3 0,1 0 0 16,-1 0 2-16,-1 0 0 0,-2 2 0 15,0-1-1-15,-2 4-2 0,-1 1-2 16,-3 3 4-16,1 3 5 0,-4 4 0 0,1 1 6 16,1 5 5-16,-1 2 2 0,5 3-3 15,3 2-4-15,3 3-2 0,2 1-3 0,6 2-6 16,2 1-3-16,2-4 0 0,3-1-2 15,2-4 0-15,3-3-1 0,0-4-2 16,0-2-4-16,2-5-10 0,-2-3-15 0,-1-6-27 16,-2-1-32-16,1-6-44 0,-4-1-54 15,-2-5-51-15,-1 0-35 0,-4-2-29 0,-2 3-2 16,0-3 12-16,-2 2 31 0,0 2 37 15,-2 2 29-15,0 0 32 0,-2 0 18 16,1 4 21-16,-1-1 15 0,1-2-15 0,-1 1-102 16,1 0-147-16,1 1-91 0,1 0-46 15,0 0-18-15,6-2 24 0,0 1 114 0</inkml:trace>
  </inkml:traceGroup>
</inkml:ink>
</file>

<file path=ppt/ink/ink2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7:23.87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E9326D0-AAFC-46EF-A0AA-3510746610D8}" emma:medium="tactile" emma:mode="ink">
          <msink:context xmlns:msink="http://schemas.microsoft.com/ink/2010/main" type="inkDrawing" rotatedBoundingBox="5238,14220 9738,12853 9803,13064 5303,14432" semanticType="callout" shapeName="Other">
            <msink:sourceLink direction="with" ref="{69BC4357-D2B9-4683-992E-0B383277B9B5}"/>
            <msink:sourceLink direction="with" ref="{6CE6CAAD-A608-47EF-B412-5907448A7F4F}"/>
          </msink:context>
        </emma:interpretation>
      </emma:emma>
    </inkml:annotationXML>
    <inkml:trace contextRef="#ctx0" brushRef="#br0">4484-1 137 0,'-3'-2'381'0,"1"2"60"0,-1 0 41 0,-3 2-61 15,2-1-85-15,-4 0-95 0,1 1-76 0,-2 1-56 16,-4 2-36-16,-2 0-23 0,-1 1-16 15,-5 1-11-15,-2 1-6 0,-4 1-5 16,-4 1-3-16,-4 1-3 0,-4 2-2 0,-7 1-5 16,-7 3 1-16,-8 0 0 0,-6 2-1 15,-8 1 1-15,-6 2 0 0,-8 1 4 0,-10 0-1 16,-8 3-3-16,-9 2-2 0,-8 1-2 15,-5-1 2-15,-4 3 2 0,-4 2 1 0,-3-1 2 16,-3 2 1-16,-3 3-1 0,-1 1-4 16,3 3-4-16,4 0 0 0,2-1 0 0,6 2 2 15,4-1 2-15,2 2 2 0,3-1 1 16,5-1-2-16,3 0-1 0,6-1 0 15,6-1-1-15,6 0 0 0,8-3 2 0,7-1 0 16,6-4 2-16,7-3 2 0,10-1 0 16,8-5 1-16,9-3-1 0,7-3-2 0,8-3-1 15,5-4-1-15,5-2-1 0,5-2-1 16,2-1 1-16,3-3 1 0,2-1 0 15,1-1 0-15,1-1 1 0,0 0 0 0,-1 0 0 16,0-2-1-16,1 1 2 0,-1-2 0 16,-1 3 0-16,0-1-1 0,0-1-1 15,1 2 1-15,0-1 3 0,0 2-2 0,1 0 0 16,1 0 0-16,1-1-1 0,0 1 1 15,-1 1-2-15,2 0 1 0,-1 0 0 0,1 0 1 16,0 0 0-16,0 0-2 0,-1 0 1 16,-1 0 2-16,1 0 2 0,-1 0 1 0,0 0 5 15,-1 0 2-15,-1 0 5 0,1-1 3 16,-2 1 6-16,0 0 3 0,-1 0 5 15,-1 0 5-15,-2 2 5 0,1 1 9 0,-3 3 9 16,-1 0 15-16,-2 4 23 0,-1 2 34 16,0 2 22-16,1-1 9 0,0 3 2 0,3 0-7 15,2-2-21-15,0 1-34 0,4 0-26 16,2-1-15-16,3-3-15 0,3 0 1 15,4-1 10-15,2-4 9 0,5 0 5 0,5-3-2 16,6-4 2-16,3-4-14 0,3-4-17 16,1-1-17-16,0-2-11 0,-4-2-5 0,-1-2-2 15,-4-3-1-15,-4 2 8 0,-5-3 17 16,-4 1 21-16,-5 1 18 0,-5 0 18 15,-3 2 11-15,-5 1 1 0,-4 3-11 0,-5 2-16 16,-3 3-16-16,-2 3-15 0,-2 1-11 16,1 1-10-16,-1 4-5 0,2-1-7 0,0 2-3 15,5 1-8-15,-1 0-25 0,4 1-61 16,3-2-150-16,3 1-142 0,3-2-85 0,4 0-197 15,5 0-183-15,3-1-47 0,6 0 91 16,4-2 109-16,4 0 70 0,1-5 193 16</inkml:trace>
  </inkml:traceGroup>
</inkml:ink>
</file>

<file path=ppt/ink/ink2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7:24.8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51C3004-6EA7-4691-8D0D-AA5462A0EF9C}" emma:medium="tactile" emma:mode="ink">
          <msink:context xmlns:msink="http://schemas.microsoft.com/ink/2010/main" type="writingRegion" rotatedBoundingBox="3725,9401 7943,9713 7889,10446 3671,10134"/>
        </emma:interpretation>
      </emma:emma>
    </inkml:annotationXML>
    <inkml:traceGroup>
      <inkml:annotationXML>
        <emma:emma xmlns:emma="http://www.w3.org/2003/04/emma" version="1.0">
          <emma:interpretation id="{C18FAF6F-BA63-4D3B-8062-81CB5AA14574}" emma:medium="tactile" emma:mode="ink">
            <msink:context xmlns:msink="http://schemas.microsoft.com/ink/2010/main" type="paragraph" rotatedBoundingBox="3725,9401 7943,9713 7889,10446 3671,10134" alignmentLevel="1"/>
          </emma:interpretation>
        </emma:emma>
      </inkml:annotationXML>
      <inkml:traceGroup>
        <inkml:annotationXML>
          <emma:emma xmlns:emma="http://www.w3.org/2003/04/emma" version="1.0">
            <emma:interpretation id="{29F02FB0-D7F3-4F87-A92C-289C6E4DA358}" emma:medium="tactile" emma:mode="ink">
              <msink:context xmlns:msink="http://schemas.microsoft.com/ink/2010/main" type="line" rotatedBoundingBox="3725,9401 7943,9713 7889,10446 3671,10134"/>
            </emma:interpretation>
          </emma:emma>
        </inkml:annotationXML>
        <inkml:traceGroup>
          <inkml:annotationXML>
            <emma:emma xmlns:emma="http://www.w3.org/2003/04/emma" version="1.0">
              <emma:interpretation id="{379EA527-2DA1-420D-9C1A-45214164C215}" emma:medium="tactile" emma:mode="ink">
                <msink:context xmlns:msink="http://schemas.microsoft.com/ink/2010/main" type="inkWord" rotatedBoundingBox="3725,9401 4636,9469 4590,10093 3679,10025"/>
              </emma:interpretation>
              <emma:one-of disjunction-type="recognition" id="oneOf0">
                <emma:interpretation id="interp0" emma:lang="" emma:confidence="0">
                  <emma:literal>210</emma:literal>
                </emma:interpretation>
                <emma:interpretation id="interp1" emma:lang="" emma:confidence="0">
                  <emma:literal>2010</emma:literal>
                </emma:interpretation>
                <emma:interpretation id="interp2" emma:lang="" emma:confidence="0">
                  <emma:literal>2010,</emma:literal>
                </emma:interpretation>
                <emma:interpretation id="interp3" emma:lang="" emma:confidence="0">
                  <emma:literal>on</emma:literal>
                </emma:interpretation>
                <emma:interpretation id="interp4" emma:lang="" emma:confidence="0">
                  <emma:literal>one</emma:literal>
                </emma:interpretation>
              </emma:one-of>
            </emma:emma>
          </inkml:annotationXML>
          <inkml:trace contextRef="#ctx0" brushRef="#br0">-2919 5516 307 0,'-3'0'475'0,"3"0"40"0,0 0 29 15,1-4-47-15,2 2-159 0,3 1-87 16,2-3-7-16,1 1 41 0,4-1 44 0,2-1 34 16,3 2 11-16,1 2-8 0,2 2-38 15,2 2-58-15,-1 3-59 0,3 1-49 0,-2 3-35 16,2 3-32-16,-3 2-23 0,-3 2-14 15,-1 5-8-15,-3-1-7 0,-5 1-7 16,-3 3-2-16,-5 1-4 0,-3 0-7 0,-3 1-3 16,-3-1-3-16,-4-1-1 0,-3-1 0 15,-1-2 0-15,-3-2 0 0,-1-3 0 16,0-1-1-16,0-6-4 0,-1 1-3 0,1-5-1 15,1-4-2-15,3 1-1 0,0-4 0 16,4-2-1-16,1 0-3 0,3-1-2 0,5-4-3 16,2 1-3-16,2-3-6 0,7-3-5 15,2-2-3-15,4-1-3 0,4-3-5 0,3-1-3 16,3-1-2-16,2-3 1 0,4-1 4 15,-3-2 6-15,1-2 8 0,-1 0 5 0,-3-1 4 16,-1-1 7-16,-3 2 0 0,-3 0 0 16,-4 3 1-16,-5 2 3 0,-1 3 3 0,-3 2 4 15,-3 3 3-15,-2 3 5 0,-2 3-2 16,-1 3 1-16,-3 2-5 0,-2 4-5 15,0 2-3-15,-3 4-4 0,0 4-1 0,-2 5-1 16,4 3 1-16,-2 3 0 0,4 2 1 16,0 3 0-16,4 1-1 0,1 2 0 0,3 1 5 15,2-2-11-15,4 1-15 0,2-1-40 16,5-2-85-16,2-2-156 0,5-5-136 15,2-4-145-15,1-2-242 0,1-5-100 0,1-3 14 16,0-2 117-16,-1-4 111 0,1-2 143 16</inkml:trace>
          <inkml:trace contextRef="#ctx0" brushRef="#br0" timeOffset="202.0114">-2093 5635 84 0,'3'3'441'16,"0"1"54"-16,-2 2 30 0,0 1 16 0,-1 0-159 15,2 5-153-15,-1-1-87 0,-1 3-47 16,2 0-26-16,-1 4-14 0,0 1-15 0,1 1-16 16,-1 2-15-16,0 1-18 0,1 3-14 15,2 0-34-15,-3 0-171 0,2 2-172 0,0 0-88 16,0 2-38-16,3-1-13 0,1 0 14 15</inkml:trace>
        </inkml:traceGroup>
        <inkml:traceGroup>
          <inkml:annotationXML>
            <emma:emma xmlns:emma="http://www.w3.org/2003/04/emma" version="1.0">
              <emma:interpretation id="{8E52827B-2DC2-4BF1-B885-67CE428FB592}" emma:medium="tactile" emma:mode="ink">
                <msink:context xmlns:msink="http://schemas.microsoft.com/ink/2010/main" type="inkWord" rotatedBoundingBox="5174,9872 5504,9896 5477,10267 5147,10243">
                  <msink:destinationLink direction="from" ref="{C9F0BC8E-7DFB-4289-A29A-1591F4F066AF}"/>
                </msink:context>
              </emma:interpretation>
            </emma:emma>
          </inkml:annotationXML>
          <inkml:trace contextRef="#ctx0" brushRef="#br0" timeOffset="-3656.2091">-1319 5877 301 0,'0'-9'463'0,"-1"1"45"0,1 0 26 0,-3 0-74 15,-1 1-156-15,0 2-114 0,-2 0-68 16,1 3-37-16,-2 2-19 0,-1 2-2 0,-2 4 12 16,-2 4 26-16,-1 5 41 0,-2 3 52 15,2 3 42-15,-1 1 26 0,1 4 3 16,2 2-18-16,2 1-38 0,2-1-53 0,3-1-44 15,2-4-36-15,2 1-25 0,5-3-15 16,1-3-9-16,4-1-5 0,4-4-1 0,2-2-2 16,5-4-3-16,2-3-2 0,5-7-1 15,2-1-4-15,0-2-6 0,-1-3-5 0,-1-5 0 16,-2-2-3-16,-4-2-1 0,-4-3 1 15,-3-2 2-15,-7 1 4 0,-2 0 5 16,-5 0 2-16,-4 5 6 0,-2 1 5 0,-3 4 2 16,-5 2-2-16,-1 4-2 0,-3 3-5 15,-1 0-4-15,0 4-4 0,1 2-5 0,-1 0-19 16,3 2-41-16,3 1-88 0,2 1-112 15,3-1-81-15,3-3-54 0,3 1-134 16,2 0-168-16,2-2-26 0,4-1 52 0,1 0 50 16,4-2 40-16,1 1 140 0</inkml:trace>
        </inkml:traceGroup>
        <inkml:traceGroup>
          <inkml:annotationXML>
            <emma:emma xmlns:emma="http://www.w3.org/2003/04/emma" version="1.0">
              <emma:interpretation id="{76D4BE04-0FF7-4AAE-B696-4B234B3E27E5}" emma:medium="tactile" emma:mode="ink">
                <msink:context xmlns:msink="http://schemas.microsoft.com/ink/2010/main" type="inkWord" rotatedBoundingBox="7012,9744 7935,9813 7898,10313 6975,10244"/>
              </emma:interpretation>
              <emma:one-of disjunction-type="recognition" id="oneOf1">
                <emma:interpretation id="interp5" emma:lang="" emma:confidence="1">
                  <emma:literal>w,</emma:literal>
                </emma:interpretation>
                <emma:interpretation id="interp6" emma:lang="" emma:confidence="0">
                  <emma:literal>w |</emma:literal>
                </emma:interpretation>
                <emma:interpretation id="interp7" emma:lang="" emma:confidence="0">
                  <emma:literal>w l</emma:literal>
                </emma:interpretation>
                <emma:interpretation id="interp8" emma:lang="" emma:confidence="0">
                  <emma:literal>w I</emma:literal>
                </emma:interpretation>
                <emma:interpretation id="interp9" emma:lang="" emma:confidence="0">
                  <emma:literal>w 1</emma:literal>
                </emma:interpretation>
              </emma:one-of>
            </emma:emma>
          </inkml:annotationXML>
          <inkml:trace contextRef="#ctx0" brushRef="#br0" timeOffset="3401.1946">377 5844 50 0,'0'-6'367'0,"0"3"77"0,0-3 53 16,0 2-45-16,-1-2-69 0,-1 2-84 0,2-2-92 15,-1 2-49-15,1 2-4 0,0-2 29 16,0 3 46-16,0-2 47 0,0 1 28 0,0 1 5 16,-2 1-20-16,2 0-41 0,0 0-52 15,-1 0-53-15,1 1-40 0,0-1-30 16,0 2-17-16,0 1-9 0,0 0 3 0,1 1 9 15,-1 0 5-15,2 2 2 0,-1 2 3 16,-1 0 2-16,3 0 0 0,-2 3-5 0,1-1-2 16,-2 4-5-16,1-1-5 0,0 2-10 15,-1-2-11-15,2 3-10 0,-1 0-9 16,1 0-4-16,0 1-3 0,1 1-4 0,0-3 1 15,1-1-2-15,1 0 2 0,-2-1-1 16,3-4 1-16,-4-1 2 0,3-1-1 0,0-3 0 16,1 0-2-16,0-2 3 0,3 2-1 15,-1-4-2-15,3 0 0 0,-1 0-1 16,1 0 1-16,0 0-2 0,1-2-1 0,-1 0 1 15,-1 2 0-15,-1-2-1 0,1 0 0 16,-1-1 0-16,0 1 1 0,0-2 0 0,0-1 2 16,0-2 0-16,-1-1 2 0,2 0 0 15,-2-2-1-15,2-2-4 0,-2 1 1 16,0 0 0-16,1-2-3 0,-2 2 1 0,1 1 0 15,-4 0 2-15,1 3-1 0,-2-1 0 16,0 2 1-16,0 1 1 0,-2 1 0 0,0 0 1 16,1 2 2-16,-2 0-1 0,0-1 1 15,0 0 2-15,-2 1 0 0,1 0 2 16,0-1-2-16,-1 0 1 0,1 1-1 0,-2-2-2 15,2 2-1-15,-1-3-1 0,0 1 1 16,2 0 0-16,-2 0 1 0,1 2 0 0,1 0 2 16,-1-1-2-16,1 0 2 0,0 3-1 15,0-3-1-15,0 3-1 0,0-1-1 16,0 1 2-16,-2 0-5 0,2 0-1 0,0 0 0 15,0 1-2-15,0 0 0 0,0 1-1 0,0 4 0 16,0-2 1-16,2 4 1 0,-1 3 1 16,0 3 1-16,2 1 1 0,1 2 0 0,0 1 0 15,2 1 1-15,-1 1 1 0,2-2-1 16,1-1-1-16,-1-1 2 0,3-4 0 15,-2 1-1-15,2-5 3 0,0 1 5 0,1-6 1 16,1 1 2-16,2-8 0 0,-1-2 0 16,3-5-3-16,-1-2-4 0,0-4-1 0,0-3-4 15,-1-2 1-15,-2-5-1 0,-1 0 1 16,-3-3 2-16,-2 2 1 0,-1-2 0 15,-2 2-1-15,-3 4 8 0,0 4 5 0,0 3 7 16,-3 3 4-16,2 4 6 0,-2 0 4 16,0 4-7-16,1 2-6 0,-2 1-6 0,-1 0-6 15,0 3-5-15,-1 0-4 0,1 0-1 16,-1 0-1-16,1 2-2 0,1-1-4 15,0-1-7-15,0 0-8 0,1 0-16 0,1 0-25 16,0 1-34-16,0-1-48 0,1 0-82 16,1 0-128-16,1 0-109 0,1-1-53 0,-2 1-26 15,2-3-84-15,-2 1-83 0,2 2 6 16,-2 0 57-16,0 0 39 0,1 0 43 15,1 2 124-15</inkml:trace>
          <inkml:trace contextRef="#ctx0" brushRef="#br0" timeOffset="9548.5462">1232 6057 89 0,'4'-3'466'0,"-1"3"96"0,0-1 96 16,-2 1 116-16,1 0-75 0,-2 0-107 15,0 0-61-15,0 1-63 0,0 0-71 0,0 3-104 16,1 1-87-16,0 2-69 0,-1 2-52 15,2 3-29-15,-1 1-27 0,1 0-30 0,-1 3-58 16,0-1-127-16,-1-1-150 0,2 0-97 16,-2-1-188-16,0-2-199 0,0 0-67 15,0 1 60-15,1-2 117 0,2 2 76 0,1-1 182 16</inkml:trace>
        </inkml:traceGroup>
      </inkml:traceGroup>
    </inkml:traceGroup>
  </inkml:traceGroup>
</inkml:ink>
</file>

<file path=ppt/ink/ink2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21.0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05D3941-3657-409A-B9B6-A0160DFA06E8}" emma:medium="tactile" emma:mode="ink">
          <msink:context xmlns:msink="http://schemas.microsoft.com/ink/2010/main" type="inkDrawing" rotatedBoundingBox="10624,7717 14287,7627 14291,7774 10627,7864" semanticType="underline" shapeName="Other">
            <msink:sourceLink direction="with" ref="{A1AC3ADF-68E3-464E-B689-00267036BB05}"/>
            <msink:sourceLink direction="with" ref="{42157B12-9B02-42BF-B3F7-EE5CC6252AF1}"/>
          </msink:context>
        </emma:interpretation>
      </emma:emma>
    </inkml:annotationXML>
    <inkml:trace contextRef="#ctx0" brushRef="#br0">133 142 282 0,'-19'2'467'0,"3"-2"44"15,-2-3 29-15,0 2-42 0,3-1-130 16,1-2-63-16,2 1-15 0,2 0-6 0,3 1-10 15,3 0-19-15,4-1-48 0,7-1-67 16,8 1-60-16,12 0-39 0,15-2-18 16,11 0-10-16,15-1-6 0,11 0-2 0,12-2 1 15,14 0 1-15,12-2 1 0,12 3 5 16,14-2 5-16,10 1 8 0,7 0 7 0,8 1 8 15,7 1 2-15,1-1-1 0,3 2 1 0,-2 3 22 16,-8-1 22-16,-7 2 23 0,-9 0 23 16,-11 1 20-16,-10 0 15 0,-11 0-11 15,-13 0-20-15,-13 0-21 0,-11 1-20 0,-11 0-13 16,-10 0-11-16,-10 1-13 0,-8-1-7 15,-7-1-5-15,-6 1-6 0,-4-1-9 0,-5 0-7 16,-4 0-4-16,-2 0-6 0,-4 0-5 16,-2 0-8-16,-2 2-3 0,-4-2-6 15,-1 3-12-15,-4 1-23 0,0-1-39 0,-4 5-83 16,-1 0-145-16,-4 0-129 0,3 1-82 15,-5 3-201-15,-2-2-148 0,2-3-16 0,-3 3 94 16,3-1 104-16,0-2 77 0,0-1 215 16</inkml:trace>
  </inkml:traceGroup>
</inkml:ink>
</file>

<file path=ppt/ink/ink2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28.7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2648A32-05DB-4FE0-9F24-0DDFCF756114}" emma:medium="tactile" emma:mode="ink">
          <msink:context xmlns:msink="http://schemas.microsoft.com/ink/2010/main" type="writingRegion" rotatedBoundingBox="20493,5046 21002,7539 18142,8123 17633,5630"/>
        </emma:interpretation>
      </emma:emma>
    </inkml:annotationXML>
    <inkml:traceGroup>
      <inkml:annotationXML>
        <emma:emma xmlns:emma="http://www.w3.org/2003/04/emma" version="1.0">
          <emma:interpretation id="{50FE20A3-AF00-4DE4-A9BB-2323F4D989ED}" emma:medium="tactile" emma:mode="ink">
            <msink:context xmlns:msink="http://schemas.microsoft.com/ink/2010/main" type="paragraph" rotatedBoundingBox="20613,5458 20881,7599 19782,7737 19514,5596" alignmentLevel="1"/>
          </emma:interpretation>
        </emma:emma>
      </inkml:annotationXML>
      <inkml:traceGroup>
        <inkml:annotationXML>
          <emma:emma xmlns:emma="http://www.w3.org/2003/04/emma" version="1.0">
            <emma:interpretation id="{E374E911-7A52-4B43-AF02-16D298D5A14B}" emma:medium="tactile" emma:mode="ink">
              <msink:context xmlns:msink="http://schemas.microsoft.com/ink/2010/main" type="line" rotatedBoundingBox="20613,5458 20881,7599 19782,7737 19514,5596"/>
            </emma:interpretation>
          </emma:emma>
        </inkml:annotationXML>
        <inkml:traceGroup>
          <inkml:annotationXML>
            <emma:emma xmlns:emma="http://www.w3.org/2003/04/emma" version="1.0">
              <emma:interpretation id="{029DCD18-A8DC-49B8-981F-18FFD5026624}" emma:medium="tactile" emma:mode="ink">
                <msink:context xmlns:msink="http://schemas.microsoft.com/ink/2010/main" type="inkWord" rotatedBoundingBox="20613,5458 20881,7599 19782,7737 19514,559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3</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1444 6 207 0,'-7'-8'339'0,"0"-1"82"0,-1 3-9 16,2 0-27-16,-1 0-42 0,2-1-51 0,1 4-73 15,1-3-69-15,0 2-47 0,2-2-26 16,1 2-15-16,2-2-10 0,3 3-9 0,1-2-10 16,5 1-7-16,2 0-11 0,3 3-5 15,2 0-1-15,4 2 3 0,2 0 8 16,0 3 12-16,5 2 12 0,1 0 22 0,2 4 17 15,2 0 13-15,2 0 19 0,1 5 14 0,3 1 18 16,-1 4 11-16,-1 3 2 0,-2 5-1 16,-2 4-5-16,-3 7-9 0,-7 6-12 15,-3 10-14-15,-7 9-11 0,-5 6-8 0,-6 4-16 16,-3 3-14-16,-4 2-13 0,-3 3-14 15,-1 0-11-15,0 1-8 0,-1 0-5 0,1-2-5 16,-1-1-5-16,2-3-3 0,0-4 1 16,4-3 0-16,2-5 1 0,1-2 2 15,2-8 1-15,4-2-1 0,1-4-1 0,2-3-2 16,1-4-2-16,0-4-2 0,2-1-2 15,-1-6 4-15,1-2-3 0,-2-3 0 0,-3-1 1 16,-2-4 0-16,-3-1 0 0,-6-1 1 0,-7-2 2 16,-7 0 1-16,-7 1-2 0,-7-3-8 15,-7 0-20-15,-5-2-37 0,-7-1-82 16,-6-2-111-16,-5 0-90 0,-4-4-49 0,-4-5-73 15,-4 1-166-15,-3-6-72 0,-3-2 31 16,-1-3 49-16,4-1 30 0,1-4 82 0</inkml:trace>
        </inkml:traceGroup>
      </inkml:traceGroup>
    </inkml:traceGroup>
    <inkml:traceGroup>
      <inkml:annotationXML>
        <emma:emma xmlns:emma="http://www.w3.org/2003/04/emma" version="1.0">
          <emma:interpretation id="{903017FD-2AEA-4120-8C11-74ED473F360C}" emma:medium="tactile" emma:mode="ink">
            <msink:context xmlns:msink="http://schemas.microsoft.com/ink/2010/main" type="paragraph" rotatedBoundingBox="19659,5391 20026,7090 18678,7381 18312,5682" alignmentLevel="1"/>
          </emma:interpretation>
        </emma:emma>
      </inkml:annotationXML>
      <inkml:traceGroup>
        <inkml:annotationXML>
          <emma:emma xmlns:emma="http://www.w3.org/2003/04/emma" version="1.0">
            <emma:interpretation id="{A5A142CD-6676-4450-8075-89F283F6A06B}" emma:medium="tactile" emma:mode="ink">
              <msink:context xmlns:msink="http://schemas.microsoft.com/ink/2010/main" type="line" rotatedBoundingBox="19659,5391 20026,7090 18678,7381 18312,5682"/>
            </emma:interpretation>
          </emma:emma>
        </inkml:annotationXML>
        <inkml:traceGroup>
          <inkml:annotationXML>
            <emma:emma xmlns:emma="http://www.w3.org/2003/04/emma" version="1.0">
              <emma:interpretation id="{9136DAFF-A89E-4CE3-8A69-3AF25E2CCAF7}" emma:medium="tactile" emma:mode="ink">
                <msink:context xmlns:msink="http://schemas.microsoft.com/ink/2010/main" type="inkWord" rotatedBoundingBox="19659,5391 20026,7090 18678,7381 18312,5682"/>
              </emma:interpretation>
              <emma:one-of disjunction-type="recognition" id="oneOf1">
                <emma:interpretation id="interp5" emma:lang="" emma:confidence="0">
                  <emma:literal>we</emma:literal>
                </emma:interpretation>
                <emma:interpretation id="interp6" emma:lang="" emma:confidence="0">
                  <emma:literal>w 2</emma:literal>
                </emma:interpretation>
                <emma:interpretation id="interp7" emma:lang="" emma:confidence="0">
                  <emma:literal>w ~</emma:literal>
                </emma:interpretation>
                <emma:interpretation id="interp8" emma:lang="" emma:confidence="0">
                  <emma:literal>war</emma:literal>
                </emma:interpretation>
                <emma:interpretation id="interp9" emma:lang="" emma:confidence="0">
                  <emma:literal>w z</emma:literal>
                </emma:interpretation>
              </emma:one-of>
            </emma:emma>
          </inkml:annotationXML>
          <inkml:trace contextRef="#ctx0" brushRef="#br0" timeOffset="-1758.1006">24 1267 252 0,'-1'-3'450'16,"-2"1"56"-16,3-2 29 0,-1 3-73 15,0-2-108-15,-1 1-94 0,1 2-43 0,-2 0-5 16,2 0 17-16,-1 1 25 0,1 2 30 16,-2 1 17-16,0 3 8 0,1 0 0 0,-1 5-10 15,-3 0-23-15,1 3-43 0,-1 3-41 16,0 2-48-16,0 1-45 0,1 0-35 0,-1 1-25 15,3-2-15-15,3 0-10 0,0-1-4 16,3-3-2-16,0-4-1 0,4 1-1 0,1-5 1 16,4-3 0-16,5-5-5 0,2-3 0 15,0-3-1-15,3-4 0 0,-1-3 0 16,-2-3-1-16,-1 1 0 0,0-1 1 0,-4 1-1 15,-2 3-1-15,-1 0 0 0,-3 4-1 16,-1 0 0-16,-1 4 0 0,-2 0-1 0,1 0 3 16,-1 2-2-16,1 4 2 0,0 2 2 15,1 0 1-15,-1-1 1 0,3 3-1 16,-1 1 3-16,3-1-1 0,1 0-1 0,0-2 2 15,3-1 0-15,1 0 1 0,0-2-2 16,1-2-2-16,2-3 0 0,0-1 0 0,-1-2-2 16,-2-3-1-16,-2-2 1 0,0-2 1 15,-4 0-1-15,-2-1 0 0,-1-1-1 16,-2 2 1-16,-3 0 0 0,1 4-1 0,-4 1-4 15,1 2-6-15,-2 1-15 0,0 3-32 16,-1 1-67-16,0 0-154 0,0 2-138 0,1 2-92 16,-1-1-189-16,3-1-166 0,-2 1-38 15,3 1 100-15,1-1 109 0,2-1 85 16,1 0 194-16</inkml:trace>
          <inkml:trace contextRef="#ctx0" brushRef="#br0" timeOffset="-1466.0837">713 1290 42 0,'20'-3'431'0,"-2"2"62"16,1-1 32-16,0-1 35 0,2 0-74 16,-2 2-56-16,2-2-9 0,-1 3 13 15,-1 0 16-15,-2 0-4 0,-3 3-59 0,-2 0-100 16,-4 1-87-16,-1 2-69 0,-1 2-42 15,-5 3-28-15,0 5-18 0,-2 1-13 0,-3 3-7 16,0 1-5-16,0 4-2 0,0-2 2 16,1 0 13-16,0-1 11 0,4-2 10 15,2-2 9-15,3-4 3 0,2-2-2 0,4-5-11 16,8-1-14-16,4-6-18 0,7 0-32 15,3-4-74-15,3-4-204 0,3-3-149 0,-3-1-250 16,-3-4-211-16,-1 0-93 0,-5-1 7 16,-3-4 167-16,-2 0 129 0,-2-2 240 15</inkml:trace>
          <inkml:trace contextRef="#ctx0" brushRef="#br0" timeOffset="-2739.1567">-3 45 125 0,'0'-1'218'0,"1"-3"8"0,1 1-2 0,0 0 1 16,0-1 5-16,-1 2 6 0,2-2 1 16,-2 2-12-16,-1-2-21 0,3 0-23 15,-3 2-33-15,1-1-27 0,1 2-22 0,-2-1-20 16,1 2-18-16,1 0-9 0,-2-2-3 15,0 1 7-15,0 1 12 0,0-1 23 0,-2-1 25 16,1 2 27-16,1-1 28 0,0 1 25 16,0 0 12-16,0 0 1 0,0 0-9 15,0 0-16-15,0 0-26 0,-2 1-29 0,2-1-24 16,-1 2-24-16,1-1-20 0,0 0-10 15,1 1 11-15,1 2 13 0,1 4 18 0,-1-1 24 16,1 2 19-16,1 2 10 0,-1 3-13 16,1 1-16-16,0 2-19 0,0 0-25 15,2 3-18-15,-2-1-18 0,1 0-11 0,1 0-6 16,-2 1-10-16,2-3-2 0,-1 2-3 15,2-4-1-15,-2 1-3 0,2-3 0 0,0-1 2 16,0-2 1-16,1-1 2 0,1-3 0 16,-3-2 2-16,3-3-1 0,-1-1-2 15,-1-3-2-15,0 0-1 0,-2-6-2 0,-1 2 0 16,0-5-2-16,1 0 2 0,-3-1-1 15,0 1 0-15,-2 2 1 0,1 2-1 0,0 1-1 16,-1 2-1-16,0 1-2 0,2 3 0 16,1 2 0-16,1 1-3 0,3 5 3 15,1 0 2-15,3 0 1 0,3 2 2 0,1-3 2 16,4 1 3-16,2-2 1 0,2-1-1 15,3-1 1-15,2-5-2 0,-1-2-1 0,1-2 2 16,-2-1-2-16,-3-3-1 0,-1-2 0 0,-4 0 2 16,-3-3-2-16,-4 0-3 0,-4-2-1 15,-4-3 1-15,-3-1 1 0,-6 1-1 16,1 0 3-16,-4 1 0 0,0 3 1 0,-2 3-1 15,0 2-2-15,-2 4 0 0,0 0-5 16,-1 5-1-16,0 2-8 0,0 3-15 0,2 3-30 16,2 0-57-16,4 1-110 0,-1 2-136 15,3 1-92-15,2 0-47 0,2-1-104 16,2 1-157-16,0-3-13 0,2 1 72 0,3 3 65 15,0-4 43-15,3 1 126 0</inkml:trace>
          <inkml:trace contextRef="#ctx0" brushRef="#br0" timeOffset="-2524.1443">730 150 19 0,'10'1'408'0,"-4"2"65"0,3 0 40 0,-2 3 25 16,-1 4-113-16,1-2-126 0,0 4-71 15,-1 0-27-15,1 4-12 0,-2 1-11 0,2 3-23 16,-2 4-28-16,0 3-23 0,0 4-45 16,1 2-80-16,-1 2-73 0,2 1-53 15,-2-1-169-15,2 0-201 0,0-1-99 0,0-2-1 16,1-1 27-16,1-1 26 0,-3-2 156 15</inkml:trace>
        </inkml:traceGroup>
      </inkml:traceGroup>
    </inkml:traceGroup>
    <inkml:traceGroup>
      <inkml:annotationXML>
        <emma:emma xmlns:emma="http://www.w3.org/2003/04/emma" version="1.0">
          <emma:interpretation id="{F2110597-71DD-43D4-A9C5-00D175590949}" emma:medium="tactile" emma:mode="ink">
            <msink:context xmlns:msink="http://schemas.microsoft.com/ink/2010/main" type="paragraph" rotatedBoundingBox="18386,5476 18852,7759 18099,7913 17633,5630" alignmentLevel="1"/>
          </emma:interpretation>
        </emma:emma>
      </inkml:annotationXML>
      <inkml:traceGroup>
        <inkml:annotationXML>
          <emma:emma xmlns:emma="http://www.w3.org/2003/04/emma" version="1.0">
            <emma:interpretation id="{657F189B-E486-4C0C-956E-58788BF04692}" emma:medium="tactile" emma:mode="ink">
              <msink:context xmlns:msink="http://schemas.microsoft.com/ink/2010/main" type="line" rotatedBoundingBox="18386,5476 18852,7759 18099,7913 17633,5630"/>
            </emma:interpretation>
          </emma:emma>
        </inkml:annotationXML>
        <inkml:traceGroup>
          <inkml:annotationXML>
            <emma:emma xmlns:emma="http://www.w3.org/2003/04/emma" version="1.0">
              <emma:interpretation id="{7DFEB12F-CCD9-454C-AFA1-61A84BD8FF00}" emma:medium="tactile" emma:mode="ink">
                <msink:context xmlns:msink="http://schemas.microsoft.com/ink/2010/main" type="inkWord" rotatedBoundingBox="18386,5476 18852,7759 18099,7913 17633,5630"/>
              </emma:interpretation>
              <emma:one-of disjunction-type="recognition" id="oneOf2">
                <emma:interpretation id="interp10" emma:lang="" emma:confidence="1">
                  <emma:literal>[</emma:literal>
                </emma:interpretation>
                <emma:interpretation id="interp11" emma:lang="" emma:confidence="0">
                  <emma:literal>(</emma:literal>
                </emma:interpretation>
                <emma:interpretation id="interp12" emma:lang="" emma:confidence="0">
                  <emma:literal>{</emma:literal>
                </emma:interpretation>
                <emma:interpretation id="interp13" emma:lang="" emma:confidence="0">
                  <emma:literal>C</emma:literal>
                </emma:interpretation>
                <emma:interpretation id="interp14" emma:lang="" emma:confidence="0">
                  <emma:literal>'</emma:literal>
                </emma:interpretation>
              </emma:one-of>
            </emma:emma>
          </inkml:annotationXML>
          <inkml:trace contextRef="#ctx0" brushRef="#br0" timeOffset="-692.0395">-376 4 34 0,'2'-8'388'0,"-2"-2"79"15,0 3 44-15,0 1-5 0,-3-2-73 16,0 4-52-16,0-2-13 0,-2 2-11 0,-3 0-2 16,-3 0-4-16,-5 0-23 0,-1 3-66 15,-7 0-80-15,-3 2-58 0,-5 2-39 16,0 1-23-16,-1-1-15 0,0 0-8 0,5 1-13 15,0 0-8-15,5 0-7 0,3 0-5 16,3-2-4-16,4 0-4 0,4 0-2 0,0-2 2 16,4 1 0-16,1-1-4 0,1 3 0 15,3-1-1-15,3 3 3 0,-1 7 0 16,4 1 2-16,1 6 2 0,0 6 2 0,-2 5 0 15,2 7 3-15,-1 6 2 0,-1 10 5 16,-1 6 6-16,-1 6 2 0,1 7 4 0,-1 6-2 16,0 4-2-16,-2 5-4 0,0 3-3 15,-1 4-2-15,2 5-3 0,-2 1-3 0,1 6 0 16,-1-4-3-16,3-1-1 0,0-5-2 15,2-6 1-15,3-3 4 0,2-9 1 0,1-7-1 16,4-4 2-16,2-8 4 0,2-6 4 16,3-5-1-16,3-7 6 0,-1-6 0 15,4-5 0-15,2-7 0 0,0-3-5 0,2-4-2 16,1-7-6-16,3 1 0 0,1-6-2 15,0-1-3-15,0 0 1 0,0-3-1 0,-1 0 2 16,-3 0-3-16,-4 0 1 0,-2-2-1 16,-2 1-1-16,-4 1 0 0,-3-1 0 0,-3-1-1 15,-3 2-1-15,-2 0-8 0,-3 0-17 16,-2-1-45-16,2 1-86 0,0-3-111 0,1 1-88 15,3-4-52-15,2-2-154 0,-1-3-158 16,2-3-17-16,1-2 55 0,3-1 59 16,2-4 45-16,2-4 166 0</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40.6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CEB7DF9-18E2-4D4D-AA87-6251B33C377A}" emma:medium="tactile" emma:mode="ink">
          <msink:context xmlns:msink="http://schemas.microsoft.com/ink/2010/main" type="writingRegion" rotatedBoundingBox="20665,13217 21293,13217 21293,16270 20665,16270"/>
        </emma:interpretation>
      </emma:emma>
    </inkml:annotationXML>
    <inkml:traceGroup>
      <inkml:annotationXML>
        <emma:emma xmlns:emma="http://www.w3.org/2003/04/emma" version="1.0">
          <emma:interpretation id="{EEABF917-C1EF-4E26-92BE-7A1081E9185A}" emma:medium="tactile" emma:mode="ink">
            <msink:context xmlns:msink="http://schemas.microsoft.com/ink/2010/main" type="paragraph" rotatedBoundingBox="20665,13217 21293,13217 21293,16270 20665,16270" alignmentLevel="1"/>
          </emma:interpretation>
        </emma:emma>
      </inkml:annotationXML>
      <inkml:traceGroup>
        <inkml:annotationXML>
          <emma:emma xmlns:emma="http://www.w3.org/2003/04/emma" version="1.0">
            <emma:interpretation id="{2AEEBEBB-871E-4D04-805A-B914BC9CC41A}" emma:medium="tactile" emma:mode="ink">
              <msink:context xmlns:msink="http://schemas.microsoft.com/ink/2010/main" type="line" rotatedBoundingBox="20665,13217 21293,13217 21293,16270 20665,16270"/>
            </emma:interpretation>
          </emma:emma>
        </inkml:annotationXML>
        <inkml:traceGroup>
          <inkml:annotationXML>
            <emma:emma xmlns:emma="http://www.w3.org/2003/04/emma" version="1.0">
              <emma:interpretation id="{8D5003B6-E466-494F-8627-A39E35717881}" emma:medium="tactile" emma:mode="ink">
                <msink:context xmlns:msink="http://schemas.microsoft.com/ink/2010/main" type="inkWord" rotatedBoundingBox="20665,13217 21293,13217 21293,16270 20665,16270"/>
              </emma:interpretation>
              <emma:one-of disjunction-type="recognition" id="oneOf0">
                <emma:interpretation id="interp0" emma:lang="" emma:confidence="0">
                  <emma:literal>I</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l</emma:literal>
                </emma:interpretation>
                <emma:interpretation id="interp4" emma:lang="" emma:confidence="0">
                  <emma:literal>{</emma:literal>
                </emma:interpretation>
              </emma:one-of>
            </emma:emma>
          </inkml:annotationXML>
          <inkml:trace contextRef="#ctx0" brushRef="#br0">225 89 328 0,'4'-5'458'0,"0"0"50"0,-2-1 25 16,-1 0-104-16,-2 1-115 0,-2 0-85 0,-1 2-49 15,-3-3-16-15,0 1 2 0,-2 2 0 16,-4-1-13-16,1 0-23 0,-1 0-21 15,0 2-26-15,0-2-18 0,2 0-7 0,0 3 6 16,2-1 13-16,0-1 13 0,1 0 12 16,1 2 7-16,0-1 1 0,2 1-11 0,-1-1-17 15,2 1-21-15,-1 1-21 0,1-1-17 16,0 2-11-16,-1-1-8 0,1 3-4 15,2-2-1-15,-3-1-1 0,1 1 1 0,2 0-1 16,-1 2 0-16,0-2 0 0,0 3 1 16,1 2 1-16,-1 0 7 0,1 6 17 0,1 2 33 15,-2 4 30-15,2 5 28 0,0 6 35 16,-2 6 28-16,1 6 12 0,1 9-16 15,0 6-16-15,1 9-21 0,0 7-32 0,0 11-33 16,2 5-25-16,4 11-16 0,1 7-14 16,2 6-8-16,1 6 0 0,2 6-1 0,-1 1 0 15,0 4-1-15,2 0 1 0,-2-3 0 16,-2-4-5-16,1-5-2 0,-2-8 0 0,-1-5 1 15,-1-7 2-15,-4-7 0 0,1-8 0 16,-3-5 0-16,2-7 2 0,-2-3-1 0,1-8 0 16,0-5 2-16,-1-3 1 0,3-5 5 15,0-4-2-15,0-7 0 0,1-2 2 16,1-6-2-16,1-4 0 0,1-5-1 0,2-3 0 15,1-2 1-15,4-4-1 0,-1-5-2 16,2 2 1-16,3-5-2 0,0 0-2 0,1-1-1 16,-1 0-4-16,3-1-2 0,-2 1-1 15,0-1 0-15,-1 1-3 0,2-2-1 16,-3 1 2-16,0 1 2 0,-1-1-1 0,0-1 0 15,-1 2 1-15,-2 0 0 0,1 0 0 16,0 0 0-16,-2 0 0 0,-1-2 1 0,0 2 0 16,-1-1 3-16,0 1 0 0,-2 0 0 0,-3 0 0 15,1 0 1-15,-2 0-1 0,0 0-1 16,-1 0-2-16,-2 0-2 0,1 0-9 15,-1 0-19-15,0 0-35 0,-1-4-82 0,0 1-198 16,0-9-153-16,2 1-294 0,0-5-159 16,0-6-60-16,-1 0 31 0,2-7 172 0,1-4 143 15</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46.49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33F7821-EADA-461B-A1DE-7FF150E36E72}" emma:medium="tactile" emma:mode="ink">
          <msink:context xmlns:msink="http://schemas.microsoft.com/ink/2010/main" type="writingRegion" rotatedBoundingBox="22894,7731 24677,15364 21740,16050 19957,8417">
            <msink:destinationLink direction="with" ref="{F68D2C91-1BD1-4222-8728-615CC1A22B25}"/>
          </msink:context>
        </emma:interpretation>
      </emma:emma>
    </inkml:annotationXML>
    <inkml:traceGroup>
      <inkml:annotationXML>
        <emma:emma xmlns:emma="http://www.w3.org/2003/04/emma" version="1.0">
          <emma:interpretation id="{29B983C8-08B4-4259-A043-E99ECFC524EC}" emma:medium="tactile" emma:mode="ink">
            <msink:context xmlns:msink="http://schemas.microsoft.com/ink/2010/main" type="paragraph" rotatedBoundingBox="22894,7731 24677,15364 22536,15864 20753,8231" alignmentLevel="1"/>
          </emma:interpretation>
        </emma:emma>
      </inkml:annotationXML>
      <inkml:traceGroup>
        <inkml:annotationXML>
          <emma:emma xmlns:emma="http://www.w3.org/2003/04/emma" version="1.0">
            <emma:interpretation id="{DBFA6C42-7E7F-43E1-A067-1C50475BA6AE}" emma:medium="tactile" emma:mode="ink">
              <msink:context xmlns:msink="http://schemas.microsoft.com/ink/2010/main" type="line" rotatedBoundingBox="22894,7731 24677,15364 22536,15864 20753,8231"/>
            </emma:interpretation>
          </emma:emma>
        </inkml:annotationXML>
        <inkml:traceGroup>
          <inkml:annotationXML>
            <emma:emma xmlns:emma="http://www.w3.org/2003/04/emma" version="1.0">
              <emma:interpretation id="{D59AE001-9C3A-4210-85D0-1E72BD19B25F}" emma:medium="tactile" emma:mode="ink">
                <msink:context xmlns:msink="http://schemas.microsoft.com/ink/2010/main" type="inkWord" rotatedBoundingBox="22894,7731 23439,10062 21298,10562 20753,8231"/>
              </emma:interpretation>
              <emma:one-of disjunction-type="recognition" id="oneOf0">
                <emma:interpretation id="interp0" emma:lang="" emma:confidence="1">
                  <emma:literal/>
                </emma:interpretation>
              </emma:one-of>
            </emma:emma>
          </inkml:annotationXML>
          <inkml:trace contextRef="#ctx0" brushRef="#br0">0 51 258 0,'9'3'465'16,"-2"-2"41"-16,2-1 23 0,1 1-37 0,1 1-190 16,1 1-117-16,5 2-45 0,1 0-7 15,2 3 21-15,2 0 35 0,3 4 25 16,1-2 2-16,0 3-19 0,-2 2-27 0,-2-2-40 15,-4 3-46-15,-4 0-38 0,-5 0-13 16,-3 1-11-16,-5 0-6 0,-4-2-2 0,-2 1-1 16,-2-3 4-16,-3 0 3 0,2-3 16 15,0-1 31-15,1-3 38 0,1-1 36 16,2-3 24-16,1-2 12 0,3 0-9 0,3-3-27 15,3-4-40-15,6-2-41 0,5-4-32 16,3-3-24-16,5 0-16 0,4-4-6 0,0-2-2 16,0-1 0-16,-2-2 4 0,-1-1 6 15,-3 0 3-15,-4 0 4 0,-4 4 6 16,-4 3 11-16,-3 3 14 0,-4 3 9 0,-2 4 5 15,-2 3 3-15,-4 2-3 0,-3 5-10 16,-3 5-14-16,-2 4-8 0,-1 5-3 0,1 3-2 16,1 3-2-16,4 1-2 0,1 1 0 15,5 2-1-15,2 0-9 0,5-2-23 16,4 1-37-16,2-2-83 0,6 0-142 0,5-5-100 15,5-2-151-15,4-5-214 0,3-4-90 16,3-2 18-16,0-4 106 0,1-1 80 0,-2-3 152 16</inkml:trace>
          <inkml:trace contextRef="#ctx0" brushRef="#br0" timeOffset="165.0094">1016 225 209 0,'-2'9'419'0,"-1"0"55"16,-1 1 34-16,0 0-74 0,0 3-110 15,1-1-114-15,1 3-79 0,2 0-54 0,2 4-30 16,1-1-18-16,2 3-9 0,1 1-7 15,0 3-5-15,1 1-6 0,3 4-44 0,-3 1-150 16,-3 1-174-16,-1 3-91 0,-6 2-47 16,2-3-20-16,-2 3 28 0</inkml:trace>
          <inkml:trace contextRef="#ctx0" brushRef="#br0" timeOffset="1992.1139">-94 392 373 0,'0'-10'447'16,"-3"0"44"-16,1-2 18 0,-3 0-116 16,-1 1-126-16,-2-3-95 0,-1 1-64 15,-2 1-42-15,0 0-28 0,-2 0-12 0,1 2-11 16,-1 0-6-16,1 2-2 0,1 0 1 15,-1 2 1-15,1-1 2 0,0 4 2 0,-2-1 3 16,2 3 1-16,0 1-2 0,-1 1-2 16,1 2-4-16,0 1-1 0,0 0-3 15,1 1-1-15,2 0 0 0,0 0 0 0,1 1-1 16,0 1-1-16,1-1-1 0,2-1-1 15,0 0 0-15,0 2 1 0,1-3-1 0,2 1 2 16,0-1 0-16,-1-1-2 0,1-1 5 16,-1-1 2-16,2 2 8 0,-1-1 9 0,0-1 11 15,1-1 7-15,-2 2 2 0,1-1-1 16,1 0-7-16,-3 1-8 0,2 2-8 15,-2 2-7-15,-1 4-5 0,0 2-1 0,-2 3 2 16,1 3 10-16,-1 4 9 0,1 4 15 16,-1 4 14-16,2 4 22 0,1 5 24 0,1 6 21 15,-1 7 9-15,3 6-1 0,-1 6-8 16,-1 7-18-16,2 7-23 0,-1 7-29 0,-1 2-18 15,0 5-13-15,-1 3 0 0,0 0-1 16,0-3-2-16,2 1-1 0,0-9-5 0,2-3 2 16,2-6 15-16,1-9 20 0,3-4 13 15,4-7 14-15,3-4 18 0,3-7 9 16,4-5-13-16,5-3-20 0,6-5-11 0,4-4-11 15,1-3-13-15,4-3-11 0,0-2-7 16,2 0-3-16,0-3-6 0,-1 0-4 0,-2-2-2 16,-3 1-2-16,-1-2-1 0,-4 0-1 15,-2 0 2-15,-5-4-2 0,-2 1-1 0,-4 0 1 16,-1 0 2-16,-3-4-1 0,-1 2 3 15,0-3 7-15,-2 0 3 0,0-1 2 0,4-3 2 16,-1-1-3-16,3-2-22 0,1-3-66 16,1-4-137-16,2-2-115 0,2-5-126 0,1 0-239 15,2-3-128-15,1-4-16 0,-1-2 91 16,2-2 88-16,1-3 113 0</inkml:trace>
          <inkml:trace contextRef="#ctx0" brushRef="#br0" timeOffset="757.0433">453 1506 56 0,'15'-6'444'0,"-2"2"56"16,-2-2 28-16,0 2 25 0,3 1-107 16,-1-1-110-16,3 2-16 0,1 1 4 15,1 2 13-15,0 1 2 0,0 2-28 0,-1 0-70 16,-2 2-77-16,-3 3-53 0,-1 0-36 15,-2 2-15-15,-5 1-11 0,-3 4-7 0,-4-1-2 16,-1-1-4-16,-4 2-7 0,-2 0-7 0,-1-3-4 16,0-1-4-16,-1-2-3 0,2-3 1 15,2-3 3-15,1-3 4 0,4-3-3 16,3-4-3-16,4-7-15 0,7-6-19 0,7-2-20 15,6-4-14-15,3-3-2 0,4 0 0 16,-1 1 10-16,2 1 14 0,-4 5 17 0,-1 4 8 16,-5 2 4-16,-4 4 5 0,-5 3 13 15,-2 4 22-15,-2 6 35 0,-4 2 36 16,-2 5 30-16,-3 5 23 0,-2 4 5 0,-2 3-13 15,0 1-30-15,0 3-32 0,0 1-31 16,0 2-24-16,1-1-14 0,2 1-9 0,1-2-3 16,1 0-12-16,3-3-33 0,4-4-62 15,5-1-162-15,2-7-145 0,6-5-172 0,2-6-252 16,5-5-105-16,2-2-13 0,-1-3 122 15,0 3 124-15,0-3 160 0</inkml:trace>
          <inkml:trace contextRef="#ctx0" brushRef="#br0" timeOffset="1049.06">1374 1664 91 0,'3'-4'445'0,"0"0"53"15,1-2 29-15,-1 2 19 0,1-2-142 0,-1 2-127 16,-1 0-54-16,3 0-11 0,-1 2 5 15,0-2 7-15,0 3-11 0,0-2-36 0,0 2-37 16,0 2-30-16,0 3-11 0,-1 2 5 16,-1 4 29-16,0 4 42 0,1 1 42 15,0 4 32-15,0-1 7 0,-1 2-17 0,2 0-34 16,1-2-41-16,0 2-45 0,3-3-38 15,3-2-25-15,3-2-19 0,1 0-11 0,6-3-13 16,1-4-22-16,3-3-45 0,0-3-139 16,2-5-188-16,1-6-182 0,-2-3-274 0,-1-4-132 15,-6-1-38-15,-4-1 92 0,-4-4 167 16,-6-1 168-16</inkml:trace>
        </inkml:traceGroup>
        <inkml:traceGroup>
          <inkml:annotationXML>
            <emma:emma xmlns:emma="http://www.w3.org/2003/04/emma" version="1.0">
              <emma:interpretation id="{C8637520-2EE2-4DB2-8B07-F457140FD38E}" emma:medium="tactile" emma:mode="ink">
                <msink:context xmlns:msink="http://schemas.microsoft.com/ink/2010/main" type="inkWord" rotatedBoundingBox="23224,13193 23780,15573 22790,15804 22234,13424"/>
              </emma:interpretation>
            </emma:emma>
          </inkml:annotationXML>
          <inkml:trace contextRef="#ctx0" brushRef="#br0" timeOffset="-4774.2729">864 5507 112 0,'-4'-9'197'0,"1"3"1"0,2 0 7 0,1-1 31 15,-2 0 35-15,4 1 21 0,-2 0 6 16,1 0-15-16,3-2-37 0,0 0-50 15,3 1-55-15,3-2-42 0,1-1-33 0,4 1-23 16,4-2-7-16,5 1-2 0,2-1 9 16,4 1 9-16,3-1 9 0,3 1 10 0,2 1 3 15,2-1-3-15,1 3-7 0,1-1-8 16,-2 2-8-16,-2 2-11 0,-4 1-11 15,-1 3-5-15,-4 3 5 0,-3 4 33 0,-2 2 51 16,-2 7 54-16,-4 6 60 0,-2 7 45 16,-2 4 26-16,-2 9-17 0,-1 7-36 0,0 4-45 15,-1 8-52-15,0 4-40 0,2 6-34 16,0 3-17-16,5 2-12 0,2 2-4 15,4-1 0-15,4-3 1 0,3 1 2 0,3-1 0 16,0-3-3-16,1-4-4 0,-2 0-4 16,1-2-8-16,-4-7-4 0,-3 0-5 0,-4-7-1 15,-4-2-5-15,-3-3-1 0,-4-2 1 16,-3-2-4-16,-4-1 3 0,-2-4 0 0,-2-3 0 15,-2 1-1-15,0-2-1 0,-4-1 2 16,1-3-1-16,0-1 2 0,1-4-1 0,0-2-2 16,1-3 2-16,3-2-3 0,0-4 0 15,0 1-1-15,3-4-2 0,0 0 0 16,0-1 2-16,1 0 0 0,1-1 0 0,2 0-2 15,0-1 1-15,0 0-1 0,0 0-1 16,0 0 0-16,-2 0 1 0,1 2 0 0,-1-2 1 16,1 2-1-16,-2 0 1 0,0-1-1 15,0 1 0-15,0 0-1 0,-1-1 0 16,1 1 0-16,-1 1 2 0,1 0-1 0,-1 2 2 15,-1-3 1-15,1 1 0 0,0-1 0 16,0 1 2-16,-1-1 2 0,0-2-2 0,-1 0-1 16,1 0 2-16,0-1 0 0,0 0-1 15,-1-2 0-15,-1 1 1 0,-1 1 1 0,-2-2-1 16,-1 1 1-16,-3 0 2 0,-3 2-2 15,-3 1 1-15,-7 1 0 0,-6-1 0 0,-7 5-3 16,-8-2-3-16,-6 1-1 0,-9 1-3 16,-7-1-6-16,-8 0-7 0,-2 0-14 0,-2 0-31 15,3-1-76-15,4-3-170 0,6-2-129 16,7-2-228-16,5-2-205 0,10-8-87 0,9 0 15 15,9-6 139-15,8-5 116 0,6-3 225 16</inkml:trace>
        </inkml:traceGroup>
      </inkml:traceGroup>
    </inkml:traceGroup>
    <inkml:traceGroup>
      <inkml:annotationXML>
        <emma:emma xmlns:emma="http://www.w3.org/2003/04/emma" version="1.0">
          <emma:interpretation id="{C8D5D98C-52A6-4EEF-8052-892093BE8261}" emma:medium="tactile" emma:mode="ink">
            <msink:context xmlns:msink="http://schemas.microsoft.com/ink/2010/main" type="paragraph" rotatedBoundingBox="21999,13359 23092,15656 22008,16172 20915,13875" alignmentLevel="2"/>
          </emma:interpretation>
        </emma:emma>
      </inkml:annotationXML>
      <inkml:traceGroup>
        <inkml:annotationXML>
          <emma:emma xmlns:emma="http://www.w3.org/2003/04/emma" version="1.0">
            <emma:interpretation id="{A103C6F7-4777-4B20-8CA1-EA3D488C37DE}" emma:medium="tactile" emma:mode="ink">
              <msink:context xmlns:msink="http://schemas.microsoft.com/ink/2010/main" type="inkBullet" rotatedBoundingBox="21935,13390 22393,14353 21573,14743 21115,13780"/>
            </emma:interpretation>
          </emma:emma>
        </inkml:annotationXML>
        <inkml:trace contextRef="#ctx0" brushRef="#br0" timeOffset="3740.2139">-386 5806 370 0,'4'-12'528'0,"2"0"75"16,-2 1 80-16,1 0 36 0,2 1-130 16,0 1-67-16,0 1-63 0,1 4-49 0,0 1-51 15,1 4-89-15,0 3-78 0,2 6-53 16,0 5-25-16,2 3-17 0,-2 4-27 15,-2 4-19-15,-2 4-10 0,-1 0-9 0,-2 4-8 16,-4 2-4-16,-2-1-3 0,-3 1-5 16,-1-1 0-16,-1-4-1 0,1-2 1 0,-3-5 3 15,4-2 3-15,-1-6 3 0,2-5 0 16,3-2-3-16,2-6-3 0,3-9-4 0,5-2-6 15,6-7-8-15,4-5-7 0,4-4-3 16,5-2-6-16,2 0-5 0,2 0-4 0,-2 0 1 16,-1 3 5-16,-2 1 2 0,-2 3 4 15,-3 3 4-15,-4 3 6 0,-6 4 6 0,-1 2 8 16,-4 6 10-16,-3 3 8 0,-1 4 10 15,-3 6 7-15,-3 1 4 0,1 5 0 16,-1 2-1-16,0 1-6 0,2 1-4 0,1 2-6 16,3 0-7-16,-1-4-5 0,5 1-8 15,1-4-6-15,5-1-17 0,3-3-34 0,5-4-67 16,5-5-188-16,6-8-158 0,5-6-178 15,1-6-245-15,2-3-107 0,-1-5-4 16,-5 0 146-16,-2 0 138 0,-3-1 171 0</inkml:trace>
        <inkml:trace contextRef="#ctx0" brushRef="#br0" timeOffset="3892.2225">589 5936 76 0,'4'12'445'0,"-1"5"56"0,-3 3 41 16,0-1 58-16,0 5-79 0,3 1-98 0,1 1-42 16,1 2-13-16,2-3-11 0,3 5-39 15,-1-5-76-15,2 2-81 0,0-1-71 0,0-2-137 16,0-1-150-16,2-3-112 0,-5 2-236 15,-1-5-183-15,-2 1-80 0,-3-2 42 16,0-2 93-16,-2 1 80 0</inkml:trace>
      </inkml:traceGroup>
      <inkml:traceGroup>
        <inkml:annotationXML>
          <emma:emma xmlns:emma="http://www.w3.org/2003/04/emma" version="1.0">
            <emma:interpretation id="{2C8B1450-9276-41B0-9A0E-2E3B6A383E3A}" emma:medium="tactile" emma:mode="ink">
              <msink:context xmlns:msink="http://schemas.microsoft.com/ink/2010/main" type="line" rotatedBoundingBox="22754,14946 23093,15656 22008,16172 21670,15462"/>
            </emma:interpretation>
          </emma:emma>
        </inkml:annotationXML>
        <inkml:traceGroup>
          <inkml:annotationXML>
            <emma:emma xmlns:emma="http://www.w3.org/2003/04/emma" version="1.0">
              <emma:interpretation id="{7F1E4445-62C2-408C-98E0-84FF2C8DC6FF}" emma:medium="tactile" emma:mode="ink">
                <msink:context xmlns:msink="http://schemas.microsoft.com/ink/2010/main" type="inkWord" rotatedBoundingBox="22754,14946 23093,15656 22008,16172 21670,15462"/>
              </emma:interpretation>
              <emma:one-of disjunction-type="recognition" id="oneOf1">
                <emma:interpretation id="interp1" emma:lang="" emma:confidence="0">
                  <emma:literal>NL</emma:literal>
                </emma:interpretation>
                <emma:interpretation id="interp2" emma:lang="" emma:confidence="0">
                  <emma:literal>NZ</emma:literal>
                </emma:interpretation>
                <emma:interpretation id="interp3" emma:lang="" emma:confidence="0">
                  <emma:literal>N,</emma:literal>
                </emma:interpretation>
                <emma:interpretation id="interp4" emma:lang="" emma:confidence="0">
                  <emma:literal>Nn</emma:literal>
                </emma:interpretation>
                <emma:interpretation id="interp5" emma:lang="" emma:confidence="0">
                  <emma:literal>no</emma:literal>
                </emma:interpretation>
              </emma:one-of>
            </emma:emma>
          </inkml:annotationXML>
          <inkml:trace contextRef="#ctx0" brushRef="#br0" timeOffset="4553.2604">93 7522 404 0,'2'-12'493'0,"5"-1"39"16,1-1 31-16,2 2-45 0,2-1-112 15,4 0-17-15,4 2 25 0,2 1 29 0,3 2 15 16,1 2-24-16,-1 2-84 0,1 4-85 16,-3 4-80-16,1 2-57 0,-6 4-36 0,-5 3-21 15,-3 5-12-15,-7 2-7 0,-6 2-6 16,-4 1-6-16,-5 4-10 0,-3-2-6 0,-3 1-6 15,-2-1-5-15,3-2-4 0,1-5 0 16,3-1-2-16,2-4 0 0,2-3 1 0,5-6 0 16,4-4-1-16,7-4-5 0,4-7-6 15,6-5-12-15,6-5-11 0,2-5-11 0,2-2 0 16,1-2-2-16,1-2 5 0,0 0 5 15,-3 4 10-15,-3 3 9 0,-2 4 3 16,-5 5 4-16,-2 2 7 0,-4 6 7 0,-4 4 8 16,-3 7 7-16,-1 4 6 0,-4 9 3 15,-1 0-3-15,1 6-3 0,-1 2-4 16,2 2-8-16,1 2-3 0,1 0-6 0,4 2-3 15,2-2-8-15,3 2-28 0,2-6-53 16,2 0-138-16,3-4-163 0,0-5-100 0,1-4-156 16,2-3-211-16,-3-4-71 0,-1 0 72 15,-4-2 128-15,-2-2 83 0,-4 0 153 0</inkml:trace>
          <inkml:trace contextRef="#ctx0" brushRef="#br0" timeOffset="4839.2768">835 7619 5 0,'8'-8'434'15,"-1"3"66"-15,-1 0 43 0,1 1 47 16,0-2-23-16,1 2-83 0,1-2-18 0,4 2-3 16,-2 1-4-16,1 0-26 0,-2 2-79 0,1 1-109 15,0 0-86-15,0 3-57 0,-2 1-31 16,1 0-15-16,-2 4-8 0,1 0-1 15,-1 4 1-15,-1-1 3 0,-2 3 0 16,1 1 0-16,-2 0 0 0,0 0-5 0,0-1-2 16,0 0-4-16,2 0-2 0,2 0-5 0,3-2-6 15,5-1-5-15,4-5-12 0,6 1-41 16,3-4-157-16,6-6-205 0,5-4-362 15,3-3-195-15,2-7-95 0,-1 2-19 0,-1-1 123 16,0 0 187-16,-1 0 353 0</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0:40.873"/>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800C140-7A35-4216-BC83-F5D8919DAA5D}" emma:medium="tactile" emma:mode="ink">
          <msink:context xmlns:msink="http://schemas.microsoft.com/ink/2010/main" type="writingRegion" rotatedBoundingBox="12728,9169 15566,3686 20103,6034 17264,11518"/>
        </emma:interpretation>
      </emma:emma>
    </inkml:annotationXML>
    <inkml:traceGroup>
      <inkml:annotationXML>
        <emma:emma xmlns:emma="http://www.w3.org/2003/04/emma" version="1.0">
          <emma:interpretation id="{23741A5B-FD1F-4FB1-A5E6-E7A82B947AF9}" emma:medium="tactile" emma:mode="ink">
            <msink:context xmlns:msink="http://schemas.microsoft.com/ink/2010/main" type="paragraph" rotatedBoundingBox="12728,9169 15566,3686 17712,4797 14873,10280" alignmentLevel="1"/>
          </emma:interpretation>
        </emma:emma>
      </inkml:annotationXML>
      <inkml:traceGroup>
        <inkml:annotationXML>
          <emma:emma xmlns:emma="http://www.w3.org/2003/04/emma" version="1.0">
            <emma:interpretation id="{8C71E0E7-48E0-4C6D-BE3E-205320E6C299}" emma:medium="tactile" emma:mode="ink">
              <msink:context xmlns:msink="http://schemas.microsoft.com/ink/2010/main" type="inkBullet" rotatedBoundingBox="12728,9169 13708,7275 15854,8386 14873,10280"/>
            </emma:interpretation>
          </emma:emma>
        </inkml:annotationXML>
        <inkml:trace contextRef="#ctx0" brushRef="#br0">1431-5367 57 0,'0'-8'363'16,"-2"1"56"-16,1-4 42 0,-2 3 5 0,-2 1-111 16,0-2-92-16,-1 0-61 0,0 2-41 15,-1 0-25-15,-1 0-19 0,0 0-8 0,-1 0-4 16,1 1-3-16,0 2-4 0,0-2 0 15,0 3-4-15,0 0-5 0,-1 1-7 0,1 2-6 16,-3 0-9-16,0 0-16 0,-2 3-15 16,-3 2-13-16,-1 1-7 0,-2 1 1 15,-3 3-4-15,-2-1 6 0,1 3 9 0,-4 2 13 16,0 1 23-16,0 0 13 0,0 3 22 15,-1 1 11-15,1 2 14 0,-2 1 11 0,2 1-6 16,-1 1 4-16,1 3 14 0,0 2 12 16,-1 3-3-16,1 1-11 0,0 2-11 0,2 1-16 15,0 3-30-15,2-2-24 0,0 1-19 16,2 1-12-16,2-1-7 0,2 2-3 15,3-2-4-15,-1 3-3 0,4-1 0 0,2 1 1 16,1 0 0-16,2 4-1 0,1-2 0 16,0 1-1-16,4-3-2 0,-3 3-3 0,1-2-2 15,2 0 0-15,-1 0-1 0,0 0 0 16,1 0 0-16,1-2 0 0,3 1 0 15,0-2-1-15,2 2 0 0,1-1-3 0,2-1 2 16,3 1 2-16,2-1 0 0,0-2 1 16,2 0 2-16,3 0 0 0,1-1-1 15,3 1-2-15,0-4-1 0,2 2-1 0,3-3-3 16,1-1 0-16,2 1 1 0,2-3-2 15,-1 2 1-15,4-2 2 0,1-2-1 0,1 1-1 16,-1-1 1-16,2-1 3 0,1-1-4 16,3-1 3-16,-1-2-2 0,1-4 2 0,3-1-2 15,-1-1-2-15,2-2 1 0,-1-3 0 16,3-3-1-16,1-1-1 0,1-3 0 0,3-4 1 15,0 0-1-15,-1 0-1 0,2-2 1 16,-2-1 1-16,1-3-1 0,-3 2 0 16,1-2 0-16,-2 1 0 0,-2-3 0 0,-3 0 0 15,1-2 2-15,-4-1 1 0,-2-4 0 16,1-1 1-16,-2-1 0 0,-2-3-2 0,0 0-3 15,1-4 1-15,-3-1 0 0,1-1-2 16,0-1 2-16,-2-1 1 0,0-1 0 0,-3-2-1 16,0 0-1-16,-1-1 0 0,-4-1-2 15,-1 0 1-15,-4-2 1 0,1 0-1 0,-2 4 3 16,-3-2 0-16,0 1 0 0,-4 1-1 15,1-1 0-15,-4-1 0 0,2 2-3 0,-3-2 1 16,2 0 0-16,-2-1 1 0,-2 1 0 16,0-3 0-16,-1 3 0 0,-2-1 1 15,-3 1 4-15,0-3-3 0,-3 2 1 0,-2-1 0 16,-1 0 0-16,-4 1 0 0,-1 1-2 15,-1 0 2-15,-2 2-2 0,-2-1 1 0,2 3-1 16,-4-1-1-16,1 1 1 0,-1 2 0 16,1 0 0-16,-4-1-1 0,2 2-1 0,-1-3 1 15,-1 3 1-15,-1-3 0 0,-1 3 0 16,-1-2 0-16,0 0 3 0,0 3 1 15,1-1-2-15,-3 3 1 0,1-1 4 0,-2 1 0 16,2 3-1-16,-3 0-1 0,-2 0 0 16,-2 2 2-16,0 0-5 0,-2 2 1 0,-3 1-1 15,-1-1 2-15,0 1-2 0,-1 1-2 16,-4 1 1-16,2 0-1 0,-2 0-1 15,2 2-1-15,0-1 1 0,0 2 2 0,3 1-1 16,0-1-1-16,3 2 0 0,2 1-7 16,3 0-13-16,2 1-31 0,1 2-53 0,2-1-101 15,1 4-147-15,0-2-109 0,2 3-77 16,-2-1-120-16,2 1-162 0,0 0-13 0,0 1 86 15,-2 2 84-15,1 0 72 0,-1 2 141 16</inkml:trace>
        <inkml:trace contextRef="#ctx0" brushRef="#br0" timeOffset="664.038">1248-4624 142 0,'2'-8'467'0,"1"0"57"0,-3-1 35 16,0 2 31-16,0 2-168 0,0 2-102 15,0-1-19-15,0 3-1 0,0 1 9 0,2 1 12 16,-1 4 6-16,4 2-15 0,0 7-27 16,1 4-26-16,2 0-27 0,0 2-31 0,0 3-38 15,1-3-44-15,1-1-42 0,-1 1-28 16,-1-3-17-16,3-1-11 0,0-3-5 15,2-3-3-15,-1-5-1 0,4-4-2 0,3-6-2 16,3-3-1-16,0-6 0 0,2-5-3 16,0-3-2-16,-2 0-1 0,-3 0 2 0,-2-1 0 15,-1 2 0-15,-5 4 6 0,0 1 2 16,-3 5 2-16,-2 4 1 0,-2 0 1 15,-1 6 4-15,2 4 4 0,-2 9 10 0,3 8 3 16,0 9 3-16,1 7 4 0,1 4-1 0,1 8-5 16,2 4-6-16,0-1-1 0,0 1-1 15,3 2-3-15,-1 0-2 0,1 1-3 16,2 0-6-16,0 3-1 0,-2-1-2 0,0 2-2 15,1 0-2-15,-1-3 0 0,-3-1 0 16,0-3-5-16,0-2 0 0,-2-4-3 0,-1-5 0 16,0-3-1-16,0-6 1 0,-3-6 2 15,1-1 0-15,-1-6 4 0,-2-7 0 16,0-2 0-16,0-2-2 0,1-5-8 0,-3-3-14 15,1-3-24-15,-1-3-35 0,-1 0-59 16,2-1-108-16,0-2-163 0,-2 0-112 0,1-2-100 16,-2 3-171-16,-1-3-119 0,0 3 16 15,-2-2 119-15,0 0 100 0,3-2 106 16</inkml:trace>
      </inkml:traceGroup>
      <inkml:traceGroup>
        <inkml:annotationXML>
          <emma:emma xmlns:emma="http://www.w3.org/2003/04/emma" version="1.0">
            <emma:interpretation id="{92E571C0-7055-4C47-8ECB-522AF14EAC29}" emma:medium="tactile" emma:mode="ink">
              <msink:context xmlns:msink="http://schemas.microsoft.com/ink/2010/main" type="line" rotatedBoundingBox="13739,7275 15591,3699 17682,4781 15830,8358"/>
            </emma:interpretation>
          </emma:emma>
        </inkml:annotationXML>
        <inkml:traceGroup>
          <inkml:annotationXML>
            <emma:emma xmlns:emma="http://www.w3.org/2003/04/emma" version="1.0">
              <emma:interpretation id="{B7E005DD-4BFC-4312-8ABC-31D7EE7F42B9}" emma:medium="tactile" emma:mode="ink">
                <msink:context xmlns:msink="http://schemas.microsoft.com/ink/2010/main" type="inkWord" rotatedBoundingBox="13904,7360 14793,5643 15635,6079 14746,7796"/>
              </emma:interpretation>
              <emma:one-of disjunction-type="recognition" id="oneOf0">
                <emma:interpretation id="interp0" emma:lang="" emma:confidence="1">
                  <emma:literal/>
                </emma:interpretation>
              </emma:one-of>
            </emma:emma>
          </inkml:annotationXML>
          <inkml:trace contextRef="#ctx0" brushRef="#br1" timeOffset="1.21978E6">1768-5389 44 0,'-4'0'372'16,"1"0"73"-16,0 0 52 0,2 0-10 0,-1-4-89 15,0 1-96-15,-1-1-82 0,2 0-56 16,-1 0-39-16,0-2-19 0,1 0-14 0,1-1-9 15,0 0-2-15,1-2 4 0,1 0 17 16,-2 1 21-16,3-2 36 0,-3 2 35 16,3-4 24-16,-1-1 14 0,1 0 4 15,0-4-9-15,2-2-21 0,0-3-22 0,1-4-25 16,2-3-27-16,0-5-26 0,1-5-23 15,1-7-18-15,1-2-14 0,2-8-7 16,1-3 0-16,0-1 1 0,2-1-2 16,-2 1-1-16,2 0-3 0,0-2-4 0,-1 3-3 15,1 1-3-15,-2-1-3 0,2 2-5 16,0 1-1-16,-2 1-5 0,2 1-2 15,0 0-5-15,-2 0-1 0,2 2-1 0,0 3 1 16,-2 0-1-16,-1 3 1 16,-1 5 2-16,1 2 4 0,-4 0 3 0,1 5 4 15,-2 2 6-15,0 6 3 0,-4 0 4 0,0 4 0 16,-1 5 0-16,0 0-2 0,-2 3-5 15,1 2-5-15,-2 1-6 0,0 5-4 16,0-2-4-16,2 2-1 0,-2 2-3 16,0 0-1-16,0 0-2 0,0-1 0 0,1 1 1 15,1 1-2-15,-2-1 0 0,1 1 0 16,1-2 0-16,-2 3 0 0,2-3 1 0,-1 3 1 15,-1-2 1-15,0 3 0 0,0-1 0 16,0 2-1-16,0-2 0 0,0 0-1 16,0 2-1-16,0-1 2 0,0 1 1 15,0 0 0-15,0 0-1 0,0 0 1 0,0 0 1 16,0 0-1-16,0-2-1 0,0 2 1 15,0 0 1-15,0-1 1 0,0 1-1 0,0-1-2 16,0-1 2-16,0 2-4 16,0-1-1-16,-1 1 2 0,1-2-1 15,0 2 0-15,0 0-1 0,0 0 4 0,0 0-1 16,-2 0 0-16,2 0-1 0,-2 0 0 0,2 0 0 15,0 0 0-15,0 0 0 0,0-1 0 16,0 1 0-16,0 0 2 0,-1 0-2 16,1 0 2-16,0 0-4 0,0 0 2 15,0-1 1-15,0 1-1 0,-2 0 1 0,1 0 0 16,1 0 1-16,0 0-4 0,0 0-1 15,-2 0 0-15,2 0-3 0,0 0 1 0,0 1 2 16,-2-1-1-16,2 0 1 16,0 0 0-16,0 0 2 0,0 0 2 0,0 1-1 15,0-1 1-15,0 0 0 0,0 0 0 16,0 0-1-16,0 0 0 0,-1 0 0 0,1 0 0 15,0 0 1-15,0 0 1 0,0 0 0 16,-2 2 0-16,2-2-1 0,-1 0 2 16,1 0-2-16,0 0 1 0,0 0 0 0,0 0 0 15,0 0 0-15,0 0 0 0,0 0 2 16,0 0-1-16,0 0 1 0,0 0-1 15,0 0 0-15,0 0 1 0,0 0-2 0,0 0-2 16,0 0-1-16,0 0 1 0,-2 0 0 16,2 0-1-16,0 1 1 0,0-1 0 15,-1 2-2-15,1-1-1 0,0-1 1 16,0 0-1-16,0 0 1 0,0 0 2 0,0 0 1 15,0 0 0-15,0 0 1 0,0 0-1 16,0 0 2-16,0-1 0 0,0 1-1 16,0 0 3-16,0 0-3 0,0 0-2 0,0 0 0 15,0 0 0-15,0 0-1 0,-2 0-2 16,2 0 0-16,0 0 1 0,0 0 1 15,0 0 0-15,-2 0-2 0,2 1 2 0,0-1 0 16,-1 0 1-16,1 0-1 0,0 0 0 16,0 0 3-16,0 0-1 0,0 0 1 15,0 0 0-15,0 0 1 0,0 0-2 16,0 0 1-16,0 0-2 0,0 0 2 0,0 0-3 15,0 0 0-15,0 0 1 0,0 1-2 16,0 1 0-16,-2-2-4 0,2 0 1 16,0 0-4-16,0 0-12 0,0 0-17 0,0 1-28 15,0-1-39-15,-1 0-57 0,1 0-90 16,0 0-133-16,0-1-97 0,0-1-102 0,-3 4-165 15,-2-2-109-15,-3 3 5 0,-2 1 97 16,-1 2 89-16,0 0 120 0</inkml:trace>
          <inkml:trace contextRef="#ctx0" brushRef="#br1" timeOffset="1.2213E6">2264-6373 144 0,'0'-3'353'0,"0"1"67"16,0-3 39-16,0 1-39 0,1-1-69 0,1 2-69 15,-2-4-56-15,2 3-45 0,-1 0-33 16,-1 1-14-16,0 2-1 0,0-3 11 16,0 4 20-16,0-2 24 0,0 2 22 15,0-1 20-15,0 1 11 0,0 0-2 0,0 0-11 16,0-2-24-16,0 2-23 0,0 0-29 15,-1 0-27-15,-1 2-20 0,2-2-21 0,0 1-20 16,-2-1-18-16,1 2-13 0,1-2-7 16,-2 2-8-16,2 0-2 0,0 1-1 15,0-1 0-15,0 1 2 0,2 3-1 16,-2 0-1-16,1 0-1 0,1-1 0 0,-2 1-2 15,2 2-3-15,-1-1 0 0,-1 1-2 16,3 0-2-16,-1 1 0 0,0-1-2 16,-1 3 1-16,2-1-1 0,0 0 0 15,2 3 0-15,-2-2 0 0,4 2 1 0,-3 0 0 16,3 0 1-16,-1 0-1 0,2-1-1 15,0-1 1-15,0-1 0 0,0-1 1 0,1-2 2 16,1 0-2-16,-1-3 3 0,2-1 1 16,0-2 3-16,0-2-1 0,2-3-1 15,-2-3 7-15,2-2-2 0,-2-3 3 0,-2 0-1 16,-1-3-3-16,-3-2 2 0,-2 0-2 15,-3-4-3-15,-2 0-4 0,-1 0 4 0,0 0 5 16,-3 3 3-16,1 2 4 0,0 2 10 16,1 3 4-16,-1 0 3 0,2 4 0 15,-1 2-5-15,3 2-7 0,-1-1-11 16,1 3-8-16,1 2-10 0,1 4-3 0,2 2-2 15,1 4-1-15,2 4 1 0,2-1 4 16,0 4 1-16,1-1 1 0,1-1 2 16,1 0 2-16,1-1 3 0,1-2-1 15,1-1 4-15,2-4-1 0,0-2 3 0,3-4-2 16,0-4 1-16,1-7-2 0,2-3 1 15,-3-6 0-15,-1-2-3 0,-4-5-2 0,-3 1-2 16,-3-2 4-16,-3 2-2 16,-2 1 3-16,-5 2 5 0,-1 2 7 0,-2 2 7 15,1 4 5-15,-3 3 2 0,-1 2-4 16,-1 0-4-16,-4 4-8 0,-1 2-7 0,-2 2-8 15,-3 3-6-15,0 0-10 0,2 3-23 16,0 0-48-16,1-1-87 0,2 0-220 16,3-3-158-16,1 1-249 0,1-3-177 15,4 0-57-15,0-1 32 0,5-2 190 0,2 0 145 16,4 2 251-16</inkml:trace>
        </inkml:traceGroup>
        <inkml:traceGroup>
          <inkml:annotationXML>
            <emma:emma xmlns:emma="http://www.w3.org/2003/04/emma" version="1.0">
              <emma:interpretation id="{451D9C80-CA6F-40FF-9F9A-B41374F376C7}" emma:medium="tactile" emma:mode="ink">
                <msink:context xmlns:msink="http://schemas.microsoft.com/ink/2010/main" type="inkWord" rotatedBoundingBox="15707,6824 15875,6499 16598,6873 16430,7198"/>
              </emma:interpretation>
              <emma:one-of disjunction-type="recognition" id="oneOf1">
                <emma:interpretation id="interp1" emma:lang="" emma:confidence="1">
                  <emma:literal>w</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emma:literal>
                </emma:interpretation>
                <emma:interpretation id="interp5" emma:lang="" emma:confidence="0">
                  <emma:literal>u</emma:literal>
                </emma:interpretation>
              </emma:one-of>
            </emma:emma>
          </inkml:annotationXML>
          <inkml:trace contextRef="#ctx0" brushRef="#br1" timeOffset="1.2265E6">3132-6219 85 0,'-4'-8'377'0,"4"-1"64"0,-1 1 44 15,1-1-30-15,0 0-96 16,0 4-103-16,1-2-80 0,-1 3-60 0,2 0-41 15,0 1-30-15,1 3-18 0,0 0-11 16,0 0-5-16,0 3-4 0,2 0 0 0,1 2 2 16,2 2-2-16,2 5 3 0,-1 0-3 15,1 1 4-15,-1 2 0 0,-1 4 1 16,3-2 2-16,-1 3 2 0,1-1 3 15,0-1 3-15,1 1 4 0,1 0 9 0,3-5 12 16,1 0 14-16,2-3 12 0,6-3 2 16,4-4 4-16,4 1-6 0,5-7-10 0,3-1-15 15,3-2-13-15,4-1-9 0,1-2-5 16,0 0-7-16,-2-2-5 0,-1 3-2 15,-7-1 3-15,-2-1-1 0,-7 2-2 16,-6 0 2-16,-6 2 4 0,-2 1 1 0,-5 1-3 16,-3 0-3-16,-5 2-9 0,-1-1-11 15,-4 1-25-15,-2 1-31 0,-1-2-30 16,0 2-20-16,0 0-15 0,2 0-34 0,3 0-63 15,0 0-53-15,0 0-80 0,0 0-97 16,0 0-42-16,2-1 9 0,4 1 64 16,2-2 72-16</inkml:trace>
        </inkml:traceGroup>
        <inkml:traceGroup>
          <inkml:annotationXML>
            <emma:emma xmlns:emma="http://www.w3.org/2003/04/emma" version="1.0">
              <emma:interpretation id="{3243713E-63E0-48FA-98D1-050C13FE7898}" emma:medium="tactile" emma:mode="ink">
                <msink:context xmlns:msink="http://schemas.microsoft.com/ink/2010/main" type="inkWord" rotatedBoundingBox="14820,5188 15591,3699 17523,4699 16752,6188"/>
              </emma:interpretation>
              <emma:one-of disjunction-type="recognition" id="oneOf2">
                <emma:interpretation id="interp6" emma:lang="" emma:confidence="1">
                  <emma:literal/>
                </emma:interpretation>
              </emma:one-of>
            </emma:emma>
          </inkml:annotationXML>
          <inkml:trace contextRef="#ctx0" brushRef="#br1" timeOffset="1.22448E6">3448-8011 113 0,'0'1'356'0,"1"-1"49"15,4-2 40-15,4-4-30 0,6-4-91 16,4-3-86-16,3-1-56 0,3-4-44 0,2 1-38 15,-2 1-48-15,2 2-62 0,-5 2-100 16,-4 0-138-16,-4 3-140 0,-2 2-77 16,-4 3-28-16,-1 1 13 0,-4 5 73 0</inkml:trace>
          <inkml:trace contextRef="#ctx0" brushRef="#br1" timeOffset="1.22462E6">3602-7927 61 0,'2'11'265'0,"3"-1"61"0,1-4 20 15,4-3-11-15,2-3-26 0,4-3-38 16,3-4-51-16,3-5-57 0,5-1-67 15,1-3-101-15,1-1-124 0,1-4-171 16,2-1-92-16,1 1-47 0,3-3-17 16,0 0 42-16</inkml:trace>
          <inkml:trace contextRef="#ctx0" brushRef="#br1" timeOffset="1.22514E6">4194-8348 266 0,'-7'1'443'0,"2"0"49"0,1 1 33 16,1-2-67-16,1 0-122 0,0-2-61 16,2 1 13-16,0 1 40 0,0-1 50 15,4-2 43-15,2-1 17 0,2-3-26 16,3-1-68-16,3-2-74 0,0-2-73 15,1-2-60-15,-1-2-45 0,-2 1-29 0,1-4-18 16,-3-1-15-16,-1 0-6 0,-4 2-1 0,-2-1 4 16,-1 1 2-16,-2 4 1 0,-2 2 4 15,2 3 1-15,-2 1-6 0,1 3-8 16,1 1-8-16,-2 2-9 0,1 4-7 15,1 3-4-15,1 5-1 0,1 8 0 0,4 3 5 16,0 6 6-16,5 2 0 0,2 2 3 16,3 5 0-16,3 2 1 0,0-1-7 0,1 3 0 15,-1 0 0-15,0 0 1 0,-1 0 0 16,-2-3 0-16,-4-1 3 0,-2 1-2 15,-2-2 2-15,-4-4-3 0,-2-1-1 16,-4-4 0-16,-1-3 0 0,-2-6 2 0,-1-1 2 16,-3-6 0-16,-2-6 0 0,-4 0 2 15,3-4-2-15,-1-4-3 0,2 1 0 16,1-1 0-16,1 0 0 0,4 0 0 15,-1 0 0-15,3-1 1 0,1-1-2 0,4-1-1 16,1 0-2-16,5-1 2 0,4-4-5 16,6-1-20-16,4-2-53 0,5-3-144 0,6-1-171 15,5-4-179-15,1 1-273 0,7-4-128 16,0 0-21-16,0 3 101 0,0-2 152 15,-2 3 166-15</inkml:trace>
          <inkml:trace contextRef="#ctx0" brushRef="#br1" timeOffset="1.22301E6">2368-8084 51 0,'-3'-11'430'16,"1"0"62"-16,1 0 37 0,1 1 30 15,1 1-126-15,1 1-110 0,-2 1-61 16,2 3-37-16,-1 1-23 0,1 3-12 0,1 1-17 16,2 3-17-16,3 5 2 0,3 4 23 15,1 4 37-15,2 2 19 0,2 2 6 16,0 3-17-16,0 2-33 0,0 0-33 0,0 2-42 15,1 2-32-15,-1 0-18 0,0-1-15 16,-1 1-9-16,0 2-11 0,-1-3-7 0,-2-2-6 16,-1-1-5-16,-1-2-3 0,-2-3-3 15,-2-6 1-15,0 0 10 0,-2-5 16 16,-1-3 17-16,-2-2 14 0,1-3 9 15,-4-5 0-15,1-4-10 0,-2-7-17 0,-1-5-17 16,1-6-17-16,3-1-11 0,0-4-4 16,3 2-2-16,5-2-3 0,3-1-1 15,5 1-1-15,3 4 0 0,7 0 0 16,0 4-1-16,4 6 0 0,0 3-1 0,2 5 0 15,0 5 1-15,-4 6 0 0,1 2 1 16,-3 5 2-16,-3 5 0 0,-3 0 1 16,-3 4 4-16,-2 6 0 0,-7 1-1 0,-5 0 2 15,-8 4 0-15,-4-2 2 0,-9-1-1 16,-2 0-1-16,-7-3-10 0,-3-1-24 15,-3-4-47-15,-5-1-82 0,0-6-144 0,-2-2-132 16,1-3-90-16,1-2-149 0,1-4-165 16,3-2-31-16,2 0 85 0,5-1 100 15,5-1 85-15,3 1 162 0</inkml:trace>
        </inkml:traceGroup>
      </inkml:traceGroup>
    </inkml:traceGroup>
    <inkml:traceGroup>
      <inkml:annotationXML>
        <emma:emma xmlns:emma="http://www.w3.org/2003/04/emma" version="1.0">
          <emma:interpretation id="{5C707B26-DE49-4A5C-9D5B-FEB337343478}" emma:medium="tactile" emma:mode="ink">
            <msink:context xmlns:msink="http://schemas.microsoft.com/ink/2010/main" type="paragraph" rotatedBoundingBox="15449,8403 18927,7390 19203,8339 15725,9352" alignmentLevel="2"/>
          </emma:interpretation>
        </emma:emma>
      </inkml:annotationXML>
      <inkml:traceGroup>
        <inkml:annotationXML>
          <emma:emma xmlns:emma="http://www.w3.org/2003/04/emma" version="1.0">
            <emma:interpretation id="{F987DEE7-C7D9-41CE-A317-A512014A25CF}" emma:medium="tactile" emma:mode="ink">
              <msink:context xmlns:msink="http://schemas.microsoft.com/ink/2010/main" type="inkBullet" rotatedBoundingBox="15514,8625 17657,8002 17862,8706 15719,9330"/>
            </emma:interpretation>
            <emma:one-of disjunction-type="recognition" id="oneOf3">
              <emma:interpretation id="interp7" emma:lang="" emma:confidence="0">
                <emma:literal>→</emma:literal>
              </emma:interpretation>
            </emma:one-of>
          </emma:emma>
        </inkml:annotationXML>
        <inkml:trace contextRef="#ctx0" brushRef="#br0" timeOffset="1630.093">2882-4376 55 0,'14'2'363'0,"3"-1"44"15,1-1 33-15,6-1 16 0,6 1-120 16,4-4-93-16,11 0-56 0,5 0-28 16,9-2-19-16,5-1-21 0,11-2-2 0,5 1 18 15,10-2 26-15,8 0 24 0,7-2 20 16,5 1 1-16,6 0-5 0,1-2-24 0,1-1-23 15,-2 2-20-15,-4-1-21 0,-6 2-8 16,-7-1-10-16,-7 2-11 0,-10-1-13 0,-9 0-11 16,-8 4-3-16,-9-2 8 0,-10 2 17 15,-6 1 21-15,-10 2 26 0,-7 1 25 0,-5 0 13 16,-4 2-4-16,-4-2-13 0,-6 2-19 15,-2-1-26-15,-2 0-28 0,-5 2-23 16,-3-3-17-16,-1-1-12 0,-4 0-11 0,-4 1-5 16,-1-1-3-16,-2 0-3 0,-2-2 0 15,0 1-2-15,-1-2 0 0,1 0-1 0,-1-1 2 16,0 0 0-16,1 1-2 0,2 0-2 15,-1 0 2-15,2 2-2 0,4-1 1 0,2 1 1 16,3 2 0-16,1-1 0 0,4 1-1 16,0 2 0-16,4 0-2 0,1-1-2 0,1 2-2 15,4 3 2-15,1 0-1 0,6 2 0 16,3 3 4-16,3 3-1 0,2 1 4 0,2 2-1 15,2 0-1-15,-2 5 2 0,-1-1 1 16,-1 3 0-16,-1 2-1 0,-3-1 4 16,-2 5 3-16,-4-2 0 0,-4 3 3 0,-4 2-1 15,-4 0 1-15,-4 0-3 0,-4 0-1 16,-2 0-5-16,-3-1-18 0,0-4-41 0,-3 0-109 15,4-5-199-15,0-4-157 0,3-3-258 16,1-6-175-16,4-2-60 0,1-5 54 16,4-8 171-16,2 0 142 0,6-6 253 0</inkml:trace>
      </inkml:traceGroup>
      <inkml:traceGroup>
        <inkml:annotationXML>
          <emma:emma xmlns:emma="http://www.w3.org/2003/04/emma" version="1.0">
            <emma:interpretation id="{CC752764-3073-4A42-A6CC-F51436B041CE}" emma:medium="tactile" emma:mode="ink">
              <msink:context xmlns:msink="http://schemas.microsoft.com/ink/2010/main" type="line" rotatedBoundingBox="18222,7595 18927,7390 19203,8339 18498,8544"/>
            </emma:interpretation>
          </emma:emma>
        </inkml:annotationXML>
        <inkml:traceGroup>
          <inkml:annotationXML>
            <emma:emma xmlns:emma="http://www.w3.org/2003/04/emma" version="1.0">
              <emma:interpretation id="{1C30E71B-0081-413C-8B5B-C082649A99F2}" emma:medium="tactile" emma:mode="ink">
                <msink:context xmlns:msink="http://schemas.microsoft.com/ink/2010/main" type="inkWord" rotatedBoundingBox="18222,7595 18927,7390 19203,8339 18498,8544"/>
              </emma:interpretation>
              <emma:one-of disjunction-type="recognition" id="oneOf4">
                <emma:interpretation id="interp8" emma:lang="" emma:confidence="1">
                  <emma:literal/>
                </emma:interpretation>
              </emma:one-of>
            </emma:emma>
          </inkml:annotationXML>
          <inkml:trace contextRef="#ctx0" brushRef="#br1" timeOffset="802860.9211">5638-5308 256 0,'3'-8'520'0,"-1"-2"123"0,-1 2 155 0,3-4 121 16,-3 0-123-16,1 2-67 0,-2-1-42 15,0 0-70-15,0 4-112 0,-2-1-114 0,1 2-85 16,1 2-65-16,-2 1-57 0,0 1-48 16,-1 2-41-16,2 2-34 0,-1 1-24 0,2 4-18 15,2 6-8-15,-1 3-4 0,4 5 3 16,1 3 2-16,1 0-1 0,2 1-1 15,1-1-2-15,1 2-1 0,1-3-1 16,1-2-3-16,1-5-1 0,0-1-1 0,1-4-1 16,0-4 1-16,1-2 0 0,2-7 2 15,-3-5 3-15,1-3 1 0,-3-6 1 16,-2-3-1-16,-2-5-1 0,-2 0 0 15,-1 1 1-15,-3 3 1 0,0 1 1 0,-1 7 0 16,1 0-3-16,-3 5-6 0,3 3-6 16,0 6-3-16,1 5 2 0,3 10 2 0,3 7 8 15,4 8 8-15,0 7 10 0,2 8 5 16,0 4-1-16,1 3-5 0,1 3-20 15,-2 3 0-15,-1-1 0 0,-2 0 0 0,-2-3 0 16,-3-3 0-16,-2-6 0 0,-3-7 0 16,-4-3 0-16,-2-9 0 0,-7-5 0 15,-2-5 0-15,-7-4 0 0,-3-4 0 16,-1-5 0-16,-3-3 0 0,0-4 0 0,3-1 0 15,0-3 0-15,4-4 0 0,2 0 0 16,3-3 0-16,3-5 0 0,3-3 0 0,6-3 0 16,5-4 0-16,7-4 0 0,6-1 0 15,3-2-7-15,8-3-26 0,3 0-16 16,4-1-19-16,6 4-23 0,1 0-36 15,-2 6-49-15,1 6-79 0,-2 3-175 0,0 6-168 16,0 2-216-16,1 4-209 0,-1 2-74 16,0 3 19-16,-1 5 155 0,-1-1 169 0,0 2 236 15</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49.03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8D2C91-1BD1-4222-8728-615CC1A22B25}" emma:medium="tactile" emma:mode="ink">
          <msink:context xmlns:msink="http://schemas.microsoft.com/ink/2010/main" type="inkDrawing" rotatedBoundingBox="23673,7876 24164,10001 23362,10186 22872,8061" semanticType="verticalRange" shapeName="Other">
            <msink:sourceLink direction="with" ref="{F33F7821-EADA-461B-A1DE-7FF150E36E72}"/>
          </msink:context>
        </emma:interpretation>
      </emma:emma>
    </inkml:annotationXML>
    <inkml:trace contextRef="#ctx0" brushRef="#br0">-4 188 72 0,'0'-17'355'0,"1"1"73"16,2 0 52-16,-1-1-47 0,4 3-72 0,2-2-82 15,3 1-85-15,3 0-69 0,4 0-47 16,2 1-29-16,5 2-19 0,1 2-12 15,3 4-7-15,3 1-2 0,0 6 0 0,1 8 7 16,-2 4 16-16,-1 10 28 0,-2 7 51 0,-3 9 81 16,-3 8 87-16,-2 8 67 0,-3 10 42 15,-3 8 13-15,-2 8-25 0,0 8-66 16,-1 5-79-16,0 2-68 0,2 7-58 0,2-2-39 15,3 0-21-15,1-4-17 0,3-5-9 16,3-4-3-16,1-7-2 0,4-7-1 0,0-3-2 16,1-8 2-16,0-4-2 0,-1-4 0 15,-2-6-2-15,-3-1 2 0,-5-7 1 0,-5-2 2 16,-8-4 4-16,-4 1 4 0,-10-7 4 15,-7 1-1-15,-8-2-2 0,-8-3-3 0,-7-2-5 16,-8-3-16-16,-5-1-25 0,-6-4-78 16,-3-2-192-16,-3-6-144 0,0 0-280 15,-1-1-186-15,1-2-84 0,1-1 18 0,4-3 164 16,4 0 127-16,8 0 270 0</inkml:trace>
  </inkml:traceGroup>
</inkml:ink>
</file>

<file path=ppt/ink/ink2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7:04.94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1BC2480-1B69-4852-A33C-98E02AF35044}" emma:medium="tactile" emma:mode="ink">
          <msink:context xmlns:msink="http://schemas.microsoft.com/ink/2010/main" type="writingRegion" rotatedBoundingBox="4040,4133 21232,3680 21585,17097 4394,17550"/>
        </emma:interpretation>
      </emma:emma>
    </inkml:annotationXML>
    <inkml:traceGroup>
      <inkml:annotationXML>
        <emma:emma xmlns:emma="http://www.w3.org/2003/04/emma" version="1.0">
          <emma:interpretation id="{456AD1F4-1BDB-41A2-AC96-787540D50F65}" emma:medium="tactile" emma:mode="ink">
            <msink:context xmlns:msink="http://schemas.microsoft.com/ink/2010/main" type="paragraph" rotatedBoundingBox="6616,4065 21232,3680 21268,5057 6652,5442" alignmentLevel="2"/>
          </emma:interpretation>
        </emma:emma>
      </inkml:annotationXML>
      <inkml:traceGroup>
        <inkml:annotationXML>
          <emma:emma xmlns:emma="http://www.w3.org/2003/04/emma" version="1.0">
            <emma:interpretation id="{819AEDAE-4DD8-49C4-B9D8-94CC20F68244}" emma:medium="tactile" emma:mode="ink">
              <msink:context xmlns:msink="http://schemas.microsoft.com/ink/2010/main" type="line" rotatedBoundingBox="6616,4065 21232,3680 21268,5057 6652,5442"/>
            </emma:interpretation>
          </emma:emma>
        </inkml:annotationXML>
        <inkml:traceGroup>
          <inkml:annotationXML>
            <emma:emma xmlns:emma="http://www.w3.org/2003/04/emma" version="1.0">
              <emma:interpretation id="{33EBE800-AD5E-4671-AF82-EDFE37F4745B}" emma:medium="tactile" emma:mode="ink">
                <msink:context xmlns:msink="http://schemas.microsoft.com/ink/2010/main" type="inkWord" rotatedBoundingBox="6616,4065 10657,3958 10694,5336 6652,5442"/>
              </emma:interpretation>
              <emma:one-of disjunction-type="recognition" id="oneOf0">
                <emma:interpretation id="interp0" emma:lang="" emma:confidence="0.5">
                  <emma:literal>digs</emma:literal>
                </emma:interpretation>
                <emma:interpretation id="interp1" emma:lang="" emma:confidence="0">
                  <emma:literal>dig</emma:literal>
                </emma:interpretation>
                <emma:interpretation id="interp2" emma:lang="" emma:confidence="0">
                  <emma:literal>dirge</emma:literal>
                </emma:interpretation>
                <emma:interpretation id="interp3" emma:lang="" emma:confidence="0">
                  <emma:literal>deign</emma:literal>
                </emma:interpretation>
                <emma:interpretation id="interp4" emma:lang="" emma:confidence="0">
                  <emma:literal>dings</emma:literal>
                </emma:interpretation>
              </emma:one-of>
            </emma:emma>
          </inkml:annotationXML>
          <inkml:trace contextRef="#ctx0" brushRef="#br0">337 590 343 0,'3'-3'458'0,"-3"0"48"15,0-1 26-15,0 1-104 0,0-1-143 0,0-1-107 16,-2 1-59-16,1 0-33 0,0 2-5 0,-1-2 9 16,2 2 22-16,-1 0 27 0,1-1 32 15,0 0 33-15,0 1 19 0,0-1 15 16,0 0 0-16,-1 0-3 0,1-1-12 15,-2 1-25-15,1-2-19 0,-1-1-17 0,0 2-13 16,-1-2-20-16,0 3-15 0,0-2-12 16,2 1-12-16,-2 1-15 0,2-1-11 0,0 1-11 15,-2 0-7-15,0 0-9 0,2 0-4 16,-2 0-6-16,0 0-4 0,0-1-1 0,-1 1-2 15,2 0 1-15,-4 1-5 0,1 0 1 16,0-1-2-16,1 0-4 0,-1 2 0 16,1-2-5-16,0 0 1 0,-2 2 1 0,2-1-2 15,0 0-1-15,0 1-4 0,0 1 4 16,-2-1-4-16,2-1-1 0,0 2 0 15,0 0-1-15,-2 0 1 0,2 2-4 0,0-1-1 16,-2 0 0-16,1 0 1 0,-3 2 3 0,-2-1 1 16,0 3 2-16,1-1 2 0,-4 1 1 15,2 0 3-15,-1 2-1 0,1 1-4 0,0 1 3 16,-1-1 0-16,1 2 1 0,-2 2-3 15,4 0 2-15,-1 2 3 0,0 1-2 0,2 2 2 16,1 0-1-16,0 2 5 0,3 1 1 16,2 2 3-16,0-3 3 0,2 3-2 15,0-2 2-15,3-2-4 0,-2 1-2 0,5-3-2 16,-1-1 0-16,4 0-2 0,0-4 0 15,2-2-2-15,4 0 4 0,2-3-1 0,2-4-1 16,3-2-1-16,0-2 1 0,4-3 1 16,-1-4-4-16,-2-1-1 0,1-2 0 15,-1-4-2-15,-2-3-2 0,-2-3-5 0,-1-2 0 16,-2-3-2-16,-3-5-3 0,-1-1 0 15,-2-2 1-15,-3-3 2 0,-2 2-1 0,-1-1 2 16,-2-1 2-16,-2 4-1 0,0-1-2 16,0 3 2-16,-2 2-2 0,1 1 3 0,-1 4 1 15,0-1 0-15,-1 2 0 0,0 1 3 16,0 2 1-16,2 1 2 0,-2 2-2 0,1 1 1 15,-1 1 0-15,0 0 1 0,0 2 1 16,1 0-2-16,-1 4 0 0,1 0 4 0,0 3-2 16,0 1-1-16,1 0-5 0,0 3-2 15,-2 2-2-15,3 1-4 0,-3 1 1 16,2 2-1-16,-1 7 1 0,0 2 3 0,0 1 1 15,1 7 1-15,-1 2 0 0,2 3 1 16,-1 2 3-16,1 1 0 0,1 4 2 16,2 1 2-16,0-1-1 0,2 1 2 0,4-2-4 15,0 1 3-15,2-3 1 0,3 1-1 16,1-5 1-16,3 1 1 0,3-5 0 0,1-3-2 15,4-2 0-15,3-3-2 0,4-3 0 16,1-4-3-16,2-3-1 0,1-6 2 0,-3-2-6 16,-1-2-3-16,-2-3-5 0,-4-3-1 15,-2-1 0-15,-3-3-3 0,-4-1 4 16,-3 1 3-16,-3 0 3 0,-2 0 3 0,-2 1 1 15,-4 0-1-15,0 3 2 0,-1 3 2 0,-1 0 4 16,0 2 3-16,-2 3 0 0,2 0-1 16,-1 1 2-16,-1 3-6 0,1 1-5 15,-1 1-1-15,3 4-2 0,0 2 3 0,0 3 1 16,1 1 8-16,1 4 0 0,1 1 3 15,-1 1 3-15,2 2 1 0,0 2 0 0,0-2-3 16,0 1 1-16,0-1-2 0,-2 2-3 16,2-5-2-16,-1 0-6 0,0-1-9 15,0-5-17-15,-2-1-16 0,-1-2-29 0,1-3-70 16,0-4-183-16,0-4-152 0,2-7-124 15,-4-4-211-15,0-6-148 0,-2-4-26 16,-4-3 139-16,-3-1 135 0,-1-3 122 0</inkml:trace>
          <inkml:trace contextRef="#ctx0" brushRef="#br0" timeOffset="132.0076">897 171 224 0,'-13'-17'427'15,"2"1"58"-15,2 2 38 0,1 0-82 0,1 4-106 16,1-1-117-16,2 3-83 0,1 2-57 16,2-2-36-16,0 3-20 0,2 2-17 15,3-1-35-15,3 2-115 0,1 1-194 0,0 1-106 16,3 3-54-16,0-1-26 0,5 0 13 15,-1 4 104-15</inkml:trace>
          <inkml:trace contextRef="#ctx0" brushRef="#br0" timeOffset="937.0536">1356 224 263 0,'1'2'446'0,"1"-2"51"0,1-2 28 15,-1 0-88-15,0-1-120 0,-1 0-108 16,2 1-59-16,-3-2-12 0,1 3 20 0,-1-2 35 16,0 1 47-16,-1 0 34 0,1-1 19 15,-2 1 0-15,1-1-15 0,1 2-24 16,-3 0-36-16,1 0-32 0,-1-1-29 0,0 1-23 15,0 1-19-15,-1 0-17 0,0 0-14 16,-1 3-15-16,-1-1-13 0,-1 0-15 0,-1 3-11 16,1 1-10-16,-3 1-6 0,2 0-5 15,-1 2-2-15,-1 1-2 0,0 0-2 16,1 1 1-16,-1 2-3 0,0-1 1 0,1 0 1 15,1 2 0-15,-1 0 1 0,4-1-2 16,-1-1 1-16,4-2-2 0,2 0-5 16,0-1-2-16,4-2-1 0,1 0 2 0,5 3-3 15,1-3-1-15,3-1-1 0,2 3 3 16,1-3 0-16,0 0-3 0,1-1 2 0,-3 1 1 15,1-2 3-15,-3-2 1 0,-2 2 2 16,0-4 2-16,-2 0 0 0,-1-4 1 0,-1-3 2 16,0-2-4-16,-2-2 2 0,-1-3-2 15,0 0-1-15,-1-2 2 0,-2-1-3 0,1 3 2 16,-2-3 0-16,0 4 0 0,0 0 0 15,0 1 0-15,0 2 3 0,0 4 1 0,0 2 0 16,0-2-1-16,0 5-2 0,1 1 0 16,1 4 4-16,2 2 5 0,1 5 8 15,3 3 8-15,3 3 9 0,2 3 7 0,2 6 2 16,1 3 7-16,4 3 5 0,2 3 3 15,1 4-1-15,0 4 4 0,4 1 0 16,-3 1-5-16,0 6-6 0,-2 0-2 0,-3 4-2 16,-3 0-7-16,-3 0-4 0,-5-1-7 15,-5-2-4-15,-4-1-7 0,-5-2-4 0,-5-4-2 16,-3-4-1-16,-1-5 1 0,-3-4-5 15,0-4 3-15,-2-7 0 0,-2-3-1 0,-3-7 0 16,0-5-7-16,-4-6-6 0,-1-7-9 16,-2-3-9-16,1-8-7 0,-1 1-4 15,3-5 2-15,2-4 0 0,2 0 4 0,3-1 1 16,1-4 2-16,6-1 3 0,6 1 2 15,3-2 5-15,8 1 5 0,4-1 3 0,7 1 5 16,5-2 1-16,4 3 0 0,7 0-1 0,4-1-6 16,2 5-9-16,1-1-24 0,1 2-38 15,-2 3-53-15,-2 1-100 0,-5 3-145 16,0 2-110-16,-6 2-48 0,-3 5-16 0,-2 1-60 15,-6 2-59-15,-4 4 6 0,-3 1 42 16,-3 4 29-16,0-2 33 0,1 6 103 0</inkml:trace>
          <inkml:trace contextRef="#ctx0" brushRef="#br0" timeOffset="2395.137">2049 454 188 0,'-8'0'348'0,"4"0"65"0,-2 0 7 16,2 0-41-16,1 0-60 0,1 0-64 15,-1 0-66-15,2 0-59 0,-1 0-44 0,2 0-30 16,3-2-17-16,0 1-12 0,2 0-9 16,3-1-4-16,3 1 1 0,3-2 4 15,4 1 9-15,3 1 12 0,3-2 19 0,7 0 20 16,2 0 13-16,7 0 13 0,4-3 9 15,4 0 6-15,7 2 5 0,4-3 5 0,7 2 11 16,7 0 2-16,6-1-5 0,4 1-8 16,4 0-16-16,1 1-21 0,0-1-23 15,-2 2-17-15,0-1-18 0,-4 0-6 0,-4 2-7 16,-3-2-3-16,-4 2-10 0,-5-2-1 15,-5 0 0-15,-5 2-4 0,-4-2-2 0,-6 4-3 16,-4-3 4-16,-6 0 3 0,-4 1 6 16,-5 0 11-16,-5 0 16 0,-2 1 20 15,-5-2 17-15,-3 2 13 0,-1-1 6 0,-3 1-3 16,-1-1-12-16,-1 1-14 0,-2-1-20 15,-1 2-13-15,-1-2-13 0,1 1-9 16,0 1-4-16,-3 0-4 0,1 0-2 0,-1 0-2 16,0 0-2-16,-1-1-2 0,-1 1 0 15,-2-3-1-15,0 2-1 0,-1 0 1 0,-1-2 1 16,-1 1 1-16,-1 0-1 0,1-2 4 15,0-2 0-15,0 3 0 0,1-1 1 0,-1 1 0 16,-2 0 1-16,3-2-1 0,-1 1 0 16,0 0 1-16,-1 1-3 0,-1-1 3 0,1-1 0 15,0 1-1-15,0 1 0 0,-2-1 0 16,2 0-1-16,-2 2-4 0,2-1 2 0,1 0 2 15,0 3 0-15,2-4 0 0,-2 4 1 16,1 0 2-16,2-2-2 0,0 2-1 16,0-1 0-16,1 1 0 0,-1 0 0 0,0 0 1 15,1 0 1-15,-1 0 4 0,0 0 1 16,0 0 1-16,1 0 0 0,0 0 0 0,0 0-1 15,2 0-2-15,-2 0-1 0,3 0-1 16,-1 0 0-16,1 0-1 0,0 0-1 16,1 0 2-16,-1 0 1 0,2 0 0 0,-1 0 0 15,-1 0 0-15,1 0 2 16,1 0 0-16,-2 1-1 0,3 1 0 0,-2-2-3 0,0 2 0 15,1 0 0-15,0-2-3 0,1 3 2 16,0 0 0-16,0 1 0 0,-1-1 1 16,3 1 0-16,-1 1 3 0,1 0-1 0,2 0 2 15,1 0-1-15,3 0 2 0,0 1-1 16,3 0-2-16,1-1 1 0,2 1 1 0,1 0 0 15,-1 0-1-15,1-1 0 0,-1 0-2 16,-2-2 0-16,0 3-1 0,0-2-2 16,-2 1-2-16,-4 0 0 0,-1 1 0 0,-2-2 3 15,-1 2 6-15,0-2 13 0,-4 2 13 16,-1 3 11-16,-3 0 9 0,-1 0 3 0,-3 2-2 15,0-1-8-15,-1 2-12 0,0-2-7 0,-2 2-9 16,2-2-6-16,0 0-12 0,-1 1-23 16,1-3-44-16,1 2-104 0,-1 0-146 15,0-1-96-15,1-2-129 0,0 1-231 0,0-2-88 16,-1 0 31-16,2 2 108 0,2-3 77 15,2-1 127-15</inkml:trace>
        </inkml:traceGroup>
        <inkml:traceGroup>
          <inkml:annotationXML>
            <emma:emma xmlns:emma="http://www.w3.org/2003/04/emma" version="1.0">
              <emma:interpretation id="{66B6CF6B-D49F-4797-8D05-4E5567027321}" emma:medium="tactile" emma:mode="ink">
                <msink:context xmlns:msink="http://schemas.microsoft.com/ink/2010/main" type="inkWord" rotatedBoundingBox="11541,4163 12859,4128 12874,4698 11556,4732"/>
              </emma:interpretation>
              <emma:one-of disjunction-type="recognition" id="oneOf1">
                <emma:interpretation id="interp5" emma:lang="" emma:confidence="0">
                  <emma:literal>2,</emma:literal>
                </emma:interpretation>
                <emma:interpretation id="interp6" emma:lang="" emma:confidence="0">
                  <emma:literal>a,</emma:literal>
                </emma:interpretation>
                <emma:interpretation id="interp7" emma:lang="" emma:confidence="0">
                  <emma:literal>20,</emma:literal>
                </emma:interpretation>
                <emma:interpretation id="interp8" emma:lang="" emma:confidence="0">
                  <emma:literal>re,</emma:literal>
                </emma:interpretation>
                <emma:interpretation id="interp9" emma:lang="" emma:confidence="0">
                  <emma:literal>n,</emma:literal>
                </emma:interpretation>
              </emma:one-of>
            </emma:emma>
          </inkml:annotationXML>
          <inkml:trace contextRef="#ctx0" brushRef="#br0" timeOffset="3387.1937">4925 242 16 0,'-6'0'429'15,"2"0"62"-15,0-3 32 0,3 0 20 16,1-1-121-16,2-2-158 0,4 2-89 0,3-2-31 15,4 0 11-15,5 1 36 0,4 0 39 16,5-1 20-16,2 3 12 0,3-1-9 16,-1 2-30-16,1 2-48 0,0 3-48 0,-2 1-34 15,-3 2-21-15,1 2-11 0,-5 2 5 16,-1 3 9-16,-4 1 17 0,-4 3 22 0,-3 2 17 15,-4 1 8-15,-5 0-3 0,-4 3-8 16,-4-1-16-16,-3 0-24 0,-4-1-23 16,-1 1-18-16,-2-3-12 0,-1 1-8 0,0-5-7 15,0 0-3-15,1-4-4 0,-1-1-4 16,3 0 0-16,1-7-2 0,2 0 1 0,0-3-1 15,2-3-5-15,1-3-7 0,3-5-9 16,3-1-9-16,2-4-11 0,3 0-13 16,4-1-8-16,2-3-4 0,5-1-3 0,3 1 2 15,3-2 4-15,5-1 9 0,1 4 9 16,2-2 10-16,1 0 9 0,-1 1 7 0,0 1 5 15,-1 0 1-15,0 2 4 0,-3-1 0 16,-2 3 2-16,-2 0 1 0,-4 0 2 16,-2 3 7-16,-2 1 7 0,-4 1 10 0,-1 2 11 15,-4 2 8-15,0 1 0 0,-5 1 1 16,-2 3-6-16,0 0-10 0,-4 2-12 0,-2 1-6 15,-1 4-2-15,-1 2-1 0,0 1 2 16,-1 4-1-16,2-1 2 0,0 4 0 0,2 1 2 16,2 1-1-16,1 2 2 0,3 1-1 15,2 0-1-15,2 1 0 0,5-2-3 0,2 2-1 16,3-3-2-16,3-2-4 0,2-1-11 15,5-1-15-15,2-1-26 0,4-4-52 0,0 0-134 16,5-3-156-16,1-3-100 0,0-1-213 16,-2-3-168-16,0-3-53 0,-1 1 77 15,0-2 132-15,-2 0 93 0,-2-1 216 0</inkml:trace>
          <inkml:trace contextRef="#ctx0" brushRef="#br0" timeOffset="3943.2255">6151 380 69 0,'-4'-4'444'0,"1"-1"61"0,2 0 59 16,0 1 101-16,1 1-37 0,-2-1-80 16,2 1-23-16,0 1-3 0,0 0-23 15,0 2-78-15,0 0-104 0,2 4-85 0,0-1-68 16,3 4-49-16,1 2-30 0,0 3-22 15,1 1-17-15,0 2-11 0,1 3-11 0,-1-1-11 16,-2 1-20-16,2 3-40 0,-1-1-96 16,-2 1-189-16,1-1-142 0,-1-2-261 0,-2 1-183 15,-1-1-66-15,1-4 37 0,0-2 156 16,2-4 125-16,3-1 254 0</inkml:trace>
        </inkml:traceGroup>
        <inkml:traceGroup>
          <inkml:annotationXML>
            <emma:emma xmlns:emma="http://www.w3.org/2003/04/emma" version="1.0">
              <emma:interpretation id="{3E3BCF42-90E9-48AB-969D-549F7D2162C7}" emma:medium="tactile" emma:mode="ink">
                <msink:context xmlns:msink="http://schemas.microsoft.com/ink/2010/main" type="inkWord" rotatedBoundingBox="14668,3975 16078,3938 16095,4586 14685,4623"/>
              </emma:interpretation>
              <emma:one-of disjunction-type="recognition" id="oneOf2">
                <emma:interpretation id="interp10" emma:lang="" emma:confidence="0">
                  <emma:literal>22</emma:literal>
                </emma:interpretation>
                <emma:interpretation id="interp11" emma:lang="" emma:confidence="0">
                  <emma:literal>NZ</emma:literal>
                </emma:interpretation>
                <emma:interpretation id="interp12" emma:lang="" emma:confidence="0">
                  <emma:literal>N.</emma:literal>
                </emma:interpretation>
                <emma:interpretation id="interp13" emma:lang="" emma:confidence="0">
                  <emma:literal>N,</emma:literal>
                </emma:interpretation>
                <emma:interpretation id="interp14" emma:lang="" emma:confidence="0">
                  <emma:literal>n,</emma:literal>
                </emma:interpretation>
              </emma:one-of>
            </emma:emma>
          </inkml:annotationXML>
          <inkml:trace contextRef="#ctx0" brushRef="#br0" timeOffset="5253.3005">8052 78 61 0,'-6'-5'439'0,"2"-1"56"0,1 0 34 0,1 0 25 15,2 0-133-15,2-1-141 0,1 0-63 16,4-1-10-16,1 1 23 0,3-2 22 0,4 2 11 15,2 3-9-15,2-2-20 0,2 3-33 16,1 0-41-16,1 2-33 0,2 1-27 0,0 1-19 16,-1 5-15-16,1 0-9 0,-3 1-8 15,-1 3-7-15,-3 1-6 0,-2 2 6 0,-1 1 11 16,-4 2 9-16,-1 0 10 0,-5 0 10 15,0 3 14-15,-5 1 2 0,-3-1-3 0,-3 4-5 16,-1-2-10-16,-2 2-11 0,-4-1-16 16,0 1-8-16,-1-2-10 0,0-1-7 15,0-2-5-15,-1 0-1 0,3-4-3 0,0-2-2 16,2-2 1-16,2-3-2 0,-1 0 2 15,4-4-3-15,1-3-1 0,1-3-8 0,2-4-9 16,2-1-9-16,2-3-16 0,2-3-16 16,4-2-16-16,2-2-17 0,1-2-17 15,3-1-15-15,3-1-7 0,1-1-2 0,2-1 6 16,1 2 15-16,1-1 20 0,1 1 23 15,-4 0 17-15,2 1 14 0,-1-1 12 0,-2 0 6 16,0 2 5-16,-1-1 7 0,-1 1 16 16,-5 1 18-16,-1 2 20 0,-3 2 17 15,-2 1 19-15,-3 4 8 0,-1 1 0 0,0 3-8 16,-2 2-14-16,-2 2-16 0,0 2-17 15,-3 4-14-15,0 2-5 0,-3 5-4 0,-2 4-2 16,0 4 5-16,1 2 5 0,1 2 3 16,-1 1-3-16,2 3-2 0,1-1 0 15,1-1-2-15,3 3-5 0,0-1-4 0,5-1-4 16,1-3-1-16,2 0-8 0,5-2-12 15,1-2-18-15,3-3-31 0,3-1-48 0,5-4-123 16,4-4-188-16,4-3-133 0,2-2-274 16,0-4-137-16,2-2-37 0,-2 0 74 15,0-1 165-15,-2-2 129 0</inkml:trace>
          <inkml:trace contextRef="#ctx0" brushRef="#br0" timeOffset="5823.3331">9052 361 35 0,'-2'-2'439'0,"1"-1"60"0,1-1 45 16,1 0 67-16,2-2-44 0,2 2-89 15,2-2-23-15,2 2 5 0,2-2 7 0,1 0-22 16,2 1-63-16,2 2-79 0,1-1-66 16,1 3-54-16,1-1-47 0,-1 4-41 15,0-1-26-15,-3 4-20 0,-2-1-11 0,0 2-6 16,-5 3-1-16,-5 1-2 0,-3 0-4 15,-6 3-7-15,-3 2-2 0,-4-1-5 0,-2 2-2 16,0-1-1-16,-3 0-1 0,2 0 2 16,1-2-3-16,-1 1-1 0,4-2-3 15,1-1 0-15,4-3-3 0,0-2 1 0,3 2-1 16,3-2 3-16,1-3 2 0,3 0 1 15,3-1 0-15,4-1-1 0,2 0 3 0,4-1-2 16,1-1-1-16,3 1 1 0,0-1 1 16,4 0-4-16,-2 0-1 0,1-2-1 0,0 3-2 15,-2-1 0-15,-2-1 0 0,-1 2 1 16,-3-2-1-16,-1 1 0 0,-3 1-1 0,0-1-4 15,-1 1-3-15,-3-2-8 0,-1 1-8 16,0 1-13-16,-2-3-25 0,0 3-33 16,-1-2-55-16,-2 0-123 0,2 2-141 0,1-3-84 15,-2 0-178-15,-1-1-177 0,-1 0-51 16,-1 0 69-16,-1 0 121 0,1 1 80 0,-2 0 195 15</inkml:trace>
        </inkml:traceGroup>
        <inkml:traceGroup>
          <inkml:annotationXML>
            <emma:emma xmlns:emma="http://www.w3.org/2003/04/emma" version="1.0">
              <emma:interpretation id="{8AC74BFA-C884-42C1-B29D-B60C6331C4BB}" emma:medium="tactile" emma:mode="ink">
                <msink:context xmlns:msink="http://schemas.microsoft.com/ink/2010/main" type="inkWord" rotatedBoundingBox="17370,3877 18518,3846 18537,4538 17388,4568"/>
              </emma:interpretation>
              <emma:one-of disjunction-type="recognition" id="oneOf3">
                <emma:interpretation id="interp15" emma:lang="" emma:confidence="0">
                  <emma:literal>N3-=</emma:literal>
                </emma:interpretation>
                <emma:interpretation id="interp16" emma:lang="" emma:confidence="0">
                  <emma:literal>N3=..</emma:literal>
                </emma:interpretation>
                <emma:interpretation id="interp17" emma:lang="" emma:confidence="0">
                  <emma:literal>N3=.</emma:literal>
                </emma:interpretation>
                <emma:interpretation id="interp18" emma:lang="" emma:confidence="0">
                  <emma:literal>23 t.</emma:literal>
                </emma:interpretation>
                <emma:interpretation id="interp19" emma:lang="" emma:confidence="0">
                  <emma:literal>23....</emma:literal>
                </emma:interpretation>
              </emma:one-of>
            </emma:emma>
          </inkml:annotationXML>
          <inkml:trace contextRef="#ctx0" brushRef="#br0" timeOffset="6677.3819">10738-70 252 0,'0'-1'475'0,"1"-2"55"0,2-2 67 0,1 1 74 16,0-1-81-16,4 0-51 0,2 2-7 15,1-2 2-15,3 0-27 0,2-1-95 0,3 4-103 16,1 1-82-16,2 1-64 0,0 1-51 15,1 3-34-15,-1 1-21 0,0 4-11 0,0 2-6 16,-1 3-5-16,-2 0-2 0,-3 5-4 16,-3 1-3-16,-2 2-6 0,-4 1-3 15,-3 2-4-15,-3 1-2 0,-4-1-1 0,-2 0-1 16,-2 0 3-16,-1-1-2 0,-3-1 1 15,0-1 2-15,-2-2 3 0,2-4 0 0,0-1 4 16,2-4 1-16,-1-1 3 0,2-1 0 16,0-6-2-16,2 0-1 0,-1-3-1 15,3-3-6-15,1 0-7 0,1-6-14 0,2-2-16 16,2-4-18-16,5-1-20 0,3-3-14 15,2-2-9-15,3-2-3 0,3-1 4 16,4 1 7-16,2-1 13 0,-2-1 10 0,2 1 8 16,0 0 12-16,-1 1 9 0,-1 1 8 15,-1-2 5-15,-3 1 5 0,-3 3 4 0,-2-2 1 16,-2 3 4-16,-2-1 7 0,-2 4 6 15,-1 1 9-15,-1 4 6 0,-3 1 7 0,0 4 1 16,-1 1-4-16,-1 3-7 0,-1 2-6 16,-3 3-6-16,-2 4-4 0,1 3-2 0,-2 6-1 15,-2 1 2-15,3 5 0 0,-1 2 3 16,1 3-1-16,3-1-2 0,1 1 0 0,0 1-3 15,2-1 1-15,2-1-4 0,3 0-8 16,2-2-15-16,3-2-20 0,1 0-45 16,4-2-101-16,3-2-187 0,4-3-122 0,0-1-208 15,1-4-202-15,2 0-73 0,0-4 37 16,2-1 153-16,1 0 112 0,0-1 210 0</inkml:trace>
          <inkml:trace contextRef="#ctx0" brushRef="#br0" timeOffset="7136.4082">11638 194 325 0,'-1'-2'516'15,"-1"-2"94"-15,2 0 132 0,2 1 74 0,2-1-125 16,1 0-62-16,1-1-50 0,2 1-62 16,2-1-111-16,2 0-118 0,1 0-96 15,2 0-68-15,0 2-46 0,0-1-30 0,0 1-22 16,0 2-17-16,-2 1-10 0,-4 1-8 15,0 3-4-15,-3 0-4 0,-3 5-2 0,-3-1-1 16,-3 4 2-16,-2 4 0 0,-2 0-1 16,0-1 3-16,-1 1 3 0,0-1 3 15,1-3 3-15,3 0 7 0,0-4 2 0,2 2 5 16,2-4 5-16,3 1 6 0,2-2 8 15,4 0 6-15,2 0 7 0,1 0 0 0,3 0 0 16,0 0-2-16,0 1-1 0,-1 2-4 16,0-1 0-16,-3 3-2 0,-1 1 2 15,-4-1 0-15,-1 3-1 0,-7-2-2 0,-3 2-5 16,-4 0-4-16,-4-1-3 0,-4-2-8 0,-2 0-14 15,-2-1-19-15,-2-4-34 0,0-1-47 16,-1-4-93-16,1-3-194 0,2-2-131 16,0-2-220-16,2-3-189 0,1 0-70 0,6 0 30 15,5-1 163-15,7 0 122 0,3 1 229 16</inkml:trace>
        </inkml:traceGroup>
        <inkml:traceGroup>
          <inkml:annotationXML>
            <emma:emma xmlns:emma="http://www.w3.org/2003/04/emma" version="1.0">
              <emma:interpretation id="{1B8A4E71-ADCF-4C59-B82A-C96411BC5F60}" emma:medium="tactile" emma:mode="ink">
                <msink:context xmlns:msink="http://schemas.microsoft.com/ink/2010/main" type="inkWord" rotatedBoundingBox="19295,4225 19518,4220 19520,4277 19296,4283"/>
              </emma:interpretation>
            </emma:emma>
          </inkml:annotationXML>
          <inkml:trace contextRef="#ctx0" brushRef="#br0" timeOffset="7459.4267">12661 194 39 0,'15'5'441'0,"-1"1"66"0,-4-2 61 0,-2 0 98 15,-2-1-23-15,-2-1-102 0,-3 0-49 0,2 0-33 16,-2 2-42-16,1-4-92 0,0 0-140 16,0 0-184-16,1-2-197 0,3-2-120 15,4 0-181-15,4-4-235 0,4-1-99 0,2 1 28 16,5-2 104-16,4 2 70 0,1-1 152 15</inkml:trace>
        </inkml:traceGroup>
        <inkml:traceGroup>
          <inkml:annotationXML>
            <emma:emma xmlns:emma="http://www.w3.org/2003/04/emma" version="1.0">
              <emma:interpretation id="{F30A4471-DB3A-4288-B51A-26F2DE6A186A}" emma:medium="tactile" emma:mode="ink">
                <msink:context xmlns:msink="http://schemas.microsoft.com/ink/2010/main" type="inkWord" rotatedBoundingBox="19976,4154 20618,4137 20619,4173 19977,4190"/>
              </emma:interpretation>
            </emma:emma>
          </inkml:annotationXML>
          <inkml:trace contextRef="#ctx0" brushRef="#br0" timeOffset="7613.4355">13342 130 380 0,'12'2'463'0,"-2"-1"41"0,-2-1 24 16,-1 0-121-16,0 0-147 0,-1 0-106 16,0 0-64-16,1 0-44 0,3-1-46 0,0-4-122 15,2 1-172-15,0-2-122 0,2 1-65 16,3-1-31-16,3 0 5 0,4 2 98 0</inkml:trace>
          <inkml:trace contextRef="#ctx0" brushRef="#br0" timeOffset="7749.4432">13819 98 261 0,'9'2'371'0,"-3"0"35"15,1-1 14-15,2 0-96 0,0-1-106 0,2-1-87 16,2 1-83-16,0-3-108 0,0 1-138 16,-1-2-125-16,2 1-68 0,0 0-26 15,3-1 16-15,1 2 66 0</inkml:trace>
        </inkml:traceGroup>
        <inkml:traceGroup>
          <inkml:annotationXML>
            <emma:emma xmlns:emma="http://www.w3.org/2003/04/emma" version="1.0">
              <emma:interpretation id="{E22CC10C-70B6-4E66-B1F5-F7EAD2BE2C0F}" emma:medium="tactile" emma:mode="ink">
                <msink:context xmlns:msink="http://schemas.microsoft.com/ink/2010/main" type="inkWord" rotatedBoundingBox="21108,4125 21243,4122 21244,4141 21109,4144"/>
              </emma:interpretation>
            </emma:emma>
          </inkml:annotationXML>
          <inkml:trace contextRef="#ctx0" brushRef="#br0" timeOffset="7922.4531">14474 71 87 0,'18'4'446'0,"-2"-2"54"15,-1-1 28-15,-1 0 20 0,-3 1-158 0,-1-1-162 16,-2 0-92-16,-3 0-49 0,-2-1-29 16,0 2-28-16,0-2-28 0,1-2-86 15,-1 0-238-15,1-1-126 0,-2 1-64 0,3 0-26 16,-1-2-9-16,3-1 66 0</inkml:trace>
        </inkml:traceGroup>
      </inkml:traceGroup>
    </inkml:traceGroup>
    <inkml:traceGroup>
      <inkml:annotationXML>
        <emma:emma xmlns:emma="http://www.w3.org/2003/04/emma" version="1.0">
          <emma:interpretation id="{54B10D06-F0EC-444F-92B5-EEEF6C7E176D}" emma:medium="tactile" emma:mode="ink">
            <msink:context xmlns:msink="http://schemas.microsoft.com/ink/2010/main" type="paragraph" rotatedBoundingBox="6285,6003 17389,5746 17423,7195 6319,7452" alignmentLevel="2"/>
          </emma:interpretation>
        </emma:emma>
      </inkml:annotationXML>
      <inkml:traceGroup>
        <inkml:annotationXML>
          <emma:emma xmlns:emma="http://www.w3.org/2003/04/emma" version="1.0">
            <emma:interpretation id="{07D9D81E-1AEC-47F9-B672-B281674F75D2}" emma:medium="tactile" emma:mode="ink">
              <msink:context xmlns:msink="http://schemas.microsoft.com/ink/2010/main" type="line" rotatedBoundingBox="6285,6003 17389,5746 17423,7195 6319,7452"/>
            </emma:interpretation>
          </emma:emma>
        </inkml:annotationXML>
        <inkml:traceGroup>
          <inkml:annotationXML>
            <emma:emma xmlns:emma="http://www.w3.org/2003/04/emma" version="1.0">
              <emma:interpretation id="{D67E5F38-334D-4158-A8E3-4A4C30635520}" emma:medium="tactile" emma:mode="ink">
                <msink:context xmlns:msink="http://schemas.microsoft.com/ink/2010/main" type="inkWord" rotatedBoundingBox="6299,6617 9560,6542 9569,6899 6308,6974"/>
              </emma:interpretation>
              <emma:one-of disjunction-type="recognition" id="oneOf4">
                <emma:interpretation id="interp20" emma:lang="" emma:confidence="1">
                  <emma:literal/>
                </emma:interpretation>
              </emma:one-of>
            </emma:emma>
          </inkml:annotationXML>
          <inkml:trace contextRef="#ctx0" brushRef="#br0" timeOffset="12373.7077">-300 2646 130 0,'-2'0'393'0,"0"0"67"0,1-4 44 15,-2 1-52-15,2-1-98 0,-1-1-97 16,2 1-72-16,-1 1-39 0,1-1 0 0,0-1 40 15,1 0 60-15,1 0 64 0,-1 2 52 16,2-3 36-16,-3 2 6 0,1 1-28 16,-1 0-46-16,0 2-57 0,-1-2-56 0,1 3-47 15,-2 0-38-15,2 0-24 0,-1 0-15 16,1 0-12-16,-1 2-11 0,-1-1-11 0,2-1-9 15,-1 1-10-15,1 1-10 0,-1-1-6 16,-1 0-7-16,2 1-6 0,0-2-5 16,0 4-3-16,-1-1 1 0,-1 0-3 0,2 4 3 15,-1 2 3-15,0 0 6 0,1 3 3 16,-2 0 3-16,1 2 4 0,-2 0 2 0,2 2 2 15,-1 1-1-15,1 1-1 0,1 1-1 16,0 1-2-16,0-1-2 0,3 0-4 16,-2-2-3-16,3 2-1 0,2-4-3 0,1 2-2 15,2-5 1-15,1-1 0 0,4-2 0 16,2-3-1-16,4-2-3 0,3-4-9 0,2-4-9 15,2-2-9-15,1-4-10 0,-1-2-8 16,1-2-3-16,-4-2 2 0,-3-2 5 16,-2-1 3-16,-4-2 8 0,-4 0 6 0,-2 1 3 15,-4 3 9-15,-2-1 9 0,0 3 9 16,-3 3 10-16,-2 0 11 0,1 5 8 0,1 1 1 15,-1 1-4-15,-1 0-3 0,2 3-10 16,0 2-8-16,0 0-6 0,0 3-4 0,0 3-1 16,3 2-4-16,0 0 2 0,1 5 0 15,1 0 2-15,4 0 0 0,0 0 2 0,4 0 4 16,-1 1-2-16,3-2 1 0,3-2 1 15,1 0 0-15,3-2-3 0,0-2-1 16,2 1-2-16,-1-7-1 0,2 3-3 0,-1-3-4 16,1-1 0-16,0-1-2 0,-3-2 1 15,0 0 2-15,-3-1 1 0,-4-1 1 0,-1-1 2 16,-3-2 2-16,-4-4 0 0,0-1 0 15,-4-1-1-15,-3-1 3 0,-5-3-2 16,0 2-2-16,-3-2 2 0,-2 2-1 0,0-1-1 16,-2 3-1-16,1 1-1 0,0 2 1 15,0 1-1-15,1 2-4 0,2 3-3 0,1 0-6 16,0 1-7-16,2 2-8 0,1 1-8 15,-2 2-10-15,1 0-13 0,-1 2-10 16,1 1-17-16,-1-2-26 0,2 2-37 0,0-1-57 16,1 2-122-16,2-3-134 0,0 1-70 15,1-2-149-15,0 0-179 0,0-2-48 0,0 2 74 16,2 0 119-16,4 0 74 0,-1 2 175 15</inkml:trace>
          <inkml:trace contextRef="#ctx0" brushRef="#br0" timeOffset="14426.8252">1536 2707 101 0,'-4'3'378'0,"0"-2"63"15,0-1 45-15,1 0-44 0,2-1-87 16,-2 0-97-16,3-1-87 0,-1 2-58 16,1 0-37-16,1 0-26 0,0-2-16 0,2 1-7 15,0 0 4-15,2-1 3 0,4 1 7 16,2 0 23-16,1-1 38 0,6 2 48 0,2 0 57 15,5 0 47-15,5 0 44 0,3-2 16 16,6 1-2-16,5-2-24 0,4 2-37 16,4 0-39-16,3-1-39 0,3 0-34 0,3 1-28 15,-1 0-26-15,2-1-21 0,-1 2-16 16,-2-1-15-16,-3 1-13 0,-2 0-6 0,-3 0-4 15,-6 1-6-15,-1-1-2 0,-4 0-1 16,-4 0 0-16,-2 0-1 0,-4-1 0 0,-2 1 1 16,-3-1 0-16,-5 0 1 0,-3-1-2 15,-2 1 3-15,-3 0 0 0,-1-2 1 0,-1 2 2 16,-3 0 0-16,-2 0 1 0,1-1 0 15,-2 1 1-15,-1 1-1 0,-1-1-2 16,1 0 0-16,-2 1 0 0,1 0-3 0,-2 0-4 16,1 0 2-16,-1 0-1 0,0 0-1 15,0 0 2-15,0 0 2 0,0 0-1 0,-1 0 2 16,-1 0 0-16,1-1-2 0,-2-1 1 15,1 0-1-15,-3 0-1 0,1 2 1 16,-1-3-1-16,-1 0-2 0,-2 1-2 0,1 0-1 16,-2-2 0-16,0 4-1 0,0-2 0 15,-2 1 1-15,1-2 0 0,0 2 1 0,1-1 1 16,-2-1 2-16,1 2 1 0,0-2 1 15,-1 1 3-15,2 1-2 0,-1-2 0 16,1 1-2-16,0-1 2 0,1 1-1 0,0-1-2 16,1 1 2-16,0-1 1 0,3 1-2 15,-2 0 0-15,2 2 0 0,2-3 0 0,-1 2 0 16,0-1 0-16,2 2 1 0,-1 0 3 15,0-2 0-15,0 0 1 0,2 2 2 16,-1 0 0-16,-1 0 2 0,2-2 1 0,-1 1 0 16,0 1-1-16,-1-1 0 0,1 1 0 15,1-2 1-15,0 1 0 0,0 1 1 0,0 0 1 16,0 0 1-16,0 0-2 0,0 0-1 15,0 0-1-15,1 0 0 0,-1 0 1 16,0 0-1-16,2 0 1 0,-2 0-1 0,1 0-2 16,-1 0 0-16,1 0-2 0,-1 0-3 15,0 0 1-15,0 0-1 0,2 1 1 0,-1 1 2 16,2-1 0-16,1-1 1 0,-1 1 1 15,2 1 0-15,-1-2 0 0,3 0 0 0,0 0 1 16,0 2 0-16,1 0-1 0,1 0-1 16,2-1-2-16,1 0-1 0,0 1-1 0,3-2-1 15,1 3 1-15,0 0 0 0,3-1 0 16,1 3 0-16,-1 0-2 0,2 0-1 0,-2 1 1 15,-1 2-3-15,0 0-1 0,-2 0 1 16,-2 2 4-16,-3 0 3 0,-3 0 3 16,-1 1 2-16,-4 1 4 0,-3-2-1 0,-3 2-3 15,-4 1-9-15,-3 0-23 0,-3 0-49 16,-4-1-157-16,2 0-180 0,-3-3-222 0,0-1-251 15,2 0-116-15,1-2-23 0,4 1 113 16,1-1 161-16,5 0 211 0</inkml:trace>
        </inkml:traceGroup>
        <inkml:traceGroup>
          <inkml:annotationXML>
            <emma:emma xmlns:emma="http://www.w3.org/2003/04/emma" version="1.0">
              <emma:interpretation id="{C975B6C9-907A-4D47-A8DA-8BDF7B9FDD6F}" emma:medium="tactile" emma:mode="ink">
                <msink:context xmlns:msink="http://schemas.microsoft.com/ink/2010/main" type="inkWord" rotatedBoundingBox="7136,6028 7628,6017 7641,6576 7149,6588"/>
              </emma:interpretation>
              <emma:one-of disjunction-type="recognition" id="oneOf5">
                <emma:interpretation id="interp21" emma:lang="" emma:confidence="1">
                  <emma:literal/>
                </emma:interpretation>
              </emma:one-of>
            </emma:emma>
          </inkml:annotationXML>
          <inkml:trace contextRef="#ctx0" brushRef="#br0" timeOffset="39875.2806">509 2279 179 0,'0'2'449'0,"1"-1"51"0,1 1 33 0,-2-2-22 15,0 0-93-15,0 0-75 0,0 0-4 16,1-2 29-16,0 2 33 0,2-2 15 0,1 0-17 16,0-2-47-16,1 0-65 0,0-1-61 15,2-1-52-15,1-2-40 0,2 0-31 0,-1-5-22 16,2 1-22-16,0-2-16 0,-1-4-9 15,-2-2-10-15,-1-1-6 0,-1-3-3 16,-4 2 3-16,1-1 3 0,-1 1 5 0,-4 2 8 16,1 5 9-16,-2 1 4 0,0 2 0 15,1 3-3-15,-1 2-6 0,0 3-9 0,-1 1-10 16,0 3-10-16,1 3-3 0,-1 4-5 15,1 2-2-15,2 4 0 0,-1 2 0 16,2 1-1-16,3 1-1 0,0 3 2 0,0 0 2 16,1-1 2-16,1 3 1 0,-1-2 1 0,2 1 2 15,-1-1-1-15,2 2 0 0,-1-3-2 16,2 5 2-16,-2-3-1 0,0-1 1 15,0 3-2-15,-1-2 0 0,0 0 0 0,-1 1-2 16,0-3 2-16,-3 1-1 0,1-1 4 16,-2-3-1-16,-2 0-3 0,-1-3 3 0,1-3 1 15,-4-1 1-15,-1-2-1 0,-2-1 0 16,-1-2 0-16,-2-2-2 0,-1 0 0 15,1 0-3-15,1-2 1 0,-1 0-2 0,2-2 1 16,2 0-1-16,-1 2-1 0,3 0 1 16,1-2 0-16,0 2-1 0,2 0 0 0,0 0-1 15,2 0-1-15,0 0-3 0,1 0-1 16,1 0 0-16,0 0-1 0,2 0 2 15,3 0 1-15,1 0 1 0,4-1 2 0,4 0 1 16,4-1-4-16,3-2-14 0,5-2-23 16,2 0-50-16,3 0-125 0,1 0-205 15,3-4-162-15,0 0-285 0,2-3-134 0,-1 3-35 16,2 2 83-16,-1-2 179 0,2 0 157 15</inkml:trace>
        </inkml:traceGroup>
        <inkml:traceGroup>
          <inkml:annotationXML>
            <emma:emma xmlns:emma="http://www.w3.org/2003/04/emma" version="1.0">
              <emma:interpretation id="{A1AC3ADF-68E3-464E-B689-00267036BB05}" emma:medium="tactile" emma:mode="ink">
                <msink:context xmlns:msink="http://schemas.microsoft.com/ink/2010/main" type="inkWord" rotatedBoundingBox="9960,6152 12210,6100 12239,7315 9988,7367">
                  <msink:destinationLink direction="with" ref="{D05D3941-3657-409A-B9B6-A0160DFA06E8}"/>
                </msink:context>
              </emma:interpretation>
              <emma:one-of disjunction-type="recognition" id="oneOf6">
                <emma:interpretation id="interp22" emma:lang="" emma:confidence="1">
                  <emma:literal/>
                </emma:interpretation>
              </emma:one-of>
            </emma:emma>
          </inkml:annotationXML>
          <inkml:trace contextRef="#ctx0" brushRef="#br0" timeOffset="43091.4646">4369 2424 51 0,'0'2'378'0,"0"-1"73"16,0-1 47-16,-1-1-31 0,1-1-82 15,0 2-101-15,-2 0-85 0,1 0-45 16,1 0-10-16,0 0 23 0,0 0 45 0,0 0 45 15,0 0 35-15,1 0 20 0,-1 0 8 16,0 0-12-16,0 0-26 0,-1 0-29 0,1 2-28 16,-1-1-29-16,1 0-27 0,-2 1-25 15,1-1-23-15,1 2-20 0,-2 0-16 16,1 0-10-16,0 0-8 0,-1 2-5 0,0 2-6 15,-1 1-5-15,-1 1-7 0,1 2-5 16,-1 3-7-16,1-1-8 0,0 3-5 0,1 0-6 16,0 0-4-16,1 1-4 0,1 3 0 15,0-2-3-15,0 1 0 0,3 1 0 16,-1-1-1-16,2 1 1 0,3 2-2 0,0-2 2 15,3 1 0-15,2 0 1 0,1 0-1 16,2-1 1-16,3-1-1 0,-1-2 1 0,3-1 0 16,0 0-2-16,2-6 2 0,0-2-1 15,0-3 0-15,3-5-2 0,-2-2-1 0,2-5-6 16,-1-3-6-16,-1-4-7 0,-2-5-5 15,-1-3-7-15,-1-2-8 0,-2-4-2 0,-3 1 3 16,-2 0 5-16,-2 4 3 0,-3 2 10 16,-2 3 9-16,1 5 7 0,-4 3 0 0,0 1 2 15,-1 5 1-15,-1 4 1 0,-3 4 2 16,1 5 2-16,-1 2 7 0,0 4 1 15,0 1 4-15,2 1 2 0,0 2 1 0,2 1 2 16,2-2-1-16,1-1-1 0,1-1-1 16,2-1-2-16,2-1-1 0,2-4 1 0,1-3-1 15,4-3 0-15,4-4 0 0,2-2 0 16,1-7-4-16,3-1-2 0,0-4-3 15,-1-1 0-15,-2-4-2 0,-2-2-2 0,-2-3 2 16,-4-2-1-16,-2 0-1 0,-4-1 1 16,-3-1 0-16,-3 3 1 0,-5 1 3 0,0 5 4 15,-3 1 3-15,-1 4 4 0,-1 1-1 16,0 3 1-16,-1 2-5 0,-1 1-3 15,1 2-4-15,1 1-3 0,0 0-1 0,0 3-3 16,2-2-11-16,-1 3-17 0,1 0-22 16,1 0-37-16,0 3-52 0,0 0-84 0,1 1-132 15,3 3-121-15,0 2-61 0,4-2-28 16,0 2-111-16,2 1-116 0,-1-1 36 15,1 2 82-15,2-2 51 0,-1-1 49 0,2 1 155 16</inkml:trace>
          <inkml:trace contextRef="#ctx0" brushRef="#br0" timeOffset="43395.4821">5532 2836 210 0,'7'-1'520'15,"2"2"89"-15,-4-1 94 0,-1 3 126 16,-1-1-133-16,1 2-72 0,-1 1-62 0,0 2-52 15,-2 3-70-15,0 1-113 0,2 5-104 16,-2-1-78-16,1 1-54 0,1 4-35 0,-3-1-26 16,1 1-19-16,-1-1-34 0,1 1-68 15,1 0-190-15,-2-2-156 0,0-5-254 0,0-2-219 16,1-3-96-16,0-5 0 0,2-3 152 15,1-4 137-15,2-4 245 0</inkml:trace>
          <inkml:trace contextRef="#ctx0" brushRef="#br0" timeOffset="41920.3975">3563 2134 317 0,'8'3'479'15,"1"-2"38"-15,-4-1 33 0,1 0-1 16,-4 0-109-16,1 1-23 0,0 1 26 15,-3-2 31-15,0 0 22 0,-3 0-30 0,-1 2-85 16,-4-1-93-16,-3 0-82 0,-6 1-68 16,-1-1-48-16,-2-1-31 0,-2 1-17 0,1-1-10 15,2-1-7-15,0 0 1 0,2-2 1 16,2 2 0-16,1-3 1 0,3-1 2 15,2 2 0-15,2-1-2 0,0-2-3 0,1 3-1 16,2-2-4-16,0 0-3 0,1 1-6 16,2 2-1-16,0-1-3 0,-1 2-2 0,2-1-2 15,-1 2-3-15,0 0 2 0,1 1-3 16,-2 1-2-16,1 4 0 0,1 4 1 15,-2 0 2-15,1 6 0 0,1-2 2 0,0 5 3 16,0 3 0-16,0 0 1 0,3 3-1 16,0 1 2-16,-1 3 0 0,2 3-2 0,-1 4 2 15,1 2-1-15,0 4 1 0,-1 4-3 16,1 4 1-16,-1 3 1 0,0 4-4 0,0 2-2 15,-1 2 2-15,1 0-2 0,1 0 0 16,-1-3 1-16,1-4-1 0,2-5 1 0,0-6-1 16,1-3 0-16,2-5 0 0,0-6 0 15,2-3 1-15,2-4 0 0,2-6 2 16,1-3-1-16,5-3-1 0,2-6 0 0,2-2 0 15,2-2 1-15,2-2 0 0,3-2-1 16,0-2 2-16,-1 0-2 0,2 2-1 0,-2-2 1 16,-1 2-3-16,-1 1 0 0,-3 2 0 15,-1 1 0-15,-2 1 0 0,-2 2-1 16,-1 0 1-16,-3 1 0 0,-4 1 1 0,0-1 1 15,-4 0 0-15,1 0 2 0,-3-1 1 16,-2 0 0-16,0-1 1 0,-1-1 1 0,-2-1-2 16,0 0-5-16,-1 0-10 0,1 0-26 15,-2 0-57-15,0 0-163 0,0-3-185 16,-2-1-218-16,-1-2-245 0,-1-1-112 0,0 1-15 15,3-1 121-15,-2 1 166 0,0-1 213 16</inkml:trace>
        </inkml:traceGroup>
        <inkml:traceGroup>
          <inkml:annotationXML>
            <emma:emma xmlns:emma="http://www.w3.org/2003/04/emma" version="1.0">
              <emma:interpretation id="{42157B12-9B02-42BF-B3F7-EE5CC6252AF1}" emma:medium="tactile" emma:mode="ink">
                <msink:context xmlns:msink="http://schemas.microsoft.com/ink/2010/main" type="inkWord" rotatedBoundingBox="12630,6175 14781,6125 14805,7187 12654,7236">
                  <msink:destinationLink direction="with" ref="{D05D3941-3657-409A-B9B6-A0160DFA06E8}"/>
                </msink:context>
              </emma:interpretation>
              <emma:one-of disjunction-type="recognition" id="oneOf7">
                <emma:interpretation id="interp23" emma:lang="" emma:confidence="1">
                  <emma:literal/>
                </emma:interpretation>
              </emma:one-of>
            </emma:emma>
          </inkml:annotationXML>
          <inkml:trace contextRef="#ctx0" brushRef="#br0" timeOffset="44327.5352">6003 2452 378 0,'1'-5'467'0,"2"0"43"0,0 0 4 15,-1-1-68-15,1-1-63 0,0 4-10 16,-2-1 28-16,2 1 45 0,-3-1 39 0,1 1 10 15,-1 2-41-15,0-1-87 0,0 2-92 16,-1 0-79-16,1 0-62 0,-1 2-42 0,1-1-27 16,-2-1-21-16,2 1-13 0,0 2-7 15,-1 0-3-15,1 0 0 0,0 1 2 16,0 2 2-16,0 1 6 0,0 2 2 0,1 1 1 15,1 2-1-15,-1 2-2 0,2-1-2 16,-2 3-6-16,1 2-4 0,0 0-3 0,0 2-4 16,3 1-2-16,1 2-2 0,-1-1-2 15,3 4-1-15,2-3-2 0,2 1-2 16,2-1-1-16,1-1 0 0,0-2 1 0,3-3-1 15,2-5-3-15,-1-2-1 0,1-4-3 16,4-6-7-16,-2-4-8 0,0-4-5 0,0-6-2 16,-3-5-3-16,-2-3 0 0,-4-4 3 15,-3-3 8-15,-3 1 3 0,-2-2 4 0,-3 4 7 16,-2 3 6-16,-2 4 5 0,2 3-1 15,-1 5 4-15,0 3 0 0,-2 2-2 0,0 6 2 16,0 4-3-16,1 5 1 0,0 3-2 16,4 3 2-16,0 2 3 0,5 3-2 0,1-1 0 15,5 1-1-15,-1 0 1 0,5-2-1 16,1-1 3-16,1-3-1 0,3-3-1 15,1-2 0-15,1-5-1 0,2-3-2 0,-3-4-2 16,0-3 0-16,-2-4 1 0,-2-4-1 16,-4-3 0-16,-2-4 0 0,-4-3 1 0,-4-2 2 15,-4-3-1-15,-4 2 4 0,-2 0 3 16,-2 1 4-16,-3 4 4 0,1 3 0 15,-1 3 3-15,-1 1-4 0,1 4-4 0,-1 1-6 16,0 3-15-16,0 1-21 0,2 5-30 16,0 1-54-16,3 1-104 0,0 5-185 0,3 0-121 15,3 2-144-15,2 0-224 0,2 2-81 16,1 1 33-16,2 1 151 0,1 4 110 15,3 0 154-15</inkml:trace>
          <inkml:trace contextRef="#ctx0" brushRef="#br0" timeOffset="44710.5573">6897 2690 220 0,'2'0'561'0,"1"0"151"16,1-1 140-16,0-1 121 0,2-1-159 0,1 0-102 16,1 0-115-16,3-1-122 0,1-1-119 15,4 0-105-15,0 1-78 0,2 0-52 16,3 4-35-16,1-2-24 0,-2 4-16 0,2 1-15 15,-3 1-11-15,-1 2-5 0,-3 1-1 16,-4 4-1-16,-2 1-5 0,-5 3 5 0,-4 2 1 16,-3 3 0-16,-5 1-1 0,0 1 2 15,-3-1 3-15,1-3 0 0,-1 0 0 16,1-3-1-16,3-4 2 0,2-1-3 0,1-1-2 15,1-4-5-15,3-1-2 0,1-3-6 16,5-2-16-16,4-3-29 0,3 0-44 0,7-2-68 16,3-1-145-16,6-3-190 0,4-3-125 15,1 0-239-15,2-2-141 0,1 1-30 16,0-2 93-16,0-1 165 0,2-1 124 0</inkml:trace>
          <inkml:trace contextRef="#ctx0" brushRef="#br0" timeOffset="45269.5893">7521 2208 213 0,'-10'-4'420'15,"1"-1"58"-15,2-2 39 0,-1 1-73 16,2 2-111-16,2-3-107 0,1 1-71 0,2 0-43 16,2-3-25-16,5 0-6 0,1 2 9 15,5-3 16-15,3 3 15 0,3-1 24 16,4-1 31-16,1 3 29 0,3 0 23 0,1 0 14 15,0 2 9-15,-1 2-9 0,0 2-23 16,-1 0-25-16,-3 2-26 0,0 2-23 0,-3 2-20 16,-1 1-13-16,-1 2-9 0,-3 4-6 15,-1 3-2-15,-2 1-7 0,0 4-7 16,-1 2-7-16,-2 3-6 0,2 1-7 0,-1 3-8 15,2 4-6-15,2 0-4 0,-1 2-3 16,1 0 1-16,2 1-2 0,0 0-2 0,3-2-2 16,-2 2 0-16,2-3-5 0,0 1-2 15,0-1-4-15,-2 0-3 0,-1-2-3 16,1 0-4-16,-4 0-1 0,-2-3-3 0,-4-1 1 15,-1-1-3-15,-5 0 1 0,-6-3 0 16,-2-2 0-16,-6 1-2 0,-5-3-3 0,-6-2-7 16,-7-2-17-16,-3 1-25 0,-8-3-45 15,-5 0-93-15,-4 0-219 0,-5-3-177 16,-3-1-300-16,-2-1-142 0,0-3-44 0,3 3 46 15,5-3 195-15,5-3 170 0</inkml:trace>
        </inkml:traceGroup>
        <inkml:traceGroup>
          <inkml:annotationXML>
            <emma:emma xmlns:emma="http://www.w3.org/2003/04/emma" version="1.0">
              <emma:interpretation id="{44AAB56E-8E67-4E70-BDE5-A3D4EFF25811}" emma:medium="tactile" emma:mode="ink">
                <msink:context xmlns:msink="http://schemas.microsoft.com/ink/2010/main" type="inkWord" rotatedBoundingBox="15987,5779 17389,5746 17409,6585 16006,6618"/>
              </emma:interpretation>
              <emma:one-of disjunction-type="recognition" id="oneOf8">
                <emma:interpretation id="interp24" emma:lang="" emma:confidence="1">
                  <emma:literal/>
                </emma:interpretation>
              </emma:one-of>
            </emma:emma>
          </inkml:annotationXML>
          <inkml:trace contextRef="#ctx0" brushRef="#br0" timeOffset="85565.8941">9441 2259 44 0,'-4'-2'87'0,"-1"-1"-24"0,1 2-17 16,-1-1-6-16,1 1-1 0,-2 1 3 0,1-1 3 15,1-1 1-15,-2 2 7 0,3 0 13 16,-1 0 10-16,1 0 18 0,1 0 21 0,0 0 26 16,1 0 28-16,0-2 28 0,1 1 17 15,-2 0 1-15,1-2-10 0,1 2-14 0,-3-1-23 16,2-2-30-16,-1 4-24 0,0-2-20 15,0 1-17-15,1-2-22 0,-1 3-16 0,1-1-13 16,0 1-8-16,1 0-6 0,0 1 7 16,0 3 23-16,0 2 37 0,2 1 40 15,0 2 53-15,1 3 64 0,-1 1 41 0,1 1 22 16,0 2 1-16,0 3-15 0,-1 1-32 15,0 2-51-15,-2 0-38 0,1 1-40 0,0-1-34 16,-1 0-26-16,0-1-20 0,2-2-16 16,-1-3-13-16,-1 0-6 0,3-6-6 15,-2-1-8-15,2-4-5 0,3-3-9 0,0-4-9 16,3-3-10-16,-2-4-1 0,1-1 2 15,0-4 3-15,-1-1 7 0,-3-1 7 0,0-1 10 16,-2 1 2-16,-1 1 4 0,-1 2-2 16,0 5 1-16,0 0-1 0,1 6-1 0,1 2 4 15,0 4 0-15,3 4 3 0,1 2 4 16,3 4 5-16,3 0 5 0,5 1 3 0,0 0 7 15,5 0 2-15,3-2 1 0,3-1 0 16,2-1-4-16,3-2-5 0,-1-5-5 0,1-1-3 16,-2-3-3-16,0-1-4 0,-5-3 1 15,-3-2 3-15,-5-3-1 0,-3-2 0 16,-3-3 0-16,-6-2 5 0,-3-1 8 0,-6-5 4 15,-5 0 7-15,-5-1 12 0,-2 2 11 16,-3 0 5-16,-1 0 2 0,1 1-4 0,-1 3-5 16,1 3-11-16,3 1-12 0,0 2-8 15,4 1-11-15,2 3-9 0,3 1-21 16,3-1-37-16,0 4-67 0,4-1-126 0,4 1-127 15,3 2-71-15,4-1-56 0,2 0-122 16,3 2-131-16,-1 0 19 0,1 0 72 0,-2 2 50 16,-2 0 56-16,1-1 150 0</inkml:trace>
          <inkml:trace contextRef="#ctx0" brushRef="#br0" timeOffset="85830.9093">9940 1754 53 0,'-4'-14'422'0,"1"3"58"16,-1 4 37-16,-2 0 20 0,2 4-155 15,0 1-151-15,1 4-92 0,-1 5-51 0,2 0-24 16,0 3-7-16,1 3-2 0,2 3 0 15,2 2 0-15,1 3-2 0,3 1-10 0,0 3-11 16,1 1-6-16,0 2-11 0,2 0-22 16,0 1-26-16,1 1-25 0,0-3-128 15,0-2-209-15,-2 1-107 0,2-4-42 0,0-3-9 16,-1-2 6-16,-1-2 117 0</inkml:trace>
          <inkml:trace contextRef="#ctx0" brushRef="#br0" timeOffset="86056.9221">10328 2276 252 0,'11'6'473'0,"1"-4"38"0,0-2 21 0,1-2-20 15,1-1-223-15,-1-2-133 0,2 0-73 16,1-1-38-16,-1 0-21 0,-2-1-9 0,1 2-19 16,-1 0-65-16,-4-2-142 0,-1 3-163 15,-2 0-85-15,-3 0-48 0,-3 4-12 16,-3 2 50-16</inkml:trace>
          <inkml:trace contextRef="#ctx0" brushRef="#br0" timeOffset="86190.9298">10403 2337 181 0,'-9'16'380'0,"0"0"65"0,4-4 47 15,4-1-77-15,1-2-89 0,5-2-80 16,5-1-75-16,2-2-59 0,6-4-45 0,5-2-31 15,3-3-14-15,6-2-11 0,4-2-38 16,1-3-165-16,1 0-174 0,4-3-90 0,-4 0-48 16,1-1-24-16,-5-1 18 0</inkml:trace>
        </inkml:traceGroup>
      </inkml:traceGroup>
    </inkml:traceGroup>
    <inkml:traceGroup>
      <inkml:annotationXML>
        <emma:emma xmlns:emma="http://www.w3.org/2003/04/emma" version="1.0">
          <emma:interpretation id="{1B173C95-FFB7-4385-8422-1B1E44D2D6B9}" emma:medium="tactile" emma:mode="ink">
            <msink:context xmlns:msink="http://schemas.microsoft.com/ink/2010/main" type="paragraph" rotatedBoundingBox="12194,8782 19188,8670 19212,10142 12217,10254" alignmentLevel="4"/>
          </emma:interpretation>
        </emma:emma>
      </inkml:annotationXML>
      <inkml:traceGroup>
        <inkml:annotationXML>
          <emma:emma xmlns:emma="http://www.w3.org/2003/04/emma" version="1.0">
            <emma:interpretation id="{FFDC03B0-52BA-477F-9104-A9343B6A4F1A}" emma:medium="tactile" emma:mode="ink">
              <msink:context xmlns:msink="http://schemas.microsoft.com/ink/2010/main" type="line" rotatedBoundingBox="12194,8782 19188,8670 19212,10142 12217,10254"/>
            </emma:interpretation>
          </emma:emma>
        </inkml:annotationXML>
        <inkml:traceGroup>
          <inkml:annotationXML>
            <emma:emma xmlns:emma="http://www.w3.org/2003/04/emma" version="1.0">
              <emma:interpretation id="{E751218F-65D7-4A0A-B88A-1A22E2CF4D21}" emma:medium="tactile" emma:mode="ink">
                <msink:context xmlns:msink="http://schemas.microsoft.com/ink/2010/main" type="inkWord" rotatedBoundingBox="12194,8782 15781,8724 15803,10110 12216,10167"/>
              </emma:interpretation>
              <emma:one-of disjunction-type="recognition" id="oneOf9">
                <emma:interpretation id="interp25" emma:lang="" emma:confidence="1">
                  <emma:literal/>
                </emma:interpretation>
              </emma:one-of>
            </emma:emma>
          </inkml:annotationXML>
          <inkml:trace contextRef="#ctx0" brushRef="#br0" timeOffset="49614.8378">5571 5451 333 0,'5'0'486'0,"2"-4"43"16,0 1 54-16,1 1 24 0,3-1-90 16,2 2-29-16,3-1 11 0,4 2 13 0,-1 1-17 15,4 1-69-15,-1 4-109 0,3 3-88 16,0 2-69-16,0 5-53 0,-1 2-29 0,0 2-18 15,-1 4-13-15,-2 2-10 0,-5 2-6 16,-3 3-4-16,-5 1-1 0,-4 1-7 0,-5 1-2 16,-5 0-1-16,-4 1 1 0,-2-3-5 15,-3 0 3-15,-2-4 2 0,0-2 2 0,-1-5-1 16,1-2 0-16,1-5 3 0,2-4-3 15,2-6-2-15,1-4-2 0,2-6-6 16,4-7-12-16,5-7-13 0,4-5-21 0,6-5-30 16,5-5-34-16,4-3-33 0,6-3-22 15,4-2-20-15,1 1-3 0,4 1 13 0,1 2 24 16,-1 1 33-16,0 5 32 0,-3 1 42 15,-3 4 48-15,-3 4 44 0,-4 3 42 16,-5 5 36-16,-3 2 19 0,-6 4 3 0,-2 1-16 16,-4 3-24-16,-3 1-31 0,-5 3-29 15,-3 4-15-15,-2 3-10 0,-3 4-5 0,-3 4-3 16,1 3 1-16,-1 2-1 0,3 3-2 15,0 3-1-15,4 1-2 0,2 1-3 16,2 0-2-16,3 1-4 0,2-1-3 0,5-3-3 16,4 0-5-16,2-2-10 0,5-4-13 15,4 1-35-15,4-4-74 0,3-5-169 0,5-5-152 16,6-5-111-16,-2-4-236 0,3-5-136 15,-1-3-17-15,-4-3 123 0,-2-2 127 0,-5-3 107 16</inkml:trace>
          <inkml:trace contextRef="#ctx0" brushRef="#br0" timeOffset="49895.8539">6263 4790 63 0,'1'-18'447'0,"-1"5"65"0,1 0 56 15,-1 2 60-15,-1 4-113 0,1-1-162 0,-1 4-92 16,1 3-57-16,-2 2-52 0,1 4-56 15,1 5-43-15,0 4-23 0,0 3-12 16,3 4-5-16,-1 1-30 0,4 1-51 0,1 2-45 16,2 0-50-16,0 2-207 0,0-3-170 15,2 0-63-15,0-4 2 0,2-2 18 0,2-2 36 16</inkml:trace>
          <inkml:trace contextRef="#ctx0" brushRef="#br0" timeOffset="50709.9004">7344 4889 427 0,'5'-1'495'16,"-2"-2"44"-16,0 3 46 0,-6 0-71 15,-1 0-118-15,-5 0-51 0,-2 4-11 16,-5 0 1-16,-3 0-11 0,-3 1-26 0,-2 0-43 16,0 0-55-16,0-1-46 0,2-1-41 15,3 1-29-15,2 0-26 0,5-3-19 0,1 1-10 16,3 0-5-16,1-1-3 0,1-1-2 15,4 0 0-15,-1 0-4 0,0 0 0 16,3 0-2-16,0-1-1 0,0-1-3 0,2 2-3 16,-1 0 0-16,-1 0-1 0,0 0-1 15,0 0 0-15,0 0 0 0,0 0 3 0,-1 2 0 16,-1-1 0-16,2 0-1 0,-1 1 7 15,-1 2 4-15,2-1 8 0,-1 4 7 0,1 0 9 16,-3 0 11-16,2 2 2 0,0 2 1 16,-2 0 0-16,1 3-1 0,1 1-2 0,-2 1-2 15,2 4-5-15,-2 3-1 0,0 1-4 16,1 4-5-16,-2 3-7 0,-1 4-4 15,1 3-4-15,2 7-1 0,-1 2-5 0,0 3 0 16,2 2-4-16,-1 2 0 0,1 1-5 16,1-3-2-16,3 2-2 0,-1-3 2 0,1-3-1 15,1-2-1-15,3-2-1 0,0-4 1 16,1-4 0-16,3-4-1 0,2-4 2 15,2-3 2-15,1-5 2 0,5-4-2 0,2-3-1 16,5-3 3-16,3-4-4 0,4-3-1 16,2 0 0-16,1-2-1 0,2-1 1 0,0 0-1 15,-3 0 0-15,-2 0 0 0,-4 0 0 16,-2 0 0-16,-4 1 0 0,-4 1-1 15,-4-2 0-15,-1 1 3 0,-4 0 0 0,-2-1 1 16,-4 1 1-16,0-1 0 0,-1 2 2 16,-2-2-2-16,-1 0-3 0,-2 0-9 0,0 0-22 15,-3-2-51-15,-1 1-124 0,-2-1-171 16,-1-6-112-16,-1 0-153 0,-2-2-225 15,1-3-79-15,-4 2 54 0,0-2 136 0,-1 1 92 16,-1 0 152-16</inkml:trace>
          <inkml:trace contextRef="#ctx0" brushRef="#br0" timeOffset="51046.9197">6591 5579 371 0,'-5'1'489'15,"1"-2"49"-15,0-1 52 0,1 2-23 16,0 0-174-16,3-2-98 0,0 1-61 15,4-3-65-15,3 1-100 0,4 0-108 16,4-1-67-16,4-3-71 0,2-1-182 0,1 1-154 16,1 1-44-16,1 0-3 0,1 2 2 0,-2 1 34 15</inkml:trace>
          <inkml:trace contextRef="#ctx0" brushRef="#br0" timeOffset="51193.9281">6787 5660 38 0,'-10'14'409'0,"2"-2"58"0,1 1 39 15,0-3 22-15,2-3-146 0,2 2-150 0,0-3-87 16,4 0-59-16,4-2-37 0,1-1-21 15,8-3-19-15,4-2-43 0,4-3-186 16,6-1-156-16,0-5-85 0,5 0-44 0,2-3-20 16,3 0 26-16</inkml:trace>
          <inkml:trace contextRef="#ctx0" brushRef="#br0" timeOffset="51883.9675">8063 5455 82 0,'-2'-1'446'0,"4"1"55"0,-1 0 26 0,3 0 20 16,0 0-147-16,3 0-147 0,0 1-69 15,3 1-8-15,1 0 71 0,3 2 71 0,1 1 43 16,1 4 30-16,2-1 8 0,0 4-14 16,0 1-72-16,-3 3-74 0,0-2-57 15,-3 4-47-15,-1-1-33 0,-4 1-28 0,-4 0-22 16,-2 2-15-16,-3-1-8 0,-4 0-6 15,-1-1-4-15,-2-2-5 0,-2 0-3 0,0-3-4 16,1-3 0-16,0-1-3 0,2-4-1 16,1-1 4-16,0-4-4 0,3-4-7 15,3-4-12-15,2-3-14 0,5-4-24 0,6-4-27 16,3-1-24-16,5-3-21 0,0-2-14 15,4 0-3-15,-2-1 12 0,0 2 18 16,1 0 26-16,-4 0 34 0,0 2 39 0,-2 1 42 16,-2 3 44-16,-3 0 40 0,-3 5 28 0,-4-1 17 15,1 6-4-15,-4 0-18 0,1 2-29 16,-3 3-32-16,0 1-26 0,-4 4-20 0,0 4-13 15,-3 1-6-15,2 7-6 0,-2 2-2 16,3 3 1-16,-1 2 2 0,5 3-3 16,0 0 0-16,3 2 0 0,3 0 0 0,1-3-8 15,2 3-19-15,5-4-38 0,1-1-76 16,4-1-157-16,6-3-139 0,3-4-110 0,2-3-250 15,1-1-116-15,1-3-7 0,-2-2 114 16,1-2 116-16,-1-1 105 0</inkml:trace>
          <inkml:trace contextRef="#ctx0" brushRef="#br0" timeOffset="52078.9788">9046 5715 406 0,'-1'10'489'16,"-2"0"36"-16,0 2 37 0,2 1-52 0,-1 3-160 15,2-1-84-15,0 3-48 0,0 0-24 16,3 2-33-16,-1-1-83 0,0 1-102 0,4-2-71 16,2-1-106-16,3-3-221 0,3-1-144 15,4-2-43-15,1-4 15 0,4-3 21 0,2-4 79 16</inkml:trace>
        </inkml:traceGroup>
        <inkml:traceGroup>
          <inkml:annotationXML>
            <emma:emma xmlns:emma="http://www.w3.org/2003/04/emma" version="1.0">
              <emma:interpretation id="{3F3A10A2-CE57-47BE-82CE-16590B1A7EB6}" emma:medium="tactile" emma:mode="ink">
                <msink:context xmlns:msink="http://schemas.microsoft.com/ink/2010/main" type="inkWord" rotatedBoundingBox="16869,8743 19189,8706 19212,10142 16892,10179"/>
              </emma:interpretation>
              <emma:one-of disjunction-type="recognition" id="oneOf10">
                <emma:interpretation id="interp26" emma:lang="" emma:confidence="1">
                  <emma:literal/>
                </emma:interpretation>
              </emma:one-of>
            </emma:emma>
          </inkml:annotationXML>
          <inkml:trace contextRef="#ctx0" brushRef="#br0" timeOffset="52798.0199">10251 5351 42 0,'-3'-6'447'15,"0"3"61"-15,5-1 42 0,-1-1 60 0,3-1-37 16,2 0-94-16,0-1-25 0,3 1 6 16,2 2 16-16,1-2-14 0,3 2-72 15,2 1-82-15,3 3-67 0,2 1-54 16,2 3-46-16,2 2-37 0,0 2-26 0,1 2-16 15,0 2-11-15,-3 1-8 0,-2 4-6 0,-2 0-4 16,-5 4-1-16,-6-1-5 0,-3 4-4 16,-5 0-2-16,-5 2-5 0,-4 2-4 0,-2-1-2 15,-4-2-2-15,-1 0-2 0,-1-5 0 16,1-1-1-16,0-2 2 0,1-6 1 0,3-1 2 15,1-6-3-15,3-3-10 0,2-5-12 16,5-6-18-16,5-5-27 0,6-5-32 0,6-3-46 16,3-6-62-16,7-3-75 0,1-4-66 15,4 2-21-15,1-2 3 0,-1 2 36 16,1 3 72-16,-4-1 116 0,-3 7 129 0,-1 1 114 15,-6 5 91-15,-3 3 63 0,-3 2 37 16,-4 6-3-16,-5 2-33 0,-1 2-53 16,-4 4-56-16,-3 4-44 0,-5 2-31 0,0 2-21 15,-2 5-11-15,0 2-9 0,1 2-9 16,2 3-6-16,0 1-5 0,2 3-5 0,2 0-2 15,3 1-4-15,3 1-1 0,3 0-4 16,1-1-7-16,4 1-19 0,1-2-30 16,4 1-59-16,3-4-141 0,5-1-159 0,4-6-96 15,-1-1-198-15,3-4-175 0,-1-4-49 16,0-3 80-16,1-2 131 0,-2 0 85 0,1-6 208 15</inkml:trace>
          <inkml:trace contextRef="#ctx0" brushRef="#br0" timeOffset="53148.0398">11349 5564 122 0,'3'-3'481'0,"1"3"90"0,0-1 78 0,2-1 101 15,1-1-81-15,1-1-74 0,2 1-51 0,2-1-47 16,3 2-51-16,2 0-81 0,1 1-103 16,2 1-88-16,1 0-62 0,-1 3-42 15,0 0-28-15,-2 2-16 0,-3 1-9 0,-4 2-2 16,-3 3 2-16,-4 1 5 0,-4 2 6 15,-5 1 4-15,-4 3 7 0,-2-1 8 16,-2 1 4-16,-1-1 5 0,-1 0 0 0,2-3 1 16,2 0-8-16,2-4-8 0,3-1-9 15,2-1-12-15,4-4-8 0,3 0-11 0,4-2-17 16,8 0-26-16,5-5-42 0,7 0-88 15,6-3-193-15,5-4-141 0,3-2-133 0,2-2-227 16,-2-2-112-16,-1-1 8 0,-3 2 149 16,-2-4 123-16,-5-1 133 0</inkml:trace>
          <inkml:trace contextRef="#ctx0" brushRef="#br0" timeOffset="53702.0716">11829 4857 142 0,'-9'-16'462'0,"5"-1"50"0,1 0 31 16,6 0 25-16,1 0-174 0,5 1-127 15,7-1-58-15,6 1-23 0,4 0-11 0,7 3-7 16,4 2-14-16,4 0-21 0,0 3-16 16,2 3-6-16,-3 2-9 0,-4 3-8 15,-5 3-7-15,-6 0 0 0,-3 3 2 0,-6 0 5 16,-3 4 18-16,-5 1 21 0,-4 4 18 15,-2 2 14-15,-2 2 2 0,-3 3-5 0,1 2-12 16,0 4-15-16,-1 2-17 0,3 1-15 16,0 3-13-16,4 2-13 0,2 0-13 15,2 3-11-15,1-4-10 0,4 4-6 0,2 0-3 16,1-1 0-16,2 0 3 0,0 2 8 15,3-2 4-15,-2 3 3 0,2-1 1 16,-2-2 7-16,-1 0 4 0,0 1 2 0,-2 0-1 16,-1-1 0-16,-1-2 1 0,-3-1-8 15,-1-1-12-15,-5 0-11 0,-2-2-4 0,-6 0-7 16,-2 0-7-16,-6-2-9 0,-7 1-18 15,-4-1-22-15,-10 2-53 0,-6-4-105 0,-8-1-253 16,-11-1-294-16,-8-3-250 0,-11-3-119 16,-8-3-26-16,-6-4 64 0,-5-4 230 0,-4 1 289 15</inkml:trace>
        </inkml:traceGroup>
      </inkml:traceGroup>
    </inkml:traceGroup>
    <inkml:traceGroup>
      <inkml:annotationXML>
        <emma:emma xmlns:emma="http://www.w3.org/2003/04/emma" version="1.0">
          <emma:interpretation id="{F0B7A9A7-9B1A-4E08-9DE8-2CBB74272C2C}" emma:medium="tactile" emma:mode="ink">
            <msink:context xmlns:msink="http://schemas.microsoft.com/ink/2010/main" type="paragraph" rotatedBoundingBox="6914,11543 20589,10338 20761,12293 7086,13498" alignmentLevel="2"/>
          </emma:interpretation>
        </emma:emma>
      </inkml:annotationXML>
      <inkml:traceGroup>
        <inkml:annotationXML>
          <emma:emma xmlns:emma="http://www.w3.org/2003/04/emma" version="1.0">
            <emma:interpretation id="{B4BF3B6F-3CF6-4668-9FF6-E0C395F16564}" emma:medium="tactile" emma:mode="ink">
              <msink:context xmlns:msink="http://schemas.microsoft.com/ink/2010/main" type="inkBullet" rotatedBoundingBox="7040,12973 8377,12855 8411,13247 7075,13365"/>
            </emma:interpretation>
          </emma:emma>
        </inkml:annotationXML>
        <inkml:trace contextRef="#ctx0" brushRef="#br0" timeOffset="31104.7791">421 8980 137 0,'1'0'426'16,"1"-2"59"-16,-1 2 34 0,-1-3-38 15,0 0-118-15,-1-1-135 0,-1-2-91 0,2 3-50 16,-2-3-24-16,0 2-7 0,1-1 7 15,1 0 13-15,-2 1 22 0,1-1 27 0,1 2 31 16,-1 1 35-16,1 0 34 0,0 0 24 16,0 1 11-16,0 0-7 0,-2-1-18 15,1 2-32-15,1 0-37 0,0 0-38 0,-1 0-34 16,1 0-25-16,0 0-22 0,-2 2-18 15,2 0-12-15,0 4-7 0,0 0-3 0,2 0 0 16,-1 0 13-16,-1 4 12 0,3 1 10 16,-2 5 18-16,0 0 7 0,2 2 6 15,0 2-7-15,0 1-5 0,-1 0-5 0,3 2-13 16,-1-1-6-16,1 0-8 0,1 0-5 15,1-1-5-15,-2-2-5 0,2-2-5 0,0 0 0 16,1-3 1-16,0-2-1 0,1-2-1 16,2-3 0-16,-2-3-1 0,4-1-1 15,-1-5-2-15,3 0-2 0,0-6-1 0,0 0-4 16,0-4-4-16,1-2-5 0,-4 1-1 15,0-5 0-15,-1 1 3 0,-2-1 0 0,-1 4 7 16,-3 1 0-16,-1 3 1 0,1 1 2 16,-3 3-4-16,1 2 2 0,0 3-2 0,0 2 4 15,1 3 3-15,-2 2 2 0,4 3 2 16,-1 0 0-16,1 2 1 0,1-1 0 0,0 0-1 15,0-1 0-15,0 0 1 0,-1-3 0 16,3-2 0-16,-1 0 0 0,3-4-1 0,1 0-1 16,1-4-2-16,0-6 0 0,1 2-1 15,-1-5 2-15,-1 0-1 0,-2-4-1 16,-2 1 1-16,-3-3-1 0,-1-4 0 0,-2 0-2 15,-2 1 0-15,-2-1 1 0,-2 4 0 16,0 0 2-16,-1 0 1 0,-2 4-1 0,3 3 2 16,-2 0-3-16,-1 5-1 0,2 1-2 15,-2-1-5-15,1 3-4 0,4 0-22 16,-2 0-39-16,2 3-76 0,1-1-149 0,1 2-125 15,0 2-73-15,3-1-38 0,-2 4-127 16,3 0-119-16,2 4 41 0,-1 0 72 0,1 2 48 16,2 1 42-16,0 2 156 0</inkml:trace>
        <inkml:trace contextRef="#ctx0" brushRef="#br0" timeOffset="31419.7971">1081 9066 259 0,'14'-4'487'0,"1"-3"55"0,3 1 62 0,1-2 86 16,2 2-119-16,1-2-40 0,0 4-13 16,0 0-11-16,-3 1-38 0,-1 3-93 15,-2 1-110-15,-1 2-94 0,-1 3-60 0,-3 1-39 16,-1 3-20-16,-2 2-10 0,-2 1-8 15,-4 3-2-15,-2 1-5 0,-2 0-2 0,-3 1-4 16,-1-2-3-16,0 0-4 0,-1-1-2 16,2-2-2-16,1-2-4 0,1-4-1 15,0-1-4-15,4 0-1 0,4-4 0 0,4 1 0 16,6-4-3-16,7-3-11 0,6-2-32 0,5-4-62 15,3 0-154-15,2-2-155 0,3-4-123 16,1 3-266-16,-3-4-127 0,0 0-20 0,-2 0 106 16,-2-1 133-16,-1-1 116 0</inkml:trace>
      </inkml:traceGroup>
      <inkml:traceGroup>
        <inkml:annotationXML>
          <emma:emma xmlns:emma="http://www.w3.org/2003/04/emma" version="1.0">
            <emma:interpretation id="{5675452D-B08D-428C-A333-450CCB61BFF9}" emma:medium="tactile" emma:mode="ink">
              <msink:context xmlns:msink="http://schemas.microsoft.com/ink/2010/main" type="line" rotatedBoundingBox="9537,11312 20589,10338 20761,12293 9709,13267"/>
            </emma:interpretation>
          </emma:emma>
        </inkml:annotationXML>
        <inkml:traceGroup>
          <inkml:annotationXML>
            <emma:emma xmlns:emma="http://www.w3.org/2003/04/emma" version="1.0">
              <emma:interpretation id="{69BC4357-D2B9-4683-992E-0B383277B9B5}" emma:medium="tactile" emma:mode="ink">
                <msink:context xmlns:msink="http://schemas.microsoft.com/ink/2010/main" type="inkWord" rotatedBoundingBox="9537,11312 11514,11137 11663,12835 9686,13009">
                  <msink:destinationLink direction="with" ref="{1E9326D0-AAFC-46EF-A0AA-3510746610D8}"/>
                  <msink:destinationLink direction="to" ref="{C9F0BC8E-7DFB-4289-A29A-1591F4F066AF}"/>
                </msink:context>
              </emma:interpretation>
            </emma:emma>
          </inkml:annotationXML>
          <inkml:trace contextRef="#ctx0" brushRef="#br0" timeOffset="17852.0211">3096 7423 85 0,'-6'-6'448'0,"2"0"55"0,-1 2 29 16,0-1 20-16,3 1-152 0,-2 1-158 0,-1 1-85 15,4 1-40-15,-2-1-24 0,1 2-15 16,-1 2-16-16,0-1-12 0,-1 4-2 15,1 2 15-15,-2 3 25 0,1 4 66 0,-2 4 69 16,1 4 53-16,0 4 40 0,0 5 20 16,-2 4 3-16,2 6-43 0,-2 4-53 0,1 4-46 15,-1 3-47-15,2 6-40 0,1 3-31 16,1 1-26-16,2 2-17 0,3 1-12 15,5-4-4-15,3-2 1 0,2-2 0 0,5 0 2 16,1-4 3-16,2 0 1 0,2-2 2 0,2-2 1 16,-1-2-1-16,2-2-3 0,1-4-1 15,1 0-5-15,2-4-2 0,1-2-3 0,3-2-1 16,5-5-1-16,1-3 0 0,5-3 2 15,5-5-1-15,6-4-4 0,5-6-2 16,5-3-3-16,6-5-4 0,5-3-1 0,5-5-2 16,3-4 2-16,3 0 0 0,-1-3 0 15,-1-3 0-15,-1-2-2 0,-1-2 5 0,-6-1-1 16,-3-3 1-16,-7-1 3 0,-5-1 1 15,-5-3 1-15,-6-2-2 0,-6-3-2 0,-5-2-2 16,-8-5-2-16,-5-3-3 0,-5-4-4 16,-7-6 0-16,-4-1-2 0,-5-7 1 0,-6-1 1 15,-3-2 0-15,-5 3 0 0,-2 0 1 16,-5 1 2-16,-3 3 3 0,-3 1 1 15,-3 4 4-15,-5 5 2 0,-4 3-1 0,-4 3 2 16,-6 3-4-16,-4 5 1 0,-5 2-2 0,-6 3-2 16,-5 1-1-16,-4 5 0 0,-6 3 0 15,-3 1-2-15,-1 1-3 0,-1 4-3 0,1 2-12 16,1 3-19-16,2 0-38 0,0 5-66 15,3 1-134-15,3 0-147 0,4 3-85 16,4 2-123-16,6 1-210 0,6 1-63 16,4 4 66-16,6 2 114 0,5 3 78 0,5 2 133 15</inkml:trace>
        </inkml:traceGroup>
        <inkml:traceGroup>
          <inkml:annotationXML>
            <emma:emma xmlns:emma="http://www.w3.org/2003/04/emma" version="1.0">
              <emma:interpretation id="{B9D9D408-2C4C-44A8-A3C6-4E07EF5281B7}" emma:medium="tactile" emma:mode="ink">
                <msink:context xmlns:msink="http://schemas.microsoft.com/ink/2010/main" type="inkWord" rotatedBoundingBox="14075,11780 16870,11533 16967,12627 14171,12874"/>
              </emma:interpretation>
              <emma:one-of disjunction-type="recognition" id="oneOf11">
                <emma:interpretation id="interp27" emma:lang="" emma:confidence="1">
                  <emma:literal/>
                </emma:interpretation>
              </emma:one-of>
            </emma:emma>
          </inkml:annotationXML>
          <inkml:trace contextRef="#ctx0" brushRef="#br0" timeOffset="60944.4858">7502 8423 224 0,'0'-3'462'15,"2"1"51"-15,0-2 54 0,-1 2 24 0,1-2-29 16,0 2-43-16,-2 0-8 0,2 0 6 15,-1 2-14-15,0 0-65 0,2 0-109 0,1 4-88 16,3-1-68-16,0 4-48 0,1 1-29 16,2 3-15-16,0 3-9 0,1 2-9 0,-5 2-7 15,3 1-5-15,-5 3-4 0,0 0-9 16,-3 1-6-16,-1 1-8 0,0 0-5 0,-2-1-3 15,-1-2-6-15,0-3-2 0,0 0-1 16,1-3-4-16,-1-3 1 0,1-2 1 16,0-1 0-16,0-4-1 0,2-3 2 0,-1 0-1 15,0-4 0-15,-2-6-2 0,1-4-2 16,0-6-3-16,0-5-1 0,0-4 1 0,2-7-4 15,0 2-1-15,2-1-2 0,2-2 0 16,3 3 0-16,0 3 1 0,1 3-2 16,3 5 1-16,0 3 1 0,3 4 1 0,1 3-1 15,0 4 0-15,3 5 1 0,2 2 1 16,-1 5 2-16,0 1 1 0,2 4 2 15,-2 3 2-15,-1 1-1 0,0-1 2 0,-3 3 0 16,-1 2 0-16,-2-2 0 0,-2 1 1 16,-2-1 0-16,-3 0 0 0,0-2 0 0,-1 0-7 15,-3-3-9-15,0 1-17 0,-1-2-29 0,-1-3-49 16,0 0-88-16,-1 1-153 0,1-3-128 15,1-1-60-15,1-2-81 0,2 0-162 16,3-2-63-16,-1 0 78 0,3-2 93 0,3-2 55 16,2 1 95-16</inkml:trace>
          <inkml:trace contextRef="#ctx0" brushRef="#br0" timeOffset="61620.5245">8189 8435 388 0,'3'0'482'0,"0"0"38"15,0 0 30-15,-1 0-75 0,1-1-120 16,0 0-54-16,2-1 2 0,1 2 23 0,-1-2 25 15,2 1 1-15,1-2-22 0,2 2-45 16,0-1-55-16,-1-2-46 0,4 2-49 16,-2-2-36-16,1-2-26 0,-2 2-15 0,1 1-9 15,-2 0-3-15,1-4-5 0,-3 1-2 16,1-2-3-16,-1 1 0 0,0-3-1 15,-2 1 2-15,-1 1 2 0,-1-4 2 0,0 4 9 16,-3-1-3-16,0-1-3 0,0 2-4 16,-3 0-1-16,0 2-3 0,-1 2-10 0,-3 0-3 15,-1 0-5-15,-1 4-3 0,-5 0-6 16,-1 4-4-16,-2 2-1 0,-2 4 3 0,0 2 0 15,-1 5 1-15,1 1 4 0,0 2 1 16,1 2 0-16,3 1 0 0,1 1-1 0,3-1-2 16,4 3-2-16,3-4 0 0,6-1-1 15,3-1 1-15,6-2-1 0,4-3 1 0,7-1-2 16,7-5-3-16,7-5-4 0,5-3-5 15,6-3-5-15,2-4-9 0,5-4-6 16,-2-3-4-16,-1-3-5 0,-3-3-5 0,-5-2-3 16,-3-3 3-16,-7-3 4 0,-4-4 6 15,-6-1 5-15,-5 1 14 0,-6 1 16 0,-2 2 15 16,-2 7 14-16,-4-1 13 0,-1 6 10 15,-2 3 5-15,1 3-6 0,-2 1-9 0,1 2-8 16,-1 4-10-16,0 3-9 0,0 1-4 16,0 7 2-16,2 2 4 0,-2 4 4 0,2 3 4 15,2 3 6-15,2 2 2 0,1 3-1 16,1 3-1-16,0 0-1 0,3 2-5 0,0 1-7 15,0-1-5-15,2 1-5 0,-2-2-4 16,1 1-5-16,0-4-5 0,1-1-20 16,-2-4-21-16,-2-2-37 0,-2-4-48 0,-1-3-79 15,-2-5-201-15,-1-3-133 0,-3-8-238 16,-4-6-173-16,-2-4-64 0,-6-3 20 0,-1-6 177 15,-2-1 132-15,-3-2 252 0</inkml:trace>
          <inkml:trace contextRef="#ctx0" brushRef="#br0" timeOffset="61787.5341">8786 8410 159 0,'-3'3'455'0,"3"-2"49"0,0 1 30 15,2-2 18-15,1 2-129 0,1-1-78 16,3 0-10-16,4-1 12 0,2-1 14 0,7 0-10 16,2-4-44-16,4-2-71 0,5-3-81 15,5 0-97-15,3-2-130 0,3-1-129 0,-1-4-91 16,3-2-62-16,-2 1-178 0,-4 1-157 15,-2-1-20-15,-6 2 48 0,-1 2 46 16,-4 1 40-16,-3 3 173 0</inkml:trace>
          <inkml:trace contextRef="#ctx0" brushRef="#br0" timeOffset="64885.7113">9146 7740 85 0,'-2'-2'430'16,"0"0"56"-16,0 0 38 0,-1 1 1 0,1 0-83 15,1 0-85-15,0 0-13 0,1-2 19 16,0 2 29-16,1-1 20 0,0-1-10 16,2-1-45-16,3 1-68 0,-1-3-59 0,1 2-57 15,1-3-41-15,-1 1-31 0,3-3-24 16,-1 3-17-16,-1-1-14 0,1-3-7 0,-1 4-9 15,0-5-5-15,0 1-5 0,-2 2-1 16,-1-2 3-16,-1 1 3 0,0 2 4 0,0-3 3 16,-3 4 2-16,1 0 3 0,0 2-2 15,-1 1-5-15,0 0-6 0,-1 3-6 0,-2 0-7 16,-1 4-6-16,0 4-5 0,0 5 0 15,-2 1-2-15,2 5 1 0,0-1 1 16,1 3 1-16,2 1-2 0,1 1 3 0,1 0-1 16,1 1 0-16,0-2 0 0,1-1 0 15,0-1 2-15,0-1-1 0,-1-2-1 0,0 0-1 16,-2-1 1-16,-2-2-1 0,0-2 0 0,-2-1-1 15,-2-1 0-15,-2 0-2 0,-2-2 0 16,-1 0-3-16,0 0 2 0,2-2-2 16,-2-1 1-16,1-1 5 0,2-2 0 0,1 0 4 15,0-2-1-15,3 0 4 0,0-3-3 16,2 0-2-16,2 1-1 0,3-2-1 0,3-1-2 15,2 0-3-15,1 0-2 0,5 0 0 16,1 2-7-16,3-1-18 0,1 0-32 16,2 2-67-16,1 0-153 0,1 0-153 0,4-2-96 15,-3 0-191-15,1 0-165 0,3 2-41 16,-1 0 102-16,2-1 122 0,0 0 89 0,1 1 199 15</inkml:trace>
          <inkml:trace contextRef="#ctx0" brushRef="#br0" timeOffset="65199.7292">9921 8136 29 0,'7'6'442'0,"-2"0"62"0,3 0 40 15,1-3 52-15,2 1-69 0,2-1-145 16,4-3-78-16,1 0-46 0,1-2-39 16,0-2-80-16,0 2-117 0,1-2-109 0,-2-2-66 15,-2 0-92-15,-4-2-170 0,-3 1-135 16,-4 1-34-16,-3 4 9 0,-4 2 9 0,-3 2 64 15</inkml:trace>
          <inkml:trace contextRef="#ctx0" brushRef="#br0" timeOffset="65331.7368">10022 8225 84 0,'-13'18'404'0,"2"0"61"15,2-5 42-15,4 3-19 0,2-4-108 16,3-2-124-16,3 0-75 0,2-3-35 0,5 1-19 15,4-4-11-15,4 0-8 0,4-2-18 16,2-4-54-16,5 1-57 0,2-5-61 16,-1-1-194-16,1 0-183 0,0-3-88 0,-4 2-20 15,-1-2 5-15,-1 0 24 0</inkml:trace>
        </inkml:traceGroup>
        <inkml:traceGroup>
          <inkml:annotationXML>
            <emma:emma xmlns:emma="http://www.w3.org/2003/04/emma" version="1.0">
              <emma:interpretation id="{BC80C903-C564-4CDD-B8C1-943F57775262}" emma:medium="tactile" emma:mode="ink">
                <msink:context xmlns:msink="http://schemas.microsoft.com/ink/2010/main" type="inkWord" rotatedBoundingBox="17652,11520 20670,11254 20742,12070 17724,12336"/>
              </emma:interpretation>
              <emma:one-of disjunction-type="recognition" id="oneOf12">
                <emma:interpretation id="interp28" emma:lang="" emma:confidence="1">
                  <emma:literal/>
                </emma:interpretation>
              </emma:one-of>
            </emma:emma>
          </inkml:annotationXML>
          <inkml:trace contextRef="#ctx0" brushRef="#br0" timeOffset="66467.8018">11076 7731 241 0,'-2'-1'406'0,"1"1"62"16,1-2 10-16,0 2-64 0,0 0-84 0,-3 2-93 15,2-2-76-15,0 1-43 0,1-1-11 16,0 0 14-16,0 0 28 0,0 0 29 16,0 0 37-16,1 1 38 0,0 0 31 0,1 0 18 15,-1 2 6-15,2 0-3 0,-2 0-23 16,1 0-33-16,-1 0-45 0,0 0-41 0,1 0-33 15,-2 0-28-15,1 2-21 0,-1-1-13 16,0 0-12-16,0 0-9 0,-1-1-4 16,1 2-3-16,-3 1-1 0,0 2-5 0,2-1-1 15,-2 5-2-15,0-2-5 0,1 4-2 16,-1 1-3-16,1 1 0 0,0 4 0 0,2 2-2 15,0-3-2-15,0 5-3 0,2 0-1 16,0 0-6-16,2-1-1 0,0-2-1 16,3 1 0-16,0-2 0 0,0-4-1 0,2 1 2 15,1-4 0-15,2-3-1 0,3-2 1 16,3 0-1-16,2-6-2 0,2 0-4 0,0-4-4 15,0-4-2-15,0-1-5 0,-3-2 0 16,0-1 0-16,-2-1 5 0,-2-1 3 16,-3 0 2-16,-1 2 4 0,-3 1 2 0,1 1 4 15,-5 2 0-15,1 0 3 0,-2 3-1 16,1 0 0-16,-1 2-1 0,-2 1-3 0,1 0-2 15,0 0-2-15,0 3 0 0,0 1-1 16,1 2 1-16,3 0-1 0,-1 2 1 16,1-1 2-16,2 1 0 0,0 1 1 0,2-2 1 15,2 1 2-15,1-2 0 0,2 0-2 16,1-4 0-16,1-1 0 0,1-1 0 0,-2-3-1 15,2-3 1-15,0-2 1 0,0-4-1 16,-2-1 0-16,1-3 2 0,-4-2 3 0,0 1 8 16,-4-2 9-16,0 0 13 0,-2 2 11 15,-3-1 9-15,-3 1 2 0,-1 0-4 0,-1 1-7 16,-3 1-13-16,-1-1-11 0,-3 2-8 15,1 1-8-15,-1 1-4 0,0 2-5 16,0 0-10-16,2 4-13 0,-1-1-24 0,3 2-28 16,0 4-27-16,0 1-34 0,1 1-42 15,0 5-60-15,1 0-114 0,3 4-121 0,2-2-76 16,2 0-32-16,1-2-139 0,1-3-127 15,1 0 28-15,0-2 93 0,2-2 74 16,-1 0 52-16,1-3 178 0</inkml:trace>
          <inkml:trace contextRef="#ctx0" brushRef="#br0" timeOffset="68505.9181">11868 7450 306 0,'1'-9'465'0,"1"-1"48"0,-1 3 28 0,0 0-64 15,1 1-114-15,-2-1-57 0,1 2 5 16,-1 3 20-16,0-2 29 0,0 3 7 0,0-2-24 15,0 3-55-15,0 0-77 0,0 0-59 16,2 3-48-16,-1 0-29 0,0 4-12 16,2-1-7-16,0 3-1 0,1 2-4 0,-1 2-7 15,1 2-10-15,1 1-14 0,-2 4-23 0,1-2-49 16,-1 2-107-16,0 1-137 0,-1 0-94 15,1 1-120-15,0-1-238 0,-2-3-90 16,-1 2 32-16,0 2 96 0,0-5 72 0,2-1 112 16</inkml:trace>
          <inkml:trace contextRef="#ctx0" brushRef="#br0" timeOffset="69357.9671">12269 7602 371 0,'-6'-1'486'0,"0"1"37"0,3-1 28 0,2-1-67 16,0 2-169-16,2 0-94 0,2 0-40 16,2-3-15-16,3 2-10 0,3-1-18 15,2 1-24-15,3-2-27 0,2 0-36 0,1 0-57 16,2 2-63-16,2-2-46 0,2-3-61 15,-1 0-189-15,-1-1-161 0,2-1-56 16,-2 2-1-16,2-2 11 0,0 1 40 0</inkml:trace>
          <inkml:trace contextRef="#ctx0" brushRef="#br0" timeOffset="69172.9564">12309 7397 223 0,'3'-5'459'0,"3"-3"49"0,-2 2 33 16,-2 1-35-16,1 0-81 0,0 1-49 15,0-1 7-15,-2 2 32 0,-1 0 31 0,1 0 7 16,1 2-38-16,-2 1-80 0,0-1-87 15,0 1-75-15,0 0-60 0,-2 1-42 0,2 0-29 16,0 2-14-16,0 2-7 0,2 3-1 16,-2-1 6-16,0 3 8 0,1 4 4 0,-1 0-2 15,0 2 2-15,-1 1 0 0,1 3-4 16,-2-2-3-16,1 5 1 0,0-1 0 15,-2 4 0-15,0-3 0 0,0 1 0 0,2 0-2 16,0-2-3-16,1-2 0 0,0-1 2 16,0 0-2-16,2-3-1 0,1-3-1 0,0 2 2 15,1-4 0-15,2 1-5 0,2-2 2 16,-1-2-3-16,2 0-2 0,2-2-4 15,2-2-3-15,2-1-3 0,0 0-10 0,3-3-16 16,0-3-24-16,0 0-35 0,-2-1-54 16,1-2-124-16,-5-3-173 0,0-4-105 0,-3 1-156 15,-5-2-207-15,-4-1-74 0,-4 3 57 16,-2 0 145-16,-4 3 100 0,1 0 168 15</inkml:trace>
          <inkml:trace contextRef="#ctx0" brushRef="#br0" timeOffset="70206.0156">12866 8090 357 0,'-1'0'474'0,"0"0"39"0,1 0 22 15,0 0-90-15,0 0-141 0,1 0-90 0,-1 0-43 16,3 0-10-16,-2 0-2 0,2 1-3 15,0-1-15-15,-1 1-17 0,0 0-14 16,-1 2-8-16,0-2 6 0,1 1 12 0,-1-1 26 16,-1-1 24-16,0 1 25 0,0-1 20 15,0 0 9-15,0 0 5 0,-1 0-9 0,-1 0-15 16,2 0-26-16,-1 0-30 0,1-1-31 15,0 1-29-15,0 0-27 0,0 0-23 0,0-1-14 16,0-1-10-16,0 2-7 0,0 0-11 16,0 0-16-16,1 0-29 0,-1 0-50 15,2 0-101-15,-1 0-147 0,2 0-109 0,1-1-57 16,0-3-151-16,3-1-158 0,0-1-9 15,0-1 88-15,2-1 85 0,2 0 53 0,0-4 172 16</inkml:trace>
          <inkml:trace contextRef="#ctx0" brushRef="#br0" timeOffset="71205.0727">13181 7677 175 0,'-4'-1'450'16,"1"0"50"-16,1-2 35 0,-1 2-4 0,0 0-74 15,2 0-60-15,-1-2-16 0,1 2 10 16,2-1 0-16,1 0-24 0,2 0-62 0,1 2-87 16,4-3-69-16,0 2-48 0,5-1-19 15,2 2-3-15,2 2 2 0,3-1 11 16,0 2 12-16,2 1 9 0,2 3-1 0,-2 0-5 15,2 3-6-15,-2 1-12 0,1 1-11 16,-4 5-12-16,-2-1-9 0,-4 3-8 0,-5 1-6 16,-3 2-5-16,-5 0-4 0,-2 4-7 15,-5-3-4-15,-2 3-5 0,-1-2-6 0,-4 0-3 16,2 0-2-16,0-4-1 0,0 0-1 15,2-6-2-15,-1 0 2 0,3-4 1 0,-1-3 1 16,2 1-1-16,1-6-1 0,-1 0 1 16,2-4 0-16,0-2-8 0,3-4-9 15,1-2-10-15,1-4-13 0,3 1-17 0,2-6-22 16,2 0-26-16,2-2-29 0,1 0-36 15,2-4-36-15,2 2-30 0,2-1-20 0,1 0 5 16,0 1 19-16,1 2 40 0,0 0 43 16,-2 1 48-16,1 2 49 0,-2-1 44 15,1 2 50-15,-2 1 46 0,-3 0 39 0,0 3 33 16,-1-1 18-16,-2 0 2 0,-1 4-15 15,-1 0-19-15,-3 3-22 0,-1 1-21 0,-2 0-22 16,-1 4-16-16,-3 2-18 0,-4 2-15 16,-1 4-10-16,-4 4-2 0,-2 6 4 0,-1 2 5 15,0 3 4-15,0 3 3 0,1 3 1 16,0 1-4-16,3 1-6 0,2 1-6 15,3-1-4-15,5 1-6 0,3 1-4 0,7-6-4 16,4 1 1-16,9-3-3 0,6-3-6 0,5-2-20 16,7-4-49-16,7-4-124 0,2-2-199 15,6-7-166-15,0-3-291 0,-1-2-136 16,-5-1-38-16,-3 0 81 0,-6 1 173 0,-3 1 155 15</inkml:trace>
        </inkml:traceGroup>
      </inkml:traceGroup>
    </inkml:traceGroup>
    <inkml:traceGroup>
      <inkml:annotationXML>
        <emma:emma xmlns:emma="http://www.w3.org/2003/04/emma" version="1.0">
          <emma:interpretation id="{937FB4DF-5D70-4AF6-9873-95EC77758F4B}" emma:medium="tactile" emma:mode="ink">
            <msink:context xmlns:msink="http://schemas.microsoft.com/ink/2010/main" type="paragraph" rotatedBoundingBox="10765,14130 20016,13287 20141,14653 10889,15496" alignmentLevel="3"/>
          </emma:interpretation>
        </emma:emma>
      </inkml:annotationXML>
      <inkml:traceGroup>
        <inkml:annotationXML>
          <emma:emma xmlns:emma="http://www.w3.org/2003/04/emma" version="1.0">
            <emma:interpretation id="{3635B749-6FF9-4D46-B120-609A6E3C1B55}" emma:medium="tactile" emma:mode="ink">
              <msink:context xmlns:msink="http://schemas.microsoft.com/ink/2010/main" type="line" rotatedBoundingBox="10765,14130 20016,13287 20141,14653 10889,15496"/>
            </emma:interpretation>
          </emma:emma>
        </inkml:annotationXML>
        <inkml:traceGroup>
          <inkml:annotationXML>
            <emma:emma xmlns:emma="http://www.w3.org/2003/04/emma" version="1.0">
              <emma:interpretation id="{34AA43BE-4E35-4084-B218-42CA59B2A615}" emma:medium="tactile" emma:mode="ink">
                <msink:context xmlns:msink="http://schemas.microsoft.com/ink/2010/main" type="inkWord" rotatedBoundingBox="10804,14563 12819,14379 12869,14924 10854,15108"/>
              </emma:interpretation>
              <emma:one-of disjunction-type="recognition" id="oneOf13">
                <emma:interpretation id="interp29" emma:lang="" emma:confidence="0">
                  <emma:literal>net</emma:literal>
                </emma:interpretation>
                <emma:interpretation id="interp30" emma:lang="" emma:confidence="0">
                  <emma:literal>not</emma:literal>
                </emma:interpretation>
                <emma:interpretation id="interp31" emma:lang="" emma:confidence="0">
                  <emma:literal>met</emma:literal>
                </emma:interpretation>
                <emma:interpretation id="interp32" emma:lang="" emma:confidence="0">
                  <emma:literal>nest</emma:literal>
                </emma:interpretation>
                <emma:interpretation id="interp33" emma:lang="" emma:confidence="0">
                  <emma:literal>nit</emma:literal>
                </emma:interpretation>
              </emma:one-of>
            </emma:emma>
          </inkml:annotationXML>
          <inkml:trace contextRef="#ctx0" brushRef="#br0" timeOffset="108055.1804">4175 10565 415 0,'2'1'492'0,"-1"-1"36"0,3 0 48 16,2 1 24-16,3 3-60 0,2 1 3 16,4 3 14-16,3-1 15 0,0 6-19 0,1-1-106 15,1 3-131-15,0 2-101 0,-2 2-66 16,-1 2-40-16,-2 1-23 0,-3 0-16 15,-4 1-13-15,-1 0-10 0,-4 1-8 0,-3-2-6 16,-3-1-9-16,-1-2-6 0,-4-2-5 16,1-4-2-16,-1-2-2 0,-1-7-2 0,1-4-2 15,0-6-4-15,1-7-9 0,2-7-7 0,-1-5-8 16,2-6-8-16,3-2-1 0,2-4 2 15,3 1 4-15,3 2 5 0,3 2 7 16,2 3 3-16,3 3 4 0,2 6 0 16,2 3 2-16,0 6-1 0,3 3 1 0,0 6 2 15,0 4 0-15,1 6 3 0,1 4 0 0,-2 4 3 16,0 5 2-16,0 4 2 0,-3 1 2 15,-1 3-2-15,-2 3 0 0,-2-4-7 16,-1 1-21-16,-5-3-47 0,-1-3-93 0,-2-3-201 16,1-8-151-16,-5-6-272 0,-1-6-180 15,-1-5-59-15,-3-5 36 0,-1-7 171 0,0-5 136 16,1-3 271-16</inkml:trace>
          <inkml:trace contextRef="#ctx0" brushRef="#br0" timeOffset="108552.2088">4903 10619 221 0,'12'19'435'0,"-1"-5"57"0,1-1 33 0,-2-6-66 16,2 0-103-16,1-3-99 0,2-3-61 16,3-4-36-16,1-4-22 0,4-2-3 0,2-5-12 15,1-2-24-15,0-3-20 0,-1-3-15 16,-3-1-11-16,-1-2-20 0,-3 1-11 15,-3 3 11-15,-6 0 49 0,1 3 63 0,-4 5 53 16,-5 3 34-16,-1 4 23 0,-4 3 14 16,-4 7-18-16,-3 5-31 0,-3 6-30 0,-3 5-19 15,1 3-12-15,-1 5-18 0,1 4-25 16,1 1-27-16,1 2-19 0,2 3-11 0,1-2-9 15,2 0-12-15,4-1-9 0,3-1-3 16,5-4-4-16,3-3-1 0,6-5-4 0,5-3-3 16,7-6-4-16,7-6-7 0,6-7-11 15,5-7-14-15,5-6-14 0,1-6-20 0,-1-8-19 16,0-5-15-16,-3-7-1 0,-7-3 4 15,-3-2 10-15,-4-2 16 0,-2 0 28 16,-6 3 37-16,-1 4 33 0,-6 2 30 16,-3 6 25-16,-2 6 27 0,-2 2 13 0,-4 6 0 15,0 5-11-15,-1 0-15 0,-2 8-15 0,2 2-15 16,-1 4-14-16,3 4-12 0,0 8-5 16,2 4-6-16,3 5-3 0,1 4-7 0,3 5-5 15,1 2-7-15,3 4-4 0,0-1-5 16,0 1-9-16,1 1-19 0,0-1-28 0,-2-2-41 15,-4-1-71-15,-2-4-164 0,-5-3-194 16,-6-5-239-16,-6-5-222 0,-5-7-94 16,-8-5 1-16,-6-6 127 0,-5-7 182 0,-4-6 243 15</inkml:trace>
          <inkml:trace contextRef="#ctx0" brushRef="#br0" timeOffset="108688.2164">5567 10618 203 0,'5'-14'472'16,"5"-2"45"-16,2 0 28 0,3 2 22 0,5-1-231 15,3 1-134-15,6 0-76 0,5 0-40 16,6-1-25-16,4 0-33 0,6 2-30 0,2-2-37 15,-1 2-186-15,1 0-181 0,-2-1-94 16,-4 0-41-16,0-1-10 0,-4 1 12 16</inkml:trace>
        </inkml:traceGroup>
        <inkml:traceGroup>
          <inkml:annotationXML>
            <emma:emma xmlns:emma="http://www.w3.org/2003/04/emma" version="1.0">
              <emma:interpretation id="{6B18C01A-519A-4A8E-AC3E-D52F5F53D6BC}" emma:medium="tactile" emma:mode="ink">
                <msink:context xmlns:msink="http://schemas.microsoft.com/ink/2010/main" type="inkWord" rotatedBoundingBox="14428,13858 15028,13803 15147,15108 14547,15163"/>
              </emma:interpretation>
              <emma:one-of disjunction-type="recognition" id="oneOf14">
                <emma:interpretation id="interp34" emma:lang="" emma:confidence="1">
                  <emma:literal/>
                </emma:interpretation>
              </emma:one-of>
            </emma:emma>
          </inkml:annotationXML>
          <inkml:trace contextRef="#ctx0" brushRef="#br0" timeOffset="107288.1364">7883 10789 205 0,'38'-5'472'0,"5"-2"43"0,2-3 29 16,5-2 23-16,2 1-221 0,2 0-135 0,-2 1-73 16,-3 0-46-16,-6 3-47 0,-6 1-44 15,-7-2-137-15,-8 2-225 0,-9 1-121 0,-9 1-57 16,-10 1-13-16,-6 5-1 0,-9 1 108 15</inkml:trace>
          <inkml:trace contextRef="#ctx0" brushRef="#br0" timeOffset="107428.1445">7982 10966 177 0,'-13'27'467'0,"6"-4"45"0,6-2 28 0,7-4 22 15,3-1-211-15,8-5-137 0,6-5-75 0,6-1-41 16,5-5-25-16,8-5-28 0,3-2-42 16,6-6-49-16,1 0-204 0,0-7-171 0,-1 1-90 15,-3-3-42-15,-4-2-5 0,-5 0 22 16</inkml:trace>
          <inkml:trace contextRef="#ctx0" brushRef="#br0" timeOffset="77441.4294">8171 9769 142 0,'-2'0'192'15,"0"0"-31"-15,1 0-33 0,0 0-27 16,-1 0-24-16,1 0-20 0,1 1-21 15,-2-1-22-15,1 3-23 0,1-2-38 0,0 3-80 16,-1-2-48-16,-1 4-25 0,0-2-8 16</inkml:trace>
        </inkml:traceGroup>
        <inkml:traceGroup>
          <inkml:annotationXML>
            <emma:emma xmlns:emma="http://www.w3.org/2003/04/emma" version="1.0">
              <emma:interpretation id="{E00F35D3-2671-4D56-8187-A271C9A73A47}" emma:medium="tactile" emma:mode="ink">
                <msink:context xmlns:msink="http://schemas.microsoft.com/ink/2010/main" type="inkWord" rotatedBoundingBox="16188,13636 20016,13287 20118,14408 16291,14757"/>
              </emma:interpretation>
              <emma:one-of disjunction-type="recognition" id="oneOf15">
                <emma:interpretation id="interp35" emma:lang="" emma:confidence="1">
                  <emma:literal/>
                </emma:interpretation>
              </emma:one-of>
            </emma:emma>
          </inkml:annotationXML>
          <inkml:trace contextRef="#ctx0" brushRef="#br0" timeOffset="92209.2741">10194 9585 297 0,'-1'-2'376'16,"1"2"64"-16,0-1-13 0,1 0-53 16,1 0-63-16,-2-2-65 0,1 2-68 0,0-1-58 15,-1-1-43-15,3 0-25 0,-1 0-8 16,-1-1 8-16,0 1 22 0,1-1 40 15,-2 1 50-15,-2 0 58 0,0-1 39 0,-3 2 18 16,-3 0-5-16,-1-1-24 0,-7 2-44 16,-4 0-56-16,-5 1-49 0,-5 1-32 0,-5 0-23 15,-2 2-14-15,-3-1-8 0,1 4-6 16,-4-3 0-16,3 4 0 0,3-4 1 15,1 2-2-15,6-1 3 0,4 0 4 0,5-2-3 16,3 2-2-16,6-3-4 0,2 0-3 16,2 0-5-16,4-1-5 0,2 3 0 0,4-2-5 15,2 2 4-15,1 0 0 0,2 3 2 16,0 1-1-16,1-1-1 0,-1 3 3 15,-1 2-4-15,-1 1 0 0,-2 4-2 0,-3 4 0 16,-3-1 6-16,1 7 10 0,-4 0 4 16,-1 5 6-16,-1 2 2 0,-2 3 4 0,1 5-1 15,-1 3-6-15,2 2-5 0,-2 3-3 16,3-1-2-16,2 3-3 0,2-3-3 15,0-2-1-15,5 2-1 0,2-5 2 0,3-2-2 16,2-2-3-16,4-4 5 0,2-3-2 16,1-4 1-16,4-5-1 0,0-3 0 0,2-3 2 15,3-5 0-15,3-3 0 0,2-2-3 16,3-4-1-16,0 0 1 0,1-3-3 15,-2-2-2-15,1 1-1 0,-4 0 0 0,-3-1 2 16,-4 1 0-16,-2 1 0 0,-2-1 0 16,-4 1 0-16,0 0 0 0,-5 0 0 0,1 0 0 15,-3 0 1-15,-2 0 0 0,0 0-1 16,-1 0 0-16,-2 0 0 0,3 0 2 0,-1 0-10 15,1-2-30-15,1 0-73 0,2 0-136 16,2-2-109-16,1-2-88 0,0-3-179 0,1-3-162 16,2-1-27-16,-2-2 83 0,2-1 80 15,-2 1 71-15,2-1 179 0</inkml:trace>
          <inkml:trace contextRef="#ctx0" brushRef="#br0" timeOffset="92939.3158">10574 9879 184 0,'-3'-4'404'0,"-2"2"58"0,0-1 40 15,1 2-69-15,2 1-100 0,-3-1-103 0,3 1-76 16,-1 0-44-16,2 0-19 0,-2 0 2 16,1 0 16-16,1 1 16 0,0-1 16 0,-1 0 6 15,2 1-3-15,-1-1 2 0,0 1 13 16,1 1 14-16,0 0 20 0,0 2 25 15,0-1 20-15,1 0 7 0,0 2-12 0,-1 0-18 16,0 2-24-16,0 0-28 0,0 0-28 16,0 2-27-16,0 0-23 0,0 0-22 0,0 3-17 15,0 0-12-15,2 1-7 0,-1-1-7 16,-1 2-3-16,1 0 0 0,1 1-1 15,1 2-1-15,-2-2-2 0,0 0 0 0,1 0 1 16,-1 0-2-16,0-3-3 0,2 2-2 16,-1-2 0-16,0 0-2 0,1-2-3 0,0 0 0 15,1-1 2-15,0-2-2 0,2 0-1 16,0 1 2-16,3-3-1 0,2 0-1 15,1 0 0-15,2-3 3 0,2 1-2 0,2-3-1 16,-1-3 0-16,2 1 1 0,-1-3 0 16,-2-1-2-16,0-2 2 0,-4 1 1 0,0-3-2 15,-3 1 2-15,-3-1-1 0,0 0-1 16,-2 3-1-16,-1-2 0 0,0 3 2 0,-2 2-4 15,-1 1 1-15,1-1 0 0,1 4-1 16,-2 0-2-16,1 0 2 0,0 4 0 0,2-1 0 16,0 2 0-16,2 1 2 0,2 2 2 15,3-1 0-15,1-1 0 0,3 2 1 16,-1-3-1-16,4-2 2 0,-1 0-2 0,2-3-2 15,2-3 2-15,-1 0-1 0,-1-2 2 16,0-4-1-16,-2 0-1 0,-1-3 1 0,-1-1 1 16,-3-1-1-16,-4 0-1 0,-2-3-1 15,-2 1 2-15,-3 0-2 0,-3-1 1 16,-1 1 1-16,-1 0 0 0,-4 3-2 0,0 0 0 15,-2 1 1-15,0 2-1 0,-2 0-2 16,2 1-8-16,-1 3-12 0,2 1-22 0,2 0-45 16,1 1-95-16,3 2-159 0,1 1-115 15,3 1-63-15,0 1-135 0,2 1-174 16,1 2-22-16,2 2 99 0,1-1 91 0,2 0 57 15,3 1 149-15</inkml:trace>
          <inkml:trace contextRef="#ctx0" brushRef="#br0" timeOffset="93126.3265">11318 10138 138 0,'8'20'456'0,"2"-1"48"16,-3-1 28-16,-2 0 22 0,1-1-184 15,-2 3-141-15,1-3-79 0,-1 0-40 0,-1 0-25 16,1 0-31-16,0-1-37 0,0-2-35 15,3 0-25-15,2-4-94 0,-3 2-200 0,4-5-125 16,0-1-53-16,-1-2-22 0,4-5-4 16,-1-4 78-16</inkml:trace>
          <inkml:trace contextRef="#ctx0" brushRef="#br0" timeOffset="93739.3616">11768 9863 210 0,'-5'-3'449'0,"3"2"53"0,-1 0 28 0,0 1-54 16,0 0-126-16,1 1-127 0,-1 0-58 15,2 3 9-15,1 1 40 0,0 1 58 16,0 3 55-16,0 2 32 0,0 3 7 0,-2 1-25 15,1 2-38-15,-1 2-52 0,1 1-55 16,-2 1-44-16,2 0-31 0,0 1-30 0,1 0-31 16,0-1-20-16,0 0-13 0,1-2-8 15,0-2-6-15,2-2-4 0,0-2-1 16,1-3-1-16,1-3 1 0,4-1-1 0,0-6-3 15,2 0-2-15,2-6-6 0,0-1-3 16,3-4-2-16,-3-1-2 0,1-1 2 0,1 1-1 16,-2-2 4-16,-1 5 4 0,-1-1 0 15,-1 1 2-15,-2 3-1 0,-1 2 1 0,0 1-1 16,-2 1 2-16,-1 1 1 0,0 2 4 15,0 1 4-15,1 1 2 0,0 1 0 0,-1 1 0 16,2-1 0-16,-1-1-1 0,3 1-3 16,2-3-1-16,2 1 2 0,4-5-2 0,3-1 0 15,1-1-2-15,1-3-3 0,0-4 0 16,-1 1 0-16,-2-5-1 0,-1 0-1 15,-4-3 0-15,-2 0 1 0,-2 1-1 0,-5 1 1 16,-3 1-2-16,-1 3 0 0,-3-1 1 16,-2 4-3-16,-1 1 0 0,-2 2-5 0,0 1-20 15,-2 3-36-15,1-1-84 0,0 4-150 16,1 0-123-16,4 0-90 0,-1 0-178 15,0 1-157-15,3 1-19 0,-1 0 97 0,6 0 95 16,-1 2 79-16,1 2 191 0</inkml:trace>
          <inkml:trace contextRef="#ctx0" brushRef="#br0" timeOffset="94047.3792">12326 10041 54 0,'18'-4'439'0,"0"2"56"16,2-1 31-16,2 1 25 0,2-3-115 0,0 4-90 15,1-1 4-15,0 4 28 0,0-1 24 16,-3 2 24-16,-3 3-9 0,-3 0-60 0,-1 1-92 16,-5 3-71-16,-2 2-44 0,-2 1-31 15,-5 3-20-15,-1 2-17 0,-3 0-11 16,-1 2-10-16,-3-1-7 0,2 1-10 0,-2-1-11 15,3-2-9-15,0-3-4 0,1-1 0 16,3-5 1-16,0 0-1 0,4-3-2 0,3-3-1 16,4-1-4-16,4-2-13 0,3-4-23 15,3 0-36-15,2-2-63 0,0-1-149 16,2 0-146-16,1-4-81 0,1 0-109 0,-1-1-158 15,-2-1-94-15,1 1 63 0,-3-1 105 16,2 0 66-16,-2 0 114 0</inkml:trace>
          <inkml:trace contextRef="#ctx0" brushRef="#br0" timeOffset="94457.4025">12927 9627 326 0,'0'-8'458'0,"1"-2"44"0,3 0 26 16,0 3-98-16,5-2-140 0,0 0-113 15,4 1-58-15,-1 0-21 0,3 1 4 16,0 0 29-16,3 3 38 0,1 0 47 0,1 2 37 15,0 2 37-15,1 2 19 0,1 3 2 16,1 4-4-16,-1 5-25 0,-1 2-25 0,1 1-41 16,-3 5-35-16,2 5-36 0,-3 1-37 15,0 5-27-15,-2 1-22 0,1 3-12 16,-1 0-7-16,-1 5-8 0,0-1-1 0,2 1-3 15,-2 0-2-15,0-2-6 0,0-1-4 16,-2-4-3-16,-2-1-4 0,-3-5-2 0,-5 0-1 16,-3-4-1-16,-7-2 2 0,-7-1 1 15,-5-1-1-15,-7-3 0 0,-5 0-1 16,-6 0-8-16,-1-5-13 0,-4 1-22 0,1-4-52 15,1-1-115-15,3-4-191 0,3-5-179 16,4-5-273-16,2-2-128 0,7-3-29 0,6-3 72 16,6 0 168-16,6-3 173 0</inkml:trace>
        </inkml:traceGroup>
      </inkml:traceGroup>
    </inkml:traceGroup>
    <inkml:traceGroup>
      <inkml:annotationXML>
        <emma:emma xmlns:emma="http://www.w3.org/2003/04/emma" version="1.0">
          <emma:interpretation id="{029DB7F2-7B34-452F-9932-E979B7C2D3A9}" emma:medium="tactile" emma:mode="ink">
            <msink:context xmlns:msink="http://schemas.microsoft.com/ink/2010/main" type="paragraph" rotatedBoundingBox="4346,16754 8853,16363 8929,17234 4422,17626" alignmentLevel="1"/>
          </emma:interpretation>
        </emma:emma>
      </inkml:annotationXML>
      <inkml:traceGroup>
        <inkml:annotationXML>
          <emma:emma xmlns:emma="http://www.w3.org/2003/04/emma" version="1.0">
            <emma:interpretation id="{7BB83599-E39F-4535-A726-526B4805CDFF}" emma:medium="tactile" emma:mode="ink">
              <msink:context xmlns:msink="http://schemas.microsoft.com/ink/2010/main" type="line" rotatedBoundingBox="4346,16754 8853,16363 8929,17234 4422,17626"/>
            </emma:interpretation>
          </emma:emma>
        </inkml:annotationXML>
        <inkml:traceGroup>
          <inkml:annotationXML>
            <emma:emma xmlns:emma="http://www.w3.org/2003/04/emma" version="1.0">
              <emma:interpretation id="{074C4B65-9109-4F74-A94E-54ACAA0237EC}" emma:medium="tactile" emma:mode="ink">
                <msink:context xmlns:msink="http://schemas.microsoft.com/ink/2010/main" type="inkWord" rotatedBoundingBox="4346,16754 8693,16376 8767,17228 4420,17606"/>
              </emma:interpretation>
              <emma:one-of disjunction-type="recognition" id="oneOf16">
                <emma:interpretation id="interp36" emma:lang="" emma:confidence="1">
                  <emma:literal/>
                </emma:interpretation>
              </emma:one-of>
            </emma:emma>
          </inkml:annotationXML>
          <inkml:trace contextRef="#ctx0" brushRef="#br0" timeOffset="117958.7467">-245 12875 192 0,'-2'0'431'0,"-1"0"60"0,0 0 33 16,0-3-63-16,1 2-104 0,0 0-104 16,0 0-47-16,0-2 1 0,1 3 42 0,-1-1 48 15,1 1 39-15,1-3 22 0,-1 3-3 16,-1-1-29-16,2 0-48 0,-1 1-41 0,1 0-44 15,-2 0-36-15,1 0-32 0,1 1-26 16,0-1-21-16,-1 1-23 0,1-1-13 16,0 3-10-16,-2-3-9 0,2 1-7 0,0-1-8 15,0 3-1-15,2-2-4 0,-1 1-1 16,0 2 1-16,1 1 4 0,1 0 7 0,1 3 4 15,-1-1 7-15,1 3 0 0,-2 0 2 16,1 1 0-16,0 0-1 0,0 2-1 16,-1 0-3-16,0-1 0 0,-1 1-2 0,1 0-3 15,0 0-3-15,0-3-4 0,-1 1-3 16,0-3-1-16,1 1-1 0,1-2-2 0,-2-1-1 15,2-2-1-15,-1-1-4 0,1 0-1 16,1-2-2-16,2-2-4 0,2-2-4 16,2 0-4-16,-1-4-3 0,1-3-1 0,-2 1-4 15,0-1 5-15,-1 1 4 0,0 1 6 16,-3 0 5-16,0 4 0 0,-2-2 6 0,1 6-3 15,-1-2-2-15,1 4 0 0,0 1 1 16,1 4 1-16,0 2 2 0,2 1 6 16,-1 3 3-16,3 0 1 0,-1 1 5 0,4 0 4 15,2-2 3-15,0-1 0 0,2-1 0 16,3-4-1-16,3-2-3 0,0-4-2 0,1-4-3 15,1-2-4-15,0-4 0 0,-1-2-1 16,-1-3-1-16,-3-3-2 0,-2-1-1 0,-1-4 2 16,-2-2-2-16,-4-1 3 0,-3 0 0 15,-3-2 1-15,-5 2 2 0,-2 3 3 0,0 1 1 16,-3 5-1-16,0 2 1 0,0 4 0 15,-1 2-4-15,-1 2-2 0,0 3-4 16,1 2-3-16,-2 2-3 0,2 2-6 0,1 2-11 16,2 0-16-16,-2 0-29 0,1 1-45 15,4-1-98-15,-1 1-160 0,2 0-117 0,2-3-70 16,-1-2-166-16,3-1-154 0,-1-2-7 15,1-1 108-15,1-1 97 0,2 0 71 16,-1 0 186-16</inkml:trace>
          <inkml:trace contextRef="#ctx0" brushRef="#br0" timeOffset="118207.7611">215 12523 244 0,'1'-10'452'0,"0"2"49"0,-1 0 31 0,0 2-72 15,0 1-134-15,0 1-130 0,0 3-76 16,0 2-22-16,3 3 29 0,0 5 41 16,1 1 32-16,2 5 50 0,0 1 33 0,0 4 1 15,1 1-45-15,1 1-47 0,0 1-36 0,1 2-52 16,-1-2-66-16,-1 1-128 0,1-3-121 15,0-3-120-15,0-1-256 0,1-5-155 16,0-2-59-16,1-3 56 0,1-4 85 0,1-5 97 16</inkml:trace>
          <inkml:trace contextRef="#ctx0" brushRef="#br0" timeOffset="118793.7946">750 13010 285 0,'-3'4'464'0,"0"-1"49"0,2-3 28 0,-1 3-74 16,4-2-121-16,-1 1-92 0,5-2-23 16,1 0 28-16,4-1 54 0,4 0 46 15,3 1 25-15,4-1-6 0,2-2-34 0,5 2-62 16,1-1-72-16,1-2-64 0,-1 1-49 0,2 0-35 15,-4-1-26-15,0 1-22 0,-3-2-35 16,-3 0-55-16,-2 0-93 0,-5 0-126 16,-1 0-98-16,-3-1-53 0,-4-1-79 0,-3-3-123 15,-2 2-69-15,-2-2 34 0,-5 0 53 16,1 0 35-16,-1 0 91 0</inkml:trace>
          <inkml:trace contextRef="#ctx0" brushRef="#br0" timeOffset="118983.8055">994 12792 236 0,'-12'0'446'16,"0"0"51"-16,2 0 30 0,-1 2-69 0,4 3-124 15,0 1-123-15,3 5-49 0,1 3 7 16,2 5 33-16,4 2 61 0,1 4 57 16,1 2 32-16,4 4-4 0,0 3-37 15,1 0-53-15,0 0-74 0,-1 3-66 0,1-3-67 16,-2-3-141-16,2-1-155 0,-1-4-104 0,1-7-234 15,1-1-195-15,0-8-81 0,1-5 53 16,2-7 108-16,1-7 77 0,2-3 220 16</inkml:trace>
          <inkml:trace contextRef="#ctx0" brushRef="#br0" timeOffset="115939.6314">-2234 13199 28 0,'0'-1'407'0,"0"-2"72"0,-2 1 40 0,1-3-1 16,-1 1-89-16,1 1-106 0,0-3-51 15,-2 2 7-15,3-2 42 0,-1 0 51 0,1 0 34 16,0 1 6-16,0 0-25 0,0 0-51 15,0 0-64-15,1 2-65 0,-1 1-56 16,0 0-41-16,0 0-35 0,-1 1-20 0,1 1-14 16,0 0-7-16,0 1-7 0,-2 1-5 15,2-2-6-15,0 0-3 0,-1 0-2 0,1 2-3 16,-2 0-4-16,2-2-2 0,0 2 0 15,0-1 3-15,0 2-3 0,0 0 0 16,0 0 1-16,2 1-1 0,-1-1 3 0,-1 1-3 16,2 2 0-16,-1 3 2 0,2-2 1 15,-2 3 1-15,0 2 0 0,1 0 2 0,1 2 1 16,-1 1 0-16,1-1 1 0,0 3 1 15,-2-2-2-15,2 0 1 0,0 0-4 0,-1 0-1 16,3-2-1-16,-3 0-2 0,2 0 1 16,1-2-2-16,-3 0 2 0,2-2 2 0,2-1-2 15,-2 1 2-15,2-2-2 0,-1-1 1 16,2 0-2-16,0 0 0 0,0-2 1 0,1-1-3 15,0 0 3-15,2-2-2 0,1-1-1 16,-2-1 0-16,1-2-4 0,0 0-4 16,-1-4-7-16,0-2-3 0,0-1-2 0,-2-6-3 15,-1 3 2-15,-1-2 1 0,1-2 6 16,-4 5 4-16,0 0 5 0,-1 2 1 0,0 2 2 15,-1 1 2-15,2 2 0 0,-1 4 0 16,-1-1 0-16,2 5-2 0,-1 2 1 16,2 5 0-16,1 1 1 0,1 4 0 0,2 0 0 15,1 2 3-15,3-1-1 0,0 0 1 16,3 1-1-16,0-1 1 0,1-4 2 0,2 1 1 15,-1-6-1-15,3 0 1 0,1-4-1 16,0-3 1-16,2-3-1 0,-1-4-4 16,-1-1 1-16,-2-4-3 0,-1-4 0 0,-5-3 0 15,-2-1-1-15,-3-4 1 0,-6-3-1 0,-2-1 3 16,-5 1 1-16,-2-1 0 0,0 2 2 15,-2 3 4-15,0 4 4 0,1 3 0 16,-2 3 0-16,3 3 1 0,-1 1-2 0,1 4-4 16,0 3-4-16,0-1-3 0,1 3-6 15,1 3-13-15,1-1-26 0,1 3-48 0,1 1-106 16,1-2-164-16,5 1-114 0,0-8-155 15,2 1-224-15,2-2-85 0,0-1 35 16,1 1 129-16,1 0 99 0,0-2 156 0</inkml:trace>
          <inkml:trace contextRef="#ctx0" brushRef="#br0" timeOffset="116911.687">-1709 12900 307 0,'0'-2'461'16,"0"-5"48"-16,0 1 29 0,1-3-85 15,2 0-137-15,1-2-100 0,3 2-46 0,1-5-4 16,3 4 24-16,4 2 37 0,3-2 39 15,3 4 30-15,4 1 3 0,1 0-15 16,0 4-31-16,0 1-45 0,-3 2-49 0,-2 2-45 16,-5 2-30-16,-3 3-22 0,-2 2-8 15,-7 2-2-15,-3 3 1 0,-5 1-3 16,-3 1-6-16,-2 2-4 0,-5-2-11 0,0 2-9 15,-1-3-7-15,0 0-3 0,1-1-3 16,3-4 1-16,0-2 9 0,4-1 10 0,2-2 10 16,2-4 9-16,2 1 7 0,1-2-1 15,5-2-5-15,5-2-11 0,2-2-10 0,3 1-11 16,5-3-4-16,0 2-4 0,2-2-3 15,2-1-4-15,0 4-15 0,0-3-33 0,-1 4-71 16,0-1-143-16,-1 1-139 0,0-2-92 16,-1 0-179-16,1-1-175 0,0 2-39 0,0-3 85 15,2-1 106-15,0 1 78 0,1-1 187 16</inkml:trace>
          <inkml:trace contextRef="#ctx0" brushRef="#br0" timeOffset="117129.6994">-835 13146 370 0,'3'6'484'0,"1"-3"37"0,3-1 21 16,3-4-83-16,4 0-193 0,1-2-121 0,3-1-65 15,1-1-35-15,-1 0-26 0,0 0-38 16,-2-2-128-16,-4 2-196 0,-1 1-105 16,-4 2-54-16,-3 2-25 0,-4 1 9 0,-1 4 112 15</inkml:trace>
          <inkml:trace contextRef="#ctx0" brushRef="#br0" timeOffset="117262.7071">-780 13249 12 0,'-11'15'356'0,"2"-4"74"0,2-1 49 0,1-2-10 16,4-1-78-16,2-3-95 0,2-1-94 15,7-1-69-15,0-2-48 0,6-4-34 16,2-1-23-16,5-2-22 0,1-6-85 0,3 1-175 15,2-4-146-15,2-4-79 0,2 3-40 16,1-4-14-16,1 1 66 0</inkml:trace>
          <inkml:trace contextRef="#ctx0" brushRef="#br0" timeOffset="119561.8386">1426 12769 232 0,'10'-3'478'0,"1"-1"54"16,-2 0 59-16,1 0 99 0,0 0-105 15,1 1-36-15,1 0-4 0,2 2-2 0,0 1-28 16,-1 1-93-16,1 2-119 0,1 0-97 15,0 3-66-15,2 3-42 0,-1 1-24 16,1 1-16-16,1 3-11 0,-3 1-5 0,-4 3-6 16,-3-1-3-16,-2 2-7 0,-6 0-3 15,-3 1-2-15,-3-1-7 0,-3 1 0 0,-1-1-5 16,-2 0-2-16,-1-4-1 0,1-1 0 15,1-1 1-15,0-4-1 0,1-2 2 16,2-1 2-16,3-3 2 0,-1 0-2 0,3-6-2 16,2-1-4-16,4-2-7 0,1-4-10 15,5-2-15-15,4-2-12 0,2-1-10 0,1-1-9 16,2-2-1-16,0 0 1 0,0-1 6 15,-1-3 6-15,-1 2 9 0,-1-3 9 0,-1-2 5 16,-3 1 8-16,-1 0 7 0,-2 2 4 16,0 3 7-16,0 2 6 0,1 1 8 0,-4 2 4 15,-1 3 5-15,-1 1 5 0,0 3 2 16,-2 1-3-16,1 2-4 0,-2 1-5 0,0 2-4 15,-2 1-5-15,1 2-5 0,-2 3-1 16,0 6-2-16,-1-2 1 0,1 6-2 16,-1 1 0-16,2 2 3 0,0 3 2 0,1-1 1 15,2 3 1-15,1-2 4 0,2 1 1 16,1-1-1-16,1 1-2 0,2-2-1 0,0-1-1 15,3-1-4-15,2-1-10 0,0 0-24 16,4-4-62-16,1 1-186 0,4-6-170 16,1 2-288-16,5-7-207 0,-1-3-93 0,1-3-1 15,0-3 152-15,1-2 154 0,2 1 279 16</inkml:trace>
        </inkml:traceGroup>
        <inkml:traceGroup>
          <inkml:annotationXML>
            <emma:emma xmlns:emma="http://www.w3.org/2003/04/emma" version="1.0">
              <emma:interpretation id="{C297CD0E-DD5B-4FC1-AC26-6C384D8453EF}" emma:medium="tactile" emma:mode="ink">
                <msink:context xmlns:msink="http://schemas.microsoft.com/ink/2010/main" type="inkWord" rotatedBoundingBox="8836,16922 8901,16916 8929,17234 8864,17240"/>
              </emma:interpretation>
              <emma:one-of disjunction-type="recognition" id="oneOf17">
                <emma:interpretation id="interp37" emma:lang="" emma:confidence="0">
                  <emma:literal>)</emma:literal>
                </emma:interpretation>
                <emma:interpretation id="interp38" emma:lang="" emma:confidence="0">
                  <emma:literal>'</emma:literal>
                </emma:interpretation>
                <emma:interpretation id="interp39" emma:lang="" emma:confidence="0">
                  <emma:literal>,</emma:literal>
                </emma:interpretation>
                <emma:interpretation id="interp40" emma:lang="" emma:confidence="0">
                  <emma:literal>}</emma:literal>
                </emma:interpretation>
                <emma:interpretation id="interp41" emma:lang="" emma:confidence="0">
                  <emma:literal>]</emma:literal>
                </emma:interpretation>
              </emma:one-of>
            </emma:emma>
          </inkml:annotationXML>
          <inkml:trace contextRef="#ctx0" brushRef="#br0" timeOffset="121958.9757">2202 12866 86 0,'0'0'454'0,"0"0"60"0,0 1 37 0,0 1 31 16,0-2-131-16,0 1-110 0,1 1 11 0,2 2 32 16,1 4 34-16,0 2 29 0,2 0-2 15,1 3-52-15,-1 0-97 0,3 3-88 16,-2-1-66-16,1 2-57 0,0 3-54 0,-1 0-121 15,0 1-219-15,-2 3-308 0,-3 0-235 16,-5-2-124-16,-4 1-47 0,-3-3 65 16,1-4 186-16,-2-1 294 0</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7:26.0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7DF9851-AB89-401F-BDAB-3515B8F3FB5F}" emma:medium="tactile" emma:mode="ink">
          <msink:context xmlns:msink="http://schemas.microsoft.com/ink/2010/main" type="writingRegion" rotatedBoundingBox="3695,14265 5050,14265 5050,14660 3695,14660"/>
        </emma:interpretation>
      </emma:emma>
    </inkml:annotationXML>
    <inkml:traceGroup>
      <inkml:annotationXML>
        <emma:emma xmlns:emma="http://www.w3.org/2003/04/emma" version="1.0">
          <emma:interpretation id="{5E46FAFB-BB82-48B7-A3F0-B975BB5357C1}" emma:medium="tactile" emma:mode="ink">
            <msink:context xmlns:msink="http://schemas.microsoft.com/ink/2010/main" type="paragraph" rotatedBoundingBox="3695,14265 5050,14265 5050,14660 3695,14660" alignmentLevel="1"/>
          </emma:interpretation>
        </emma:emma>
      </inkml:annotationXML>
      <inkml:traceGroup>
        <inkml:annotationXML>
          <emma:emma xmlns:emma="http://www.w3.org/2003/04/emma" version="1.0">
            <emma:interpretation id="{5994F2CA-39A3-40A3-B3F1-90B15E4EC88E}" emma:medium="tactile" emma:mode="ink">
              <msink:context xmlns:msink="http://schemas.microsoft.com/ink/2010/main" type="line" rotatedBoundingBox="3695,14265 5050,14265 5050,14660 3695,14660"/>
            </emma:interpretation>
          </emma:emma>
        </inkml:annotationXML>
        <inkml:traceGroup>
          <inkml:annotationXML>
            <emma:emma xmlns:emma="http://www.w3.org/2003/04/emma" version="1.0">
              <emma:interpretation id="{6CE6CAAD-A608-47EF-B412-5907448A7F4F}" emma:medium="tactile" emma:mode="ink">
                <msink:context xmlns:msink="http://schemas.microsoft.com/ink/2010/main" type="inkWord" rotatedBoundingBox="3695,14265 5050,14265 5050,14660 3695,14660">
                  <msink:destinationLink direction="with" ref="{1E9326D0-AAFC-46EF-A0AA-3510746610D8}"/>
                </msink:context>
              </emma:interpretation>
              <emma:one-of disjunction-type="recognition" id="oneOf0">
                <emma:interpretation id="interp0" emma:lang="" emma:confidence="1">
                  <emma:literal/>
                </emma:interpretation>
              </emma:one-of>
            </emma:emma>
          </inkml:annotationXML>
          <inkml:trace contextRef="#ctx0" brushRef="#br0">-2937 10314 17 0,'-2'-5'433'0,"1"1"62"16,2-4 38-16,1 2 40 0,2 0-72 15,3-1-127-15,2-3-38 0,4 1-5 0,-1 2-3 16,3-1-18-16,0 2-41 0,1 1-61 16,1 2-64-16,0 2-48 0,2 1-27 0,0 1-15 15,-2 3-3-15,1 1 5 0,-3 2 6 16,-3 5 7-16,-2-1 8 0,-3 5 16 15,-3 2 8-15,-4 2 3 0,-4 1 0 0,-3 3-4 16,0 1-10-16,-3 1-19 0,1 0-14 16,-2 0-14-16,1 0-12 0,2-2-11 0,0-2-6 15,1-5-4-15,3-3-3 0,0-4-1 16,1 0 0-16,1-3-1 0,4-4 1 0,2-3 1 15,3-4-3-15,2-5-4 0,4-4-11 16,-2-4-14-16,3-5-20 0,-1-1-23 0,2-3-26 16,1-2-21-16,-1 0-8 0,-3-1 6 15,-2 0 12-15,-1 1 19 0,-2 1 28 0,-1 3 26 16,-4 5 28-16,1 0 20 0,-1 6 22 15,-1 0 13-15,-1 3 8 0,0 4 1 16,-1 1-9-16,-1 2-11 0,1 3-16 0,-1 4-10 16,0 3-6-16,2 5-4 0,0 2-1 15,1 3-2-15,3 4 2 0,2 3-1 0,1 1 0 16,1 2 1-16,3 1-3 0,1 1-21 15,3-2-44-15,2-1-108 0,1-1-131 16,1-3-89-16,3 0-119 0,-1-4-197 0,-2-3-97 16,1-3 31-16,-2-5 93 0,-1-4 63 0,-2-3 113 15</inkml:trace>
          <inkml:trace contextRef="#ctx0" brushRef="#br0" timeOffset="322.0184">-2243 10445 73 0,'6'-6'445'0,"2"-2"56"16,2 0 39-16,1-2 52 0,2 2-70 16,3-2-77-16,0 3-17 0,2-2 2 0,-2 2-1 15,1 1-32-15,-3 2-82 0,-2 1-98 16,-1 0-74-16,-3 2-50 0,-1 2-29 15,-1 2-12-15,-4 4 0 0,-2-1 7 0,0 7 7 16,-2 1 10-16,-4 2 1 0,1 2-3 16,-2 0-6-16,0-1-11 0,0 3-11 0,2-4-15 15,0-3-6-15,1-1-5 0,3-2-4 16,1 0-3-16,3-3-1 0,4-2 1 0,4-4-2 15,6-1-3-15,7-4-15 0,3-2-34 16,8-3-88-16,3-1-182 0,3-4-131 0,2 1-204 16,0-3-219-16,2 0-92 0,-1 0 21 15,1 1 143-15,2-1 112 0,-1 0 194 16</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8:55.25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DA19FA3-66BA-4532-8C78-E75906DCAECA}" emma:medium="tactile" emma:mode="ink">
          <msink:context xmlns:msink="http://schemas.microsoft.com/ink/2010/main" type="writingRegion" rotatedBoundingBox="15048,16654 18348,16612 18356,17208 15056,17251"/>
        </emma:interpretation>
      </emma:emma>
    </inkml:annotationXML>
    <inkml:traceGroup>
      <inkml:annotationXML>
        <emma:emma xmlns:emma="http://www.w3.org/2003/04/emma" version="1.0">
          <emma:interpretation id="{49B5562E-7506-4D20-860F-6B720BEA0B7B}" emma:medium="tactile" emma:mode="ink">
            <msink:context xmlns:msink="http://schemas.microsoft.com/ink/2010/main" type="paragraph" rotatedBoundingBox="15048,16654 18348,16612 18356,17208 15056,17251" alignmentLevel="1"/>
          </emma:interpretation>
        </emma:emma>
      </inkml:annotationXML>
      <inkml:traceGroup>
        <inkml:annotationXML>
          <emma:emma xmlns:emma="http://www.w3.org/2003/04/emma" version="1.0">
            <emma:interpretation id="{22AB44DC-7C1A-4DB1-8741-6B0CC280701E}" emma:medium="tactile" emma:mode="ink">
              <msink:context xmlns:msink="http://schemas.microsoft.com/ink/2010/main" type="line" rotatedBoundingBox="15048,16654 18348,16612 18356,17208 15056,17251"/>
            </emma:interpretation>
          </emma:emma>
        </inkml:annotationXML>
        <inkml:traceGroup>
          <inkml:annotationXML>
            <emma:emma xmlns:emma="http://www.w3.org/2003/04/emma" version="1.0">
              <emma:interpretation id="{2B25F8C5-D4FA-4517-A43A-B70EAE4FE004}" emma:medium="tactile" emma:mode="ink">
                <msink:context xmlns:msink="http://schemas.microsoft.com/ink/2010/main" type="inkWord" rotatedBoundingBox="15048,16666 17563,16634 17571,17218 15056,17251"/>
              </emma:interpretation>
              <emma:one-of disjunction-type="recognition" id="oneOf0">
                <emma:interpretation id="interp0" emma:lang="" emma:confidence="1">
                  <emma:literal/>
                </emma:interpretation>
              </emma:one-of>
            </emma:emma>
          </inkml:annotationXML>
          <inkml:trace contextRef="#ctx0" brushRef="#br0">1246 316 237 0,'5'3'498'0,"3"-3"48"0,2-3 31 15,4 0 41-15,4 1-183 0,4-2-76 0,7 0-45 16,4-2-26-16,5 3-15 0,3-2-33 16,3 0-75-16,2 1-113 0,-1-1-141 15,-1 2-97-15,-1-1-82 0,-7 0-186 0,-5-1-193 16,-3-2-62-16,-9 1 47 0,-4-1 46 15,-7 1 51-15,-5-3 170 0</inkml:trace>
          <inkml:trace contextRef="#ctx0" brushRef="#br0" timeOffset="190.0109">1592 49 218 0,'-12'-5'494'0,"2"1"54"0,2 0 31 0,1 2 32 16,3 2-171-16,1 4-34 0,2 4-4 16,2 5 9-16,3 5 20 0,2 6 3 0,1 4-59 15,1 5-101-15,0 2-82 0,2 4-57 16,1 1-50-16,0 3-37 0,1-1-51 0,2-3-79 15,0-2-159-15,1-4-138 0,0-6-161 16,0-7-258-16,2-6-112 0,-2-8-6 16,-1-6 113-16,-1-6 113 0,0-8 147 0</inkml:trace>
          <inkml:trace contextRef="#ctx0" brushRef="#br0" timeOffset="494.0282">1929 7 46 0,'8'1'440'0,"-2"2"58"0,-1-1 33 0,1 5 33 16,1 0-79-16,0 6-81 0,2-1 7 15,2 4 41-15,3 1 42 0,0 0 16 0,1 1-33 16,1 1-90-16,2 1-97 0,2-2-91 16,0 0-71-16,2 0-46 0,0-2-32 15,2-3-20-15,-2 1-12 0,-2-4-8 0,1-1-4 16,-2 0-2-16,-1-3-2 0,-2-2 0 15,-2-2 0-15,0-2 0 0,0-5-2 0,0-2 0 16,-1-5-1-16,2-2-1 0,-1-5-4 16,0-1-3-16,-2-2-5 0,-1-3-11 0,0-1-14 15,-2 3-15-15,-1-2-27 0,-1 2-48 16,0 4-93-16,-3 0-122 0,1 2-94 0,-1 3-46 15,0 0-116-15,2 3-169 0,-2-1-20 16,0 4 70-16,2 0 73 0,-1 2 47 16,1 1 135-16</inkml:trace>
          <inkml:trace contextRef="#ctx0" brushRef="#br0" timeOffset="-349.02">0 85 69 0,'4'6'447'0,"0"0"54"0,2-5 28 16,2-1 16-16,4-1-149 0,5-4-177 16,6-2-98-16,3-3-54 0,6 0-26 0,1 1-22 15,1-1-25-15,1 0-108 0,-2 0-207 16,-3 2-116-16,-5 1-64 0,-2 2-25 15,-4 0-6-15,-5 5 92 0</inkml:trace>
          <inkml:trace contextRef="#ctx0" brushRef="#br0" timeOffset="-203.0114">239 249 251 0,'-19'19'479'0,"2"-5"46"15,4-2 35-15,2-3 30 0,1-2-169 16,4-4-104-16,8-1-58 0,5-4-34 16,8-1-26-16,8-4-47 0,7 0-100 0,8-2-113 15,6 1-74-15,1-3-205 0,6 1-199 16,3-3-112-16,2 3-21 0,3-2 46 0,2 2 41 15,-2 1 183-15</inkml:trace>
        </inkml:traceGroup>
        <inkml:traceGroup>
          <inkml:annotationXML>
            <emma:emma xmlns:emma="http://www.w3.org/2003/04/emma" version="1.0">
              <emma:interpretation id="{D07D5AB8-C2F2-44BD-A950-C5EB4E539DC4}" emma:medium="tactile" emma:mode="ink">
                <msink:context xmlns:msink="http://schemas.microsoft.com/ink/2010/main" type="inkWord" rotatedBoundingBox="17818,16618 18348,16612 18355,17124 17825,17131"/>
              </emma:interpretation>
              <emma:one-of disjunction-type="recognition" id="oneOf1">
                <emma:interpretation id="interp1" emma:lang="" emma:confidence="1">
                  <emma:literal>e</emma:literal>
                </emma:interpretation>
                <emma:interpretation id="interp2" emma:lang="" emma:confidence="0">
                  <emma:literal>C</emma:literal>
                </emma:interpretation>
                <emma:interpretation id="interp3" emma:lang="" emma:confidence="0">
                  <emma:literal>c</emma:literal>
                </emma:interpretation>
                <emma:interpretation id="interp4" emma:lang="" emma:confidence="0">
                  <emma:literal>he</emma:literal>
                </emma:interpretation>
                <emma:interpretation id="interp5" emma:lang="" emma:confidence="0">
                  <emma:literal>of</emma:literal>
                </emma:interpretation>
              </emma:one-of>
            </emma:emma>
          </inkml:annotationXML>
          <inkml:trace contextRef="#ctx0" brushRef="#br0" timeOffset="871.0498">2791 133 232 0,'2'16'479'0,"1"-2"42"15,-1-3 38-15,2-1 70 0,3-1-107 0,2-1-24 16,3-4 4-16,3-2 7 0,4-2-9 16,2-2-61-16,4-4-134 0,1-2-113 15,0-3-79-15,0-2-46 0,0-4-29 0,-2 0-20 16,-4-3-8-16,-5-2-3 0,-2-1 1 15,-6-1 5-15,-3 2 9 0,-6 1 12 0,-3 2 8 16,-3 2 6-16,-5 3 6 0,-3 3 3 16,-4 2-1-16,0 3-2 0,-5 5-2 0,-1 2-1 15,0 4-2-15,-2 3-3 0,2 6-3 16,1 3 0-16,3 6 2 0,3 5-2 0,3 1-4 15,3 5-3-15,5 1-5 0,3 3-7 16,3-1-5-16,5 1-7 0,4 0-5 16,5-2-5-16,6-4-12 0,7-1-10 0,4-8-20 15,5-2-30-15,6-7-59 0,3-5-152 16,2-8-180-16,2-8-193 0,-1-3-251 0,-2-7-116 15,-2-1-15-15,-5 0 113 0,-4 1 168 16,-6 1 192-16</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9:48.8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D1A9340-066F-4C11-8546-097BEDB628EB}" emma:medium="tactile" emma:mode="ink">
          <msink:context xmlns:msink="http://schemas.microsoft.com/ink/2010/main" type="writingRegion" rotatedBoundingBox="4838,5757 24077,4954 24536,15969 5297,16772"/>
        </emma:interpretation>
      </emma:emma>
    </inkml:annotationXML>
    <inkml:traceGroup>
      <inkml:annotationXML>
        <emma:emma xmlns:emma="http://www.w3.org/2003/04/emma" version="1.0">
          <emma:interpretation id="{FCD579C4-C4AF-4389-B331-966E4A90BEEA}" emma:medium="tactile" emma:mode="ink">
            <msink:context xmlns:msink="http://schemas.microsoft.com/ink/2010/main" type="paragraph" rotatedBoundingBox="4970,5854 23816,4890 23905,6620 5059,7583" alignmentLevel="1"/>
          </emma:interpretation>
        </emma:emma>
      </inkml:annotationXML>
      <inkml:traceGroup>
        <inkml:annotationXML>
          <emma:emma xmlns:emma="http://www.w3.org/2003/04/emma" version="1.0">
            <emma:interpretation id="{7863B451-9EB8-4878-BAE6-0B845A4D1577}" emma:medium="tactile" emma:mode="ink">
              <msink:context xmlns:msink="http://schemas.microsoft.com/ink/2010/main" type="inkBullet" rotatedBoundingBox="4986,6166 6214,6103 6275,7284 5047,7347"/>
            </emma:interpretation>
          </emma:emma>
        </inkml:annotationXML>
        <inkml:trace contextRef="#ctx0" brushRef="#br0">59 264 362 0,'-7'3'449'0,"1"-3"43"0,0 1 31 0,1-1-116 16,0 0-136-16,0 0-87 0,2 0-50 16,2 2-10-16,-3-2 8 0,3 1 27 15,-1-1 36-15,2 0 42 0,2 0 42 0,-1 0 22 16,3-1 23-16,0-1 11 0,3 1-2 15,1-2-26-15,3 0-37 0,3-2-44 0,5 0-50 16,0-4-52-16,4-2-44 0,3-2-30 16,-1-5-19-16,0 2-12 0,1-5-5 15,-4-1-7-15,-2-3-1 0,-1 2-3 0,-3 2 0 16,-5 1 2-16,-3 2 2 0,-3 6 4 15,-2 1 1-15,-1 3-1 0,-2 5-1 0,0 3-1 16,-4 8-4-16,4 4-3 0,-1 8-2 16,1 4 4-16,1 7 0 0,4 3 3 15,1 4 0-15,2 3 0 0,0 2 0 0,2 2-1 16,-2 0 0-16,-1 3 0 0,-2-3 2 0,-2 1 0 15,-3 0 2-15,-3-3 1 0,-5-3-2 16,-3-2-2-16,-5-3-2 0,-4-3 1 0,-5-5-1 16,-4-2-2-16,-2-7-1 0,-3-5-2 15,1-4-2-15,0-1 1 0,1-5 0 16,2-2-1-16,7-2 2 0,2 1 2 0,5-3 0 15,4 2-2-15,4-1-2 0,3 1 0 16,5-3 0-16,6 2 1 0,5 1-3 16,7-3 1-16,6 2 2 0,6-1-1 0,7 0 5 15,3-1-3-15,4 1-5 0,4-3-5 16,-1 1-9-16,0-2-12 0,2 2-28 0,-3-1-37 15,-1-2-81-15,-6 1-156 0,-3-2-129 16,-4-1-82-16,-7-1-152 0,-3-4-168 0,-4 1-26 16,-7-1 106-16,0 0 105 0,-2-3 77 15,-1 4 168-15</inkml:trace>
        <inkml:trace contextRef="#ctx0" brushRef="#br0" timeOffset="288.0163">787-76 26 0,'5'-17'441'0,"-2"-1"61"16,2 4 40-16,-1 2 40 0,4 1-76 16,2 4-108-16,4 4-9 0,2 3 34 15,4 7 45-15,4 7 22 0,1 5-19 0,4 11-59 16,2 7-78-16,3 7-81 0,-1 11-72 15,2 5-53-15,-1 6-34 0,-4 4-21 0,-3 0-19 16,-6 3-13-16,-7-1-9 0,-6-1-8 16,-6-2-6-16,-6-3-7 0,-4-5-10 0,-3-3-12 15,-3-5-22-15,-2-5-38 0,-1-8-72 16,1-5-201-16,2-9-156 0,-2-9-241 0,2-7-199 15,1-9-79-15,4-5 8 0,4-7 169 16,5-5 143-16,5-4 241 0</inkml:trace>
      </inkml:traceGroup>
      <inkml:traceGroup>
        <inkml:annotationXML>
          <emma:emma xmlns:emma="http://www.w3.org/2003/04/emma" version="1.0">
            <emma:interpretation id="{316AC33E-D6FA-4768-B158-C7162FD6E08B}" emma:medium="tactile" emma:mode="ink">
              <msink:context xmlns:msink="http://schemas.microsoft.com/ink/2010/main" type="line" rotatedBoundingBox="8303,5683 23816,4890 23905,6620 8391,7413"/>
            </emma:interpretation>
          </emma:emma>
        </inkml:annotationXML>
        <inkml:traceGroup>
          <inkml:annotationXML>
            <emma:emma xmlns:emma="http://www.w3.org/2003/04/emma" version="1.0">
              <emma:interpretation id="{CC9A0D36-1EBD-4209-A34E-4FFB5CADD537}" emma:medium="tactile" emma:mode="ink">
                <msink:context xmlns:msink="http://schemas.microsoft.com/ink/2010/main" type="inkWord" rotatedBoundingBox="8315,5922 9886,5842 9952,7116 8380,7197"/>
              </emma:interpretation>
              <emma:one-of disjunction-type="recognition" id="oneOf0">
                <emma:interpretation id="interp0" emma:lang="" emma:confidence="1">
                  <emma:literal/>
                </emma:interpretation>
              </emma:one-of>
            </emma:emma>
          </inkml:annotationXML>
          <inkml:trace contextRef="#ctx0" brushRef="#br0" timeOffset="4462.2552">3328-273 241 0,'4'-4'453'0,"-1"3"47"0,-3-1 25 16,-2 0-49-16,1 2-169 0,-3 2-112 15,1 1-47-15,0 2 2 0,-2 2 34 0,-1 0 58 16,1 4 46-16,1-2 35 0,-1 1-1 16,2 3-30-16,1-3-51 0,0 0-63 15,4 2-53-15,1-3-50 0,4 2-30 0,0-6-18 16,5 2-8-16,2-4-6 0,0-1-5 15,2-4-1-15,0-1-1 0,1-1-4 0,-3-3 2 16,0-3-1-16,-3-1 1 0,-1-5 0 16,-2 0 1-16,-5-1 1 0,-1-2 1 15,-4 2 6-15,-1 0 9 0,-3 3 8 0,1 3 10 16,-3 0 3-16,2 4 2 0,-4 2-6 15,4 2-9-15,-2-1-12 0,3 3-10 0,-1 1-13 16,3 1-37-16,-1 1-98 0,4 1-136 16,2-1-93-16,4 0-96 0,1 0-176 0,4-2-142 15,1 0 3-15,-1 0 86 0,7-4 66 16,-1 3 84-16</inkml:trace>
          <inkml:trace contextRef="#ctx0" brushRef="#br0" timeOffset="3990.2281">3426 108 212 0,'2'-4'412'0,"1"2"52"0,-1-3 41 15,-1 1-69-15,-1-1-121 0,0-1-103 0,2 2-68 16,-1-2-42-16,-1 0-27 0,2 0 2 16,0 2 17-16,-2 1 26 0,0 0 30 15,0 1 30-15,1 0 29 0,1 1 14 0,-2-1 5 16,0 0-4-16,0 2-12 0,-2 0-15 15,1 0-20-15,1 0-19 0,-2 0-16 0,0 0-17 16,2 0-11-16,0 0-11 0,-1 0-16 16,-1 0-15-16,2 2-14 0,-1 0-13 0,1-1-13 15,0 1-9-15,0 3 2 0,0 1 4 16,0 4 7-16,0 1 4 0,0 4 7 0,0 1 4 15,0 3-2-15,1 3-3 0,-1 2 0 16,3 4-3-16,-1-1-4 0,0 1-4 16,1 0-5-16,-2-1-5 0,1 0-9 0,0-2-4 15,-2-2-5-15,1-2-1 0,1-2-2 16,-2-1 0-16,0-5 0 0,0 1-7 0,0-3-5 15,0-4-15-15,0 0-25 0,0-4-66 16,-2-2-151-16,1-4-152 0,1-1-85 16,0-4-114-16,-4 0-175 0,0-1-87 0,-1-7 73 15,-1 2 113-15,2-1 70 0,-2-3 116 16</inkml:trace>
          <inkml:trace contextRef="#ctx0" brushRef="#br0" timeOffset="4716.2698">3901-388 148 0,'7'6'447'0,"3"1"53"0,-4 2 34 0,1 3 45 16,-3 7-124-16,3 2 3 0,1 6 36 15,-2 8 34-15,3 7 18 0,1 5-13 0,-1 5-78 16,2 8-133-16,-1 2-115 0,-1 6-78 15,-1 5-53-15,0 1-28 0,-3 3-17 0,1 2-11 16,-3-6-6-16,2 1-6 0,0-8-8 16,0-3-20-16,-1-7-44 0,3-6-102 15,1-8-179-15,4-8-126 0,-1-12-191 0,3-8-216 16,1-12-80-16,2-7 34 0,0-11 145 15,4-5 109-15,-2-9 186 0</inkml:trace>
          <inkml:trace contextRef="#ctx0" brushRef="#br0" timeOffset="5152.2946">4484 141 302 0,'4'0'479'16,"1"0"41"-16,-2 3 55 0,0 5 62 0,-1 2-79 15,0 6-7-15,-1 3 16 0,1 3 16 16,-2 3-14-16,3 2-86 0,0 3-115 0,0 3-101 15,2 3-68-15,1-2-40 0,1 2-30 16,-3-2-21-16,3-2-19 0,-1-2-18 16,0-3-15-16,-1-1-14 0,0-4-11 0,-2-4-7 15,0-3-6-15,0-4-5 0,-1-1 0 16,0-5-2-16,-2-2-1 0,0-3-2 0,-4-3 0 15,1-9-2-15,0-2-4 0,-2-5 0 0,-1-6-2 16,-4-3 0-16,3-5-6 0,-4-6-5 16,-1-6-7-16,3-4-6 0,-2-9-7 15,0-5-9-15,1-4-7 0,4-5-3 0,3 4 0 16,4 1-2-16,4 9 4 0,3 6 3 15,5 8 8-15,1 8 4 0,5 8 8 0,1 4 6 16,7 10 3-16,2 5 4 0,2 8 4 16,3 9 2-16,2 3 2 0,-1 6 1 15,-2 6 1-15,-1 7 2 0,-6 3-3 0,-3 3 1 16,-9-1-9-16,-8 2-12 0,-8-4-26 15,-9-1-44-15,-8-3-69 0,-6-3-175 0,-5-6-142 16,-5-3-102-16,-4-5-179 0,-2-1-147 16,0-6-32-16,0 0 123 0,4-3 121 15,4-2 98-15,3-2 196 0</inkml:trace>
        </inkml:traceGroup>
        <inkml:traceGroup>
          <inkml:annotationXML>
            <emma:emma xmlns:emma="http://www.w3.org/2003/04/emma" version="1.0">
              <emma:interpretation id="{2D128763-707D-49C1-9F3A-B45EFA4DB04C}" emma:medium="tactile" emma:mode="ink">
                <msink:context xmlns:msink="http://schemas.microsoft.com/ink/2010/main" type="inkWord" rotatedBoundingBox="11669,6222 12971,6156 12989,6519 11687,6585"/>
              </emma:interpretation>
              <emma:one-of disjunction-type="recognition" id="oneOf1">
                <emma:interpretation id="interp1" emma:lang="" emma:confidence="1">
                  <emma:literal/>
                </emma:interpretation>
              </emma:one-of>
            </emma:emma>
          </inkml:annotationXML>
          <inkml:trace contextRef="#ctx0" brushRef="#br0" timeOffset="7684.4395">6666 46 132 0,'-6'2'374'16,"1"0"55"-16,2 0 42 0,-2-1-43 0,2-1-104 15,2 2-86-15,-1-1-66 0,2-1-49 16,2 1-38-16,1-1-27 0,5 0-18 0,4 0-9 15,6 0 1-15,4 0 8 0,6-1 21 16,7 0 38-16,6-1 44 0,6-1 41 16,9 1 34-16,4-5 16 0,5 4 11 0,3-5-7 15,1 1-24-15,2 0-25 0,2-1-27 0,0-1-16 16,-2 0-27-16,-2 2-28 0,-4 1-23 15,-5 0-20-15,-8 3-15 0,-4-1-15 0,-9 3-9 16,-6 1-4-16,-4 0 0 0,-7 0-2 16,-5 1 1-16,-2 3-1 0,-3-3 1 15,-4 0 3-15,-2 0 0 0,-2 3 3 0,-4-2 2 16,0 3 2-16,-4-2-1 0,-2 1 0 15,0-1 0-15,-2-1-3 0,-2 1-3 0,-1-1-1 16,2-1-1-16,-1-1 0 0,-1 0-3 16,2 0 1-16,-2-3-1 0,-2 2 2 15,2-2-3-15,0 0-2 0,0 0 1 0,0-1 0 16,-2-1-1-16,1 2 1 0,-1-2 2 15,-1-1 0-15,-2 1 0 0,0-1 0 0,-1 0-1 16,1 0-2-16,0 2 1 0,-1-2 0 16,3 1-1-16,-1 0 1 0,1-1 0 15,3 4 2-15,2-3-2 0,-1 4 0 0,4-1 0 16,1-2-2-16,2 3-3 0,1-1-1 15,4 1-1-15,1 1 0 0,5 0 1 0,3 0-1 16,5 0 5-16,1 0-2 0,5 0 1 16,2 3 0-16,0-2 0 0,1 5 0 15,0-1 0-15,1 2 2 0,-3 1 1 0,-1 2-2 16,-1 2 0-16,-4 2 2 0,-2 0 0 15,-4 2 1-15,-5 2 1 0,-3 1 4 0,-3 3 1 16,-3-2 1-16,-5 1 1 0,-1 1 2 16,-4-2-2-16,0 0-8 0,-1-1-22 15,3-1-81-15,-2-2-145 0,5-1-101 0,4-6-123 16,2 1-216-16,2-4-134 0,6-5 2 15,2-2 99-15,7-7 77 0,4-2 111 0</inkml:trace>
        </inkml:traceGroup>
        <inkml:traceGroup>
          <inkml:annotationXML>
            <emma:emma xmlns:emma="http://www.w3.org/2003/04/emma" version="1.0">
              <emma:interpretation id="{AAF9B3B2-92A5-427C-BA23-3927BF6B5BE5}" emma:medium="tactile" emma:mode="ink">
                <msink:context xmlns:msink="http://schemas.microsoft.com/ink/2010/main" type="inkWord" rotatedBoundingBox="13831,5401 16183,5280 16260,6783 13907,6903"/>
              </emma:interpretation>
              <emma:one-of disjunction-type="recognition" id="oneOf2">
                <emma:interpretation id="interp2" emma:lang="" emma:confidence="1">
                  <emma:literal/>
                </emma:interpretation>
              </emma:one-of>
            </emma:emma>
          </inkml:annotationXML>
          <inkml:trace contextRef="#ctx0" brushRef="#br0" timeOffset="8352.4777">8839-273 133 0,'-1'-5'461'16,"-4"3"54"-16,2-3 52 0,1-1 93 15,1 2-87-15,1 0-80 0,1 0-24 0,6-3-7 16,0 3-11-16,5 1-52 0,3 2-83 15,6 1-66-15,4 1-49 0,4 2-34 0,2 5-31 16,6 0-31-16,-1 2-24 0,0 5-18 16,-1 0-14-16,-5 3-13 0,-5 1-7 15,-6 2-6-15,-8 2-5 0,-7 3-4 0,-8-1 0 16,-3 1-1-16,-9 1-5 0,-3-1-1 15,-5-3-1-15,-1-2-1 0,-1 1 0 0,0-5-1 16,0-5-1-16,3 0 2 0,0-5-2 16,3-3-1-16,3-8-4 0,2-4-3 0,6-3-7 15,4-7-8-15,5-4-10 0,6-4-21 16,7-4-30-16,6-8-38 0,6-1-39 0,7 1-25 15,3-6-27-15,1 4-9 0,2-1 16 16,1 3 34-16,3 2 39 0,-4 3 32 16,-4 3 48-16,-2 5 57 0,-4 2 56 0,-6 3 48 15,-3 4 41-15,-4 5 25 0,-6 3 11 16,-1 0-12-16,-3 4-28 0,-5 1-29 0,-2 6-23 15,-3 3-16-15,-1 2-12 0,-5 5-10 16,0 5-9-16,-2 3-9 0,-1 3-8 16,-2 2-8-16,1 6-8 0,0 1-4 0,3 2-2 15,-1 2-3-15,4 3-2 0,1 0-1 16,1 1-4-16,6 0 1 0,2-3-1 0,6 1-4 15,2-8-8-15,5 1-23 0,5-7-66 16,5-5-188-16,4-4-158 0,9-7-146 16,4-6-263-16,3-6-125 0,4-3-11 0,-3-2 149 15,0-7 134-15,-4 0 138 0</inkml:trace>
          <inkml:trace contextRef="#ctx0" brushRef="#br0" timeOffset="8543.4887">9936-114 173 0,'2'3'464'0,"1"4"46"0,0-2 26 15,2 2 28-15,-2 4-198 0,2 0-104 16,-2 2-39-16,3 3-17 0,-1 2-9 0,3 2-13 16,0 5-26-16,1 1-42 0,1 2-41 15,-2 2-41-15,-2 1-89 0,0 2-75 0,-4 2-221 16,-4 0-193-16,-1-3-104 0,-3-1-41 15,3-3 42-15,-1-3 47 0,3-4 206 16</inkml:trace>
          <inkml:trace contextRef="#ctx0" brushRef="#br0" timeOffset="10471.5988">10883-948 295 0,'-2'-13'429'0,"-3"2"47"0,-4 3 37 16,-4 5-82-16,-4 6-142 0,-2 5-80 16,-3 3-24-16,-3 4 14 0,-2 8 42 0,1 5 44 15,0 3 50-15,0 8 40 0,4 5 11 0,5 8-22 16,3 5-57-16,4 6-54 0,5 7-58 15,7 7-57-15,7 1-50 0,4 7-37 16,4 2-23-16,7 0-35 0,5 1-81 0,7-3-182 16,8-3-128-16,5-4-186 0,5-8-237 15,4-5-105-15,7-9 7 0,5-11 142 0,7-9 109 16,4-12 175-16</inkml:trace>
        </inkml:traceGroup>
        <inkml:traceGroup>
          <inkml:annotationXML>
            <emma:emma xmlns:emma="http://www.w3.org/2003/04/emma" version="1.0">
              <emma:interpretation id="{C648ED49-B695-4E37-B29B-92D7166E5B11}" emma:medium="tactile" emma:mode="ink">
                <msink:context xmlns:msink="http://schemas.microsoft.com/ink/2010/main" type="inkWord" rotatedBoundingBox="17052,5537 21834,5293 21878,6158 17096,6402"/>
              </emma:interpretation>
              <emma:one-of disjunction-type="recognition" id="oneOf3">
                <emma:interpretation id="interp3" emma:lang="" emma:confidence="0">
                  <emma:literal>were</emma:literal>
                </emma:interpretation>
                <emma:interpretation id="interp4" emma:lang="" emma:confidence="0">
                  <emma:literal>very</emma:literal>
                </emma:interpretation>
                <emma:interpretation id="interp5" emma:lang="" emma:confidence="0">
                  <emma:literal>vet</emma:literal>
                </emma:interpretation>
                <emma:interpretation id="interp6" emma:lang="" emma:confidence="0">
                  <emma:literal>ver.</emma:literal>
                </emma:interpretation>
                <emma:interpretation id="interp7" emma:lang="" emma:confidence="0">
                  <emma:literal>veer</emma:literal>
                </emma:interpretation>
              </emma:one-of>
            </emma:emma>
          </inkml:annotationXML>
          <inkml:trace contextRef="#ctx0" brushRef="#br0" timeOffset="12809.7327">14284-384 417 0,'6'2'497'16,"1"-2"33"-16,-1 1 32 0,2 0-43 0,0 2-99 16,1 1-12-16,4 5 26 0,1 0 37 15,2 3 22-15,1 2-27 0,2 0-87 0,0 3-91 16,2-1-80-16,-1 1-63 0,1 1-49 15,-2 0-34-15,0-3-22 0,-2 1-14 16,-1-1-9-16,-2-4-6 0,-1-1-4 0,-2 1-1 16,-2-6-3-16,1-1 2 0,-2-2 1 15,1-4 0-15,2-2 1 0,0-5-2 0,2-2-1 16,1-4-3-16,2-2 0 0,0-1-2 15,0-5-6-15,-1-1-10 0,3 2-22 16,1-3-41-16,-2 0-111 0,2-1-169 0,0 0-110 16,0 2-71-16,-2-1-119 0,-1 6-149 15,-2 1-18-15,1 3 102 0,-4 1 79 0,3 3 61 16,-3 4 132-16</inkml:trace>
          <inkml:trace contextRef="#ctx0" brushRef="#br0" timeOffset="13479.771">15248-415 165 0,'0'9'460'0,"3"-1"43"0,0-1 27 16,0-3 17-16,-1 1-200 0,1-3-112 0,-1 0-36 15,-2-1 2-15,3 1 3 0,0-4-1 16,3-1-17-16,4-1-33 0,1 0-47 0,3-5-45 15,2 0-26-15,0 0-16 0,0-3-8 16,1 0-2-16,-3-2 10 0,-3 2 42 16,-3 0 48-16,-3-3 50 0,-2 5 43 0,-3-2 34 15,-3 1 19-15,-5 4-17 0,-2-1-32 16,-1 2-38-16,-4 2-33 0,-1 0-34 0,-3 4-26 15,-2 0-23-15,1 3-17 0,-4 2-10 16,4 2-10-16,-3 4-3 0,4-1-3 16,0 2-3-16,2 2-3 0,3 4-2 0,0 1 1 15,3 0 0-15,1 4-1 0,4 0 1 16,1 1 0-16,2 1-1 0,1-1-1 0,4 1-2 15,4 1-1-15,4-4 2 0,2 1-3 16,6-4 2-16,4-3-2 0,3-5 0 0,4-3 1 16,4-4-1-16,2-7-1 0,1-3-3 15,2-4 0-15,3-4 1 0,0-2 0 0,2-4-1 16,1-3 1-16,2 1 2 0,1-2 5 15,4 1-1-15,1 0 2 0,2 2 3 16,1 1 3-16,3 2 4 0,2 3 4 0,-1 0 5 16,-1 7 5-16,1 2 2 0,-2 3 3 15,-3 3-2-15,-5 3-3 0,-2 1-6 0,-8 3-5 16,-4 1-4-16,-6 2-5 0,-7-2-1 15,-3 2 2-15,-7 2 0 0,-2-1 0 16,-5 1 1-16,-4 1-2 0,-4 0 1 0,-3 0 0 16,-5-3 0-16,-2-1 0 0,-3-1-2 15,-4-1 1-15,-1-3-2 0,-3-1-5 0,1-2 6 16,-1-2-4-16,3-5 0 0,1-2-2 15,3-4 1-15,2-2 3 0,4-5-7 16,3-2 1-16,5-2 3 0,6 0 1 0,4-1-2 16,5 0-1-16,6 0-3 0,4 3-1 0,5 2 1 15,3 1-3-15,3 4-8 0,5 2-25 16,0 3-44-16,1 2-99 0,1 3-158 0,-1-1-113 15,-1 3-65-15,-5-1-109 0,-3 1-177 16,-1 2-22-16,-5 0 90 0,-4 0 83 0,-1 0 57 16,-2 0 124-16</inkml:trace>
          <inkml:trace contextRef="#ctx0" brushRef="#br0" timeOffset="12064.6901">12032-476 30 0,'1'5'427'16,"3"1"61"-16,-3-3 34 0,1 2 21 0,2-2-106 15,1-2-89-15,3-1 5 0,2-1 37 16,2 0 45-16,6-6 34 0,2 0-6 0,5-1-61 15,1-3-100-15,1-3-92 0,-1 0-78 16,0-2-52-16,-1-1-35 0,-3-1-18 16,0-1-12-16,-3-2-6 0,-1-1-2 0,-4-2-2 15,-3 4-1-15,-2-1-1 0,-1 2 2 16,-3 4 3-16,-2 2 3 0,-1 5 2 0,-1 0-1 15,-1 4-4-15,-1 4 1 0,-1 6-5 16,2 6-4-16,0 7 0 0,2 7 2 16,3 6 7-16,1 4 3 0,5 4 2 0,0 4 3 15,5 2 0-15,1 1-2 0,1 2-4 0,-1 0-4 16,-1-4-3-16,-2 4-1 0,-3-2 0 15,-2-2-1-15,-5-1 0 0,-8-5 3 16,-2-1-1-16,-6-7-1 0,-7-4 0 0,-5-4 0 16,-5-1 1-16,-2-5-3 0,-2-3-1 15,-1-3 1-15,3-4-1 0,1 0-3 0,3-6 0 16,5 0 0-16,1-2 3 0,7 0-1 15,3-4-2-15,3-1 2 0,6 1-1 16,7-4-2-16,6 2 0 0,8-1 0 0,7-3-1 16,5 3-4-16,7-1-10 0,6-1-14 0,4 0-23 15,4 2-49-15,2-4-104 0,3 3-136 16,-1 0-88-16,1 1-49 0,0-1-88 0,-1 1-151 15,-6 1-35-15,-1-1 66 0,-3 0 60 16,0 0 40-16,-2-1 102 0</inkml:trace>
          <inkml:trace contextRef="#ctx0" brushRef="#br0" timeOffset="12504.7152">13875-369 162 0,'-4'-4'467'15,"1"4"52"-15,0-1 45 0,-3 1 80 0,-2 0-109 16,0 0-57-16,-2 3-6 0,-1 2 11 15,-3 3 4-15,0 0-45 0,-2 1-87 16,0 4-90-16,-1-2-73 0,1 5-60 0,0 0-45 16,2 1-34-16,3 2-23 0,0-2-11 15,3 3-9-15,3 1-4 0,5-4-4 0,4 2-2 16,5-3 0-16,5-2-6 0,5-2 1 15,6-5 1-15,4-4 0 0,3-3 3 0,1-6-1 16,-2-3 3-16,1-2 1 0,-4-3 0 16,-4-1-2-16,-2-2 0 0,-4 1 0 0,-6 0 4 15,-2 1 3-15,-4 1 2 0,-3-1 5 16,-3 3 1-16,-3 2 1 0,-2-2-2 0,-1 3-2 15,-3 2-4-15,-3 2-4 0,3-1-2 16,-2 1-6-16,0 4-16 0,0 1-43 16,4-1-118-16,3 1-182 0,2 0-120 0,4 0-183 15,-1 1-211-15,6 0-81 0,2 2 58 16,2 1 147-16,3 0 103 0,2-1 176 0</inkml:trace>
        </inkml:traceGroup>
        <inkml:traceGroup>
          <inkml:annotationXML>
            <emma:emma xmlns:emma="http://www.w3.org/2003/04/emma" version="1.0">
              <emma:interpretation id="{D35C0CAC-FAEC-4B15-A952-176FB4FB2675}" emma:medium="tactile" emma:mode="ink">
                <msink:context xmlns:msink="http://schemas.microsoft.com/ink/2010/main" type="inkWord" rotatedBoundingBox="22825,5023 23820,4972 23905,6620 22910,6671"/>
              </emma:interpretation>
              <emma:one-of disjunction-type="recognition" id="oneOf4">
                <emma:interpretation id="interp8" emma:lang="" emma:confidence="1">
                  <emma:literal/>
                </emma:interpretation>
              </emma:one-of>
            </emma:emma>
          </inkml:annotationXML>
          <inkml:trace contextRef="#ctx0" brushRef="#br0" timeOffset="11156.6381">18105-1219 27 0,'-1'-13'433'15,"1"4"60"-15,3 0 32 0,3 1 21 0,4 1-114 16,4 1-148-16,5 3-63 0,8 5 0 15,3 2 40-15,8 5 52 0,6 5 41 16,3 7 15-16,7 8-8 0,3 9-31 0,2 6-53 16,-1 9-60-16,-3 9-62 0,-3 8-43 15,-4 5-33-15,-9 5-27 0,-7 8-18 0,-11 1-13 16,-10 5-6-16,-13-2-19 0,-12 1-27 15,-13-4-52-15,-9-1-99 0,-12-8-137 16,-12-4-103-16,-11-7-51 0,-10-6-75 0,-7-4-132 16,-10-10-57-16,-5-4 53 0,-4-6 59 15,-1-9 38-15,-1-8 88 0</inkml:trace>
        </inkml:traceGroup>
      </inkml:traceGroup>
    </inkml:traceGroup>
    <inkml:traceGroup>
      <inkml:annotationXML>
        <emma:emma xmlns:emma="http://www.w3.org/2003/04/emma" version="1.0">
          <emma:interpretation id="{2DCF9A74-A054-4CC1-ACD9-EE8BA9E103E9}" emma:medium="tactile" emma:mode="ink">
            <msink:context xmlns:msink="http://schemas.microsoft.com/ink/2010/main" type="paragraph" rotatedBoundingBox="8475,7964 16389,7746 16419,8811 8505,9028" alignmentLevel="2"/>
          </emma:interpretation>
        </emma:emma>
      </inkml:annotationXML>
      <inkml:traceGroup>
        <inkml:annotationXML>
          <emma:emma xmlns:emma="http://www.w3.org/2003/04/emma" version="1.0">
            <emma:interpretation id="{C49D9ACA-EC6A-4CFD-8973-4663A03131A2}" emma:medium="tactile" emma:mode="ink">
              <msink:context xmlns:msink="http://schemas.microsoft.com/ink/2010/main" type="line" rotatedBoundingBox="8475,7964 16389,7746 16419,8811 8505,9028"/>
            </emma:interpretation>
          </emma:emma>
        </inkml:annotationXML>
        <inkml:traceGroup>
          <inkml:annotationXML>
            <emma:emma xmlns:emma="http://www.w3.org/2003/04/emma" version="1.0">
              <emma:interpretation id="{9B0E2D1F-DD22-4AB5-B130-D226A8FAD433}" emma:medium="tactile" emma:mode="ink">
                <msink:context xmlns:msink="http://schemas.microsoft.com/ink/2010/main" type="inkWord" rotatedBoundingBox="8475,7964 13373,7829 13393,8578 8496,8713">
                  <msink:destinationLink direction="with" ref="{5C5EDDA5-C81C-481B-82B8-464C29B7642F}"/>
                </msink:context>
              </emma:interpretation>
              <emma:one-of disjunction-type="recognition" id="oneOf5">
                <emma:interpretation id="interp9" emma:lang="" emma:confidence="1">
                  <emma:literal/>
                </emma:interpretation>
              </emma:one-of>
            </emma:emma>
          </inkml:annotationXML>
          <inkml:trace contextRef="#ctx0" brushRef="#br0" timeOffset="16097.9208">4558 1997 21 0,'0'-3'381'16,"0"3"67"-16,0-2 46 0,-2-1-7 0,1 1-92 15,1 1-126-15,-2-2-96 0,1 2-60 16,1-2-36-16,-2 0-13 0,0 2 9 0,2-1 25 16,-1 0 35-16,-1 0 43 0,1 2 48 15,-2-1 36-15,1-3 19 0,0 4 4 0,-1-1-11 16,2 1-24-16,-2-1-38 0,-1 0-32 15,1 1-30-15,-2 0-27 0,1 0-20 16,-1 0-17-16,-1 1-15 0,-2 0-14 0,1 2-11 16,0 1-11-16,-3 2-8 0,2 1-6 15,-3 2-3-15,2 1-3 0,-2 1-2 0,-2 2 0 16,0 3-2-16,1-1-1 0,1 0-1 15,-2 2 0-15,0 0-2 0,1 2-1 16,1-2-2-16,1 2-1 0,1-2-1 0,1-2 0 16,1 1-2-16,4-2-2 0,0-3-5 15,3 0-11-15,3 0-10 0,5-6-6 16,2-2-8-16,2-2-2 0,6-3 3 0,-1-4 9 15,4-2 9-15,-2-1 7 0,-1-1 6 16,-2-1 5-16,-3 1 5 0,-2 1 2 0,-2 0 2 16,-1 2 1-16,-3 1 0 0,-2 5 3 15,0 2 2-15,-1 6 6 0,0 5 5 0,1 2 3 16,0 5 1-16,0 0 1 0,3 3-2 15,2 0-7-15,3 0-4 0,2-1-2 0,3-3-3 16,4-2-1-16,2-4-5 0,5-5-11 16,2-6-23-16,2-6-35 0,4-5-36 0,0-8-26 15,1-8-12-15,-3-4 4 0,-2-6 20 16,-6-4 33-16,-5-4 38 0,-4-7 30 15,-6-1 22-15,-4-6 29 0,-3 1 39 0,-4 0 37 16,-3 5 35-16,0 8 26 0,0 4 16 16,0 9-7-16,1 3-27 0,-1 7-28 0,1 5-35 15,2 4-29-15,-1 7-19 0,4 3-10 16,-1 6-3-16,2 6 1 0,4 6 3 0,-1 6 4 15,4 3 3-15,-1 5-1 0,4 5-4 16,-2 2-3-16,0 3-2 0,0 0-4 0,-2 3-3 16,1 1-3-16,-2 0-5 0,-4 0-4 15,3-3-6-15,-4 0-13 0,-1-3-26 0,-1-5-45 16,-1-4-79-16,-1-7-195 0,-1-7-145 15,-3-8-174-15,-1-5-229 0,-4-7-88 16,1-9 7-16,-4-3 158 0,1-7 128 0,-1-2 172 16</inkml:trace>
          <inkml:trace contextRef="#ctx0" brushRef="#br0" timeOffset="16234.9286">4863 1994 285 0,'5'-4'463'16,"1"1"42"-16,4 1 27 0,1 0-60 0,3 1-183 16,2-2-120-16,4 0-73 0,2 2-42 15,4-3-25-15,2 1-13 0,4-2-13 0,2-1-45 16,1-1-150-16,2 2-172 15,-3-2-93-15,-1 0-47 0,2 2-22 0,-3-2 26 16</inkml:trace>
          <inkml:trace contextRef="#ctx0" brushRef="#br0" timeOffset="16671.9536">5631 1914 79 0,'2'3'443'0,"-1"0"53"0,-1-1 33 0,2-1 30 16,-2-1-128-16,0 0-98 0,-2-1-11 15,2-1 17-15,-1 1 20 0,-3-2 10 0,-2 0-19 16,0 0-61-16,-2 0-75 0,-3 1-62 16,-3-2-47-16,-1 3-36 0,-2-1-23 0,-3 2-14 15,1 2-9-15,-2 1-6 0,0 1-4 16,1 2-4-16,-1 1-1 0,2 2-2 15,2 0-1-15,0 2-2 0,1 1-1 0,3-2-1 16,2 2 0-16,3-1-1 0,3-2-2 16,2 1 0-16,2 1-1 0,2-4 2 0,6 1 1 15,1-2 3-15,6-1 4 0,3-2 1 16,4-1 6-16,2 0 7 0,3-2 4 15,-1 1 4-15,2 0 4 0,0 2 6 0,-2 2 8 16,0 3 9-16,-1 0 9 0,-2 3 7 16,-1 3 3-16,-4 0-1 0,-4 2-8 0,-2-1-14 15,-5 1-11-15,-4 1-10 0,-4-1-10 16,-4 0-5-16,-5-1-4 0,-4-1-7 15,0-3-18-15,-6-1-33 0,1-4-61 0,-3-1-135 16,0-5-148-16,-1-5-89 0,0-2-53 16,2-4-93-16,2-1-111 0,-1-2-6 0,2 1 73 15,3-2 53-15,5 1 45 0,3 0 114 16</inkml:trace>
          <inkml:trace contextRef="#ctx0" brushRef="#br0" timeOffset="17288.9889">5754 1971 32 0,'13'0'424'0,"-2"4"62"0,-1-3 33 0,-4 1 26 16,2-1-93-16,-2 3-56 0,2-1 23 15,0 1 49-15,0 2 52 0,-2 0 30 0,2 2-17 16,-2 1-84-16,2-2-103 0,0 1-87 15,-2 3-63-15,2-1-38 0,-1 0-23 16,1 3-17-16,-4-3-15 0,3 1-15 0,-4-1-16 16,0 1-15-16,-1-1-11 0,-1 1-13 15,-1-3-8-15,0 1-6 0,-1-2-6 0,1-1-5 16,-2 0-1-16,0 0-1 0,1-3-4 15,-1 4 0-15,1-5-1 0,1 1 1 16,0-3-2-16,0 0-2 0,0-1-2 0,1-3-3 16,1-4-3-16,-1-5-1 0,3 1-3 15,0-6 2-15,3-2 2 0,-1-3 1 0,3-1 1 16,2-3-1-16,4-2 1 0,-1 2-1 15,3-1-1-15,4 6 0 0,-1-1 1 16,1 5 2-16,1 3 1 0,0 4 1 0,0 4 3 16,-3 4 0-16,0 3-1 0,-3 3 3 15,-2 6 0-15,-3 1 0 0,-3 4 2 0,-1 2 1 16,-3 2-1-16,-2-3 0 0,-2 3 1 15,-2-1-1-15,-1-1-2 0,-2-2-4 0,1-2-7 16,-1 0-6-16,0-5-7 0,0 0-10 16,4-3-9-16,1-4-4 0,1-4-3 0,6-3 2 15,2-5 4-15,4 2 8 0,1-5 9 16,2 0 9-16,1 3 7 0,1-2 4 15,-1 3 0-15,2 1 1 0,0 3 2 0,2 2 7 16,1 1-2-16,-2 4 1 0,4 4 5 16,-2 1 4-16,0 4 1 0,-1 3 0 15,1 0 6-15,0 4 2 0,-3 1-1 0,1 3-2 16,1-1-3-16,-4 1-2 0,-2-2-3 15,-1 3-11-15,-5-3-24 0,-1-2-54 0,-1-1-94 16,-3-4-227-16,-1-6-180 0,1-2-308 16,-4-4-142-16,0-5-38 0,-4 1 47 0,1-6 201 15,0 0 166-15</inkml:trace>
          <inkml:trace contextRef="#ctx0" brushRef="#br0" timeOffset="17840.0204">6910 1953 308 0,'15'-3'478'0,"3"-1"38"16,-1-2 27-16,1 1-27 0,1-3-155 0,0 1-59 16,-1 0 6-16,0 1 28 0,-2 0 31 15,-2 1 16-15,-1-1-14 0,-2 3-34 0,-3-2-42 16,-2 3-35-16,-3 1-32 0,-1-3-29 15,-1 3-28-15,-1 0-25 0,-1 0-27 16,-1-3-19-16,-3 3-17 0,-1-3-15 0,0 1-8 16,-4 0-7-16,2 0-8 0,-1 2-8 15,-2-1-8-15,0 1-6 0,0 1-6 16,-1 0-5-16,3 0-3 0,-2 3-1 0,1 0-2 15,3 1-2-15,-3 3-1 0,1 0-2 16,-1 1 1-16,1 0-1 0,-2 3 1 0,1 1 1 16,-1 2-1-16,0-1 0 0,0 1-1 15,0 1-1-15,1 1 1 0,-1 0 0 0,2 2-1 16,1-3 1-16,0 4 1 0,2-1 0 15,3-1-4-15,-1 0-6 0,4-2-3 16,4-3-7-16,0-2-7 0,6-3-7 0,2-3-7 16,4-4-4-16,5-5 1 0,1-2 1 15,2-6 5-15,-2-2 5 0,0-1 8 0,-2-2 7 16,-2-2 5-16,-2 3 7 0,-2-1 3 15,-3 2 6-15,-3 2 3 0,0 2 7 16,-4 1 4-16,1 6 2 0,-2 1-2 0,-1 3 1 16,-1 1-1-16,-1 3 0 0,0 3-4 15,0 3-1-15,0 4 1 0,0 0-1 0,0 1-3 16,2 1-5-16,0 1-1 0,-2-1-7 15,1-1-14-15,1 1-37 0,-2-4-69 16,1-4-194-16,3-4-158 0,0-5-174 0,1-3-241 16,1-4-106-16,2-2-4 0,2-1 155 15,1-2 136-15,0 0 171 0</inkml:trace>
          <inkml:trace contextRef="#ctx0" brushRef="#br0" timeOffset="18213.0417">7260 1950 385 0,'7'0'505'16,"-2"-1"73"-16,-1 1 131 0,1 1 64 0,1 2-92 15,1 1-37-15,-1 3-24 0,0 0-29 16,1 4-101-16,1-3-124 0,-1 4-104 15,3-1-67-15,-2 2-41 0,1 0-29 0,1 0-22 16,-1-1-22-16,-1-1-16 0,0-3-16 16,-3-1-12-16,0 0-9 0,-2 0-7 0,-2-3-4 15,2-3-6-15,-3 2-2 0,2-2-1 16,-2 1-2-16,0-2-1 0,0 0-5 15,0 0-3-15,-2 0-4 0,-1-2-4 0,0 1-3 16,0-2-1-16,0-1-3 0,1 0 0 0,1-5-2 16,1 0-2-16,1-2 0 0,2-3-3 15,5-2 2-15,2 0 2 0,4-2 2 0,5 4 3 16,3-2 2-16,3 2 3 0,4 6 3 15,2-1 1-15,3 5 0 0,2 3 3 16,-1 4 2-16,0 2 1 0,-2 7 0 0,-3 1 1 16,-2 4 1-16,-4 1 2 0,-4 1 1 15,-5 2 0-15,-6 0 1 0,-4-3-7 0,-4 1-12 16,-4-2-22-16,-5-1-38 0,-1-4-69 15,-4-1-179-15,2-7-183 0,-3-5-228 16,3-5-226-16,1-6-98 0,4-2 1 0,3-1 143 16,6-4 166-16,2-1 230 0</inkml:trace>
          <inkml:trace contextRef="#ctx0" brushRef="#br0" timeOffset="15319.8762">3445 1699 373 0,'2'-2'480'0,"-2"-3"38"0,0 3 26 16,-2 0-78-16,1 1-145 0,1-1-85 15,-2 2-44-15,2 2 10 0,2 1 66 16,1 2 56-16,0 6 38 0,3 3 31 0,2 5 17 16,2 2-17-16,1 5-72 0,2 4-76 15,1 1-67-15,2 4-58 0,-1 3-39 16,3 4-26-16,-4-1-18 0,0 2-11 0,-1 0-6 15,-2 2-7-15,-3-1-4 0,-2-1-2 16,-3-1-2-16,0-4 0 0,-3-3-1 0,-3-3 0 16,2-8-3-16,-2-4-1 0,1-8-4 15,-1-6-7-15,1-6-9 0,2-8-9 0,0-11-6 16,2-8-7-16,1-4-4 0,5-9 4 15,1-2 3-15,6-2 6 0,2 3 6 0,3 2 7 16,6 5 4-16,1 4 3 0,3 5 4 16,1 6 4-16,2 4 0 0,-1 8 2 15,1 6 1-15,-3 3-1 0,0 6 2 0,-3 3-1 16,-2 5 3-16,-2 3 1 0,-4 0 3 15,-4 4 2-15,-4-1 5 0,-4-1 6 0,-7 1 2 16,-3-3 1-16,-7-2-1 0,-6-1 0 16,-3-2-5-16,-6-2-6 0,-3-5-12 15,-4-3-17-15,-1-1-31 0,-2-3-55 0,-1-3-109 16,1 0-136-16,2 0-95 0,1-2-43 15,5 1-40-15,2-1-97 0,4-1-80 0,4 0 36 16,3 1 50-16,4-1 31 0,6 0 53 16,5-1 144-16</inkml:trace>
          <inkml:trace contextRef="#ctx0" brushRef="#br0" timeOffset="18552.0611">8106 1750 78 0,'11'-6'456'0,"-3"3"84"0,-3 1 84 15,-1-2 116-15,0 3-55 0,-3-2-98 0,1 2-33 16,-2-1-27-16,0 2-49 0,-2 0-94 16,2 0-96-16,-3 0-82 0,3 0-68 0,-2 0-53 15,1 0-32-15,1 0-22 0,0 0-11 0,1 0-9 16,1 0-3-16,-2 0-4 0,3-1-1 15,-1 1-1-15,1-4-2 0,2 2 1 16,1 1-1-16,0-4 0 0,1 3 0 0,-3-2 3 16,1 2 8-16,-3-1 10 0,-2 1 10 15,0 1 8-15,-2-2 7 0,-1 2 0 0,-3-2-5 16,-4 0-7-16,-1 2-12 0,-2-1-6 15,1 1-7-15,-2-1-11 0,3 2-17 16,-2 0-34-16,2 2-71 0,3-2-174 0,0 1-164 16,5-1-124-16,0 2-203 0,3-1-155 15,0 2-30-15,1 2 121 0,6 2 137 0,1 0 114 16,-1 1 209-16</inkml:trace>
          <inkml:trace contextRef="#ctx0" brushRef="#br0" timeOffset="18798.0752">8106 2148 123 0,'2'27'451'0,"1"-1"48"0,0-4 31 0,2-3 33 16,4-3-144-16,1-3-86 0,2-3-26 16,6-4 3-16,2-6 17 0,4-1 6 0,1-6-25 15,-1-4-40-15,1-1-36 0,-4-2-16 16,-2 2-9-16,-5 1-4 0,-5 1-12 15,-2 2-17-15,-6 0-25 0,-2 3-33 0,-6 1-35 16,-2 3-36-16,-5 1-25 0,-4 1-28 16,-2 3-44-16,1 1-105 0,0 2-184 0,3-2-128 15,-1 2-242-15,-1-2-185 0,6-1-70 16,-1-1 45-16,3-3 151 0,3-1 113 15,2 1 238-15</inkml:trace>
        </inkml:traceGroup>
        <inkml:traceGroup>
          <inkml:annotationXML>
            <emma:emma xmlns:emma="http://www.w3.org/2003/04/emma" version="1.0">
              <emma:interpretation id="{DB78483E-A623-4A2E-B41A-E59AF442DD15}" emma:medium="tactile" emma:mode="ink">
                <msink:context xmlns:msink="http://schemas.microsoft.com/ink/2010/main" type="inkWord" rotatedBoundingBox="14713,7907 16392,7861 16419,8810 14739,8857"/>
              </emma:interpretation>
              <emma:one-of disjunction-type="recognition" id="oneOf6">
                <emma:interpretation id="interp10" emma:lang="" emma:confidence="1">
                  <emma:literal>w,</emma:literal>
                </emma:interpretation>
                <emma:interpretation id="interp11" emma:lang="" emma:confidence="0">
                  <emma:literal>w |</emma:literal>
                </emma:interpretation>
                <emma:interpretation id="interp12" emma:lang="" emma:confidence="0">
                  <emma:literal>w I</emma:literal>
                </emma:interpretation>
                <emma:interpretation id="interp13" emma:lang="" emma:confidence="0">
                  <emma:literal>w l</emma:literal>
                </emma:interpretation>
                <emma:interpretation id="interp14" emma:lang="" emma:confidence="0">
                  <emma:literal>w \</emma:literal>
                </emma:interpretation>
              </emma:one-of>
            </emma:emma>
          </inkml:annotationXML>
          <inkml:trace contextRef="#ctx0" brushRef="#br0" timeOffset="26977.543">9683 1767 347 0,'3'-7'479'15,"4"-3"40"-15,-4 4 25 0,0 1-74 16,0 1-183-16,0 3-114 0,1 1-45 0,-1 5 6 15,1 2 28-15,1 4 32 0,2 4 44 16,-3 4 36-16,4 6 12 0,0 1-20 0,0 4-34 16,0 1-34-16,0 4-48 0,0-2-41 15,0 2-32-15,-1 0-24 0,3-4-17 16,-2-2-10-16,1-3-11 0,1-7-1 0,2-1-7 15,3-8-5-15,5-6-9 0,2-4-19 0,2-7-27 16,3-6-41-16,-2-4-47 0,1-4-49 16,-3-5-34-16,-1-3-8 0,-3 0 12 0,-1 1 33 15,-2-1 42-15,-5 6 52 0,0 3 38 16,-3 4 25-16,-1 5 23 0,-2 7 35 15,-2 4 49-15,2 5 48 0,-2 7 43 0,0 4 40 16,4 3 29-16,-1 3 4 0,2 1-21 16,1 1-23-16,2 0-20 0,4-1-24 0,-1 1-29 15,3-8-26-15,4 0-22 0,4-4-21 16,2-8-19-16,3-4-15 0,5-6-9 15,0-5-4-15,-1-5-1 0,-2-6 0 0,-2-3-2 16,-5-4-1-16,-4-5-1 0,-5-4 1 16,-5-3 0-16,-5 0-2 0,-1 1 1 0,-4 3 9 15,-1 6 15-15,-1 4 15 0,-2 7 7 16,-2 2 4-16,0 6 3 0,-1 2-7 0,-1 6-15 15,0 4-14-15,-3 2-11 0,2 5-12 16,2 3-23-16,0 2-45 0,1 2-99 0,3 0-160 16,4 4-117-16,1-6-117 0,2 2-223 15,1-2-108-15,0 0 19 0,1-4 118 16,1-2 96-16,-2-3 111 0</inkml:trace>
          <inkml:trace contextRef="#ctx0" brushRef="#br0" timeOffset="27288.5608">11199 1635 376 0,'0'-11'533'0,"-2"-1"91"0,1 2 114 15,-1 3 29-15,2 1-150 0,-1 4-74 16,1 2-37-16,1 7-44 0,2 5-86 0,0 9-88 15,5 10-64-15,2 6-50 0,4 7-56 16,2 8-46-16,3 8-28 0,-2 6-25 0,2 6-65 16,0 3-238-16,-5 2-295 0,1-1-272 15,-6-4-144-15,-3-2-69 0,1-7 12 16,-1-6 211-16,0-4 275 0</inkml:trace>
        </inkml:traceGroup>
      </inkml:traceGroup>
    </inkml:traceGroup>
    <inkml:traceGroup>
      <inkml:annotationXML>
        <emma:emma xmlns:emma="http://www.w3.org/2003/04/emma" version="1.0">
          <emma:interpretation id="{043D2F67-30B5-44E4-B5BC-27E7472CC828}" emma:medium="tactile" emma:mode="ink">
            <msink:context xmlns:msink="http://schemas.microsoft.com/ink/2010/main" type="paragraph" rotatedBoundingBox="5014,9991 24253,9187 24311,10579 5072,11382" alignmentLevel="1"/>
          </emma:interpretation>
        </emma:emma>
      </inkml:annotationXML>
      <inkml:traceGroup>
        <inkml:annotationXML>
          <emma:emma xmlns:emma="http://www.w3.org/2003/04/emma" version="1.0">
            <emma:interpretation id="{116F5FB9-99FA-467E-8BCA-D5B3C88B69C2}" emma:medium="tactile" emma:mode="ink">
              <msink:context xmlns:msink="http://schemas.microsoft.com/ink/2010/main" type="line" rotatedBoundingBox="5014,9991 24253,9187 24311,10579 5072,11382"/>
            </emma:interpretation>
          </emma:emma>
        </inkml:annotationXML>
        <inkml:traceGroup>
          <inkml:annotationXML>
            <emma:emma xmlns:emma="http://www.w3.org/2003/04/emma" version="1.0">
              <emma:interpretation id="{6390E814-9567-4FA9-9A0D-901165C2F002}" emma:medium="tactile" emma:mode="ink">
                <msink:context xmlns:msink="http://schemas.microsoft.com/ink/2010/main" type="inkWord" rotatedBoundingBox="5023,10206 6772,10133 6817,11205 5068,11278"/>
              </emma:interpretation>
              <emma:one-of disjunction-type="recognition" id="oneOf7">
                <emma:interpretation id="interp15" emma:lang="" emma:confidence="1">
                  <emma:literal/>
                </emma:interpretation>
              </emma:one-of>
            </emma:emma>
          </inkml:annotationXML>
          <inkml:trace contextRef="#ctx0" brushRef="#br0" timeOffset="29030.6605">5 4289 200 0,'3'0'472'0,"2"-3"53"0,1-1 63 16,0-3 96-16,2 0-112 0,2-1-41 0,2-1-2 15,4 0 4-15,2-2-25 0,2 1-79 16,4 1-111-16,1-1-96 0,2 2-75 0,1 2-54 16,2 1-30-16,2 0-16 0,1 4-9 15,0 2-5-15,-1 0-5 0,-4 6-3 16,-2 0-4-16,-6 2-3 0,-4 1-1 0,-6 2 1 15,-6 6 3-15,-4-2 2 0,-6 6 0 16,-5 3-1-16,-6 1-4 0,-2 5-1 0,-5 1-3 16,-1 5-4-16,-2 1 0 0,-2 1-2 15,2 1-1-15,4-2-3 0,1 0 2 16,4-5 0-16,6-3 7 0,4-5 3 0,3 0 4 15,5-5 4-15,6-4 3 0,4-2 3 16,6-4-5-16,4-3 0 0,10-3-4 0,6-4-3 16,10-4-9-16,5-3-15 0,4-4-23 15,4-5-50-15,1-4-85 0,-2 0-183 0,-1-6-162 16,-5 1-232-16,-4-5-215 0,-7-2-77 15,-5 0 17-15,-3-2 149 0,-4-1 146 0,-4 1 231 16</inkml:trace>
          <inkml:trace contextRef="#ctx0" brushRef="#br0" timeOffset="29248.6729">1143 3947 115 0,'17'-18'459'0,"5"4"52"0,2 1 40 16,1 0 69-16,4 4-60 0,4 2-54 15,3 6 7-15,4 1 31 0,2 5 14 0,4 5-33 16,2 8-104-16,1 5-101 0,0 4-90 15,-5 9-78-15,-5 5-50 0,-7 7-31 0,-10 6-23 16,-9 3-14-16,-13 5-16 0,-15 4-24 16,-15 2-43-16,-12 2-88 0,-18 1-203 15,-10-2-156-15,-9-5-203 0,-8-1-225 0,-3-5-93 16,-3-6 16-16,3-3 163 0,1-7 135 0,6-5 195 15</inkml:trace>
        </inkml:traceGroup>
        <inkml:traceGroup>
          <inkml:annotationXML>
            <emma:emma xmlns:emma="http://www.w3.org/2003/04/emma" version="1.0">
              <emma:interpretation id="{1C6110D7-A57D-41D5-A64C-A6299307CF9B}" emma:medium="tactile" emma:mode="ink">
                <msink:context xmlns:msink="http://schemas.microsoft.com/ink/2010/main" type="inkWord" rotatedBoundingBox="8414,9849 10761,9751 10812,10963 8465,11061"/>
              </emma:interpretation>
              <emma:one-of disjunction-type="recognition" id="oneOf8">
                <emma:interpretation id="interp16" emma:lang="" emma:confidence="1">
                  <emma:literal/>
                </emma:interpretation>
              </emma:one-of>
            </emma:emma>
          </inkml:annotationXML>
          <inkml:trace contextRef="#ctx0" brushRef="#br0" timeOffset="31414.7968">3652 3827 339 0,'-15'-4'480'0,"-4"2"40"0,-2 4 30 16,-1 2-44-16,-2 2-144 0,1 3-51 0,-1 0 22 16,3 0 38-16,1 3 33 0,2-4-1 15,3 1-29-15,2 0-63 0,2-2-81 16,5-3-75-16,1-1-57 0,5-2-37 0,6-2-22 15,2-4-13-15,6-3-7 0,2-4-4 0,1-3-3 16,1-4-3-16,-2-4-2 0,-1-1-2 16,-2-2-1-16,-2 0-2 0,-3 4 0 15,-2-2 0-15,-2 4 3 0,-4 5-1 0,0 0 1 16,-4 5 1-16,1 1-4 0,-3 2-2 15,-2 4-2-15,0 2-17 0,0 1-40 0,2 1-106 16,0 2-141-16,4 1-93 0,4 1-83 16,1-2-170-16,3 0-146 0,2-3 6 15,3 0 90-15,6-3 66 0,4-2 71 0,-1 0 175 16</inkml:trace>
          <inkml:trace contextRef="#ctx0" brushRef="#br0" timeOffset="31124.7802">3651 4116 29 0,'1'-15'440'0,"-1"4"61"0,0 1 37 15,0 2 25-15,-1 5-91 0,1 3-105 0,1 5 8 16,1 4 35-16,0 7 37 0,1 5 26 15,-2 5-13-15,1 6-70 0,1 2-110 0,0 3-89 16,0 1-72-16,2 2-47 0,0-3-32 0,1 1-17 16,0-2-23-16,1-2-53 0,1-5-137 15,0-7-165-15,1-4-126 0,1-10-233 16,1-8-171-16,-3-7-51 0,-1-6 79 0,0-8 136 15,-1-8 109-15</inkml:trace>
          <inkml:trace contextRef="#ctx0" brushRef="#br0" timeOffset="31622.8087">4055 3542 19 0,'16'3'413'0,"-3"4"68"0,-2 3 42 15,2 1 51-15,-2 8-58 0,3 6-39 16,0 5 8-16,3 7 14 0,2 7 20 0,0 8-13 16,0 7-68-16,0 5-114 0,-1 5-103 15,-3 5-80-15,0 4-61 0,-3 3-43 16,-1 1-47-16,-3-1-66 0,2-6-139 0,-2-5-158 15,1-11-106-15,-1-6-230 0,-3-8-164 16,-2-12-47-16,0-9 78 0,3-13 124 0,-1-6 92 16,5-11 228-16</inkml:trace>
          <inkml:trace contextRef="#ctx0" brushRef="#br0" timeOffset="32065.8341">4805 4019 210 0,'14'-4'473'0,"3"1"44"16,1 3 48-16,0 1 125 0,3 5-101 0,6 2-30 15,0 1 5-15,3 5 8 0,1 0-11 16,3 3-99-16,2 1-119 0,0 1-94 0,2 2-70 16,2 1-43-16,-2 0-30 0,0-1-24 15,-5 1-22-15,-3-2-16 0,-6-1-12 16,-4-2-6-16,-4 1-7 0,-7-2-3 0,-2-2-1 15,-6-2-3-15,-6-2-5 0,-2 0-4 16,-8-3-1-16,0-1-2 0,-6-5-2 0,0-1 0 16,1-1-1-16,1-5 3 0,2-2-1 15,2-4 0-15,3-2-6 0,2-5 0 16,5-4 0-16,4-2-7 0,6-1-3 0,4-7-1 15,7 0 3-15,4-4-2 0,6 4 2 16,4-4 3-16,1 0 1 0,6 4 0 0,-1 2 1 16,0 1 2-16,1 2 0 0,-1 4 1 15,-3 3 2-15,-1 3 2 0,-7 3-1 16,-1 4-1-16,-5 3 0 0,-3 4 0 0,-2 2-1 15,-1 5-1-15,-4 4 4 0,1 3 4 16,-6 5 1-16,-4 2-5 0,-3 3-4 0,-5 3-12 16,-4-2-24-16,-4 3-39 0,-3 1-57 15,-3-3-126-15,0-3-164 0,-4-1-96 0,-1-6-130 16,2-4-207-16,-2-2-71 0,0-4 64 15,4 0 133-15,2-4 87 0,4 0 142 0</inkml:trace>
        </inkml:traceGroup>
        <inkml:traceGroup>
          <inkml:annotationXML>
            <emma:emma xmlns:emma="http://www.w3.org/2003/04/emma" version="1.0">
              <emma:interpretation id="{D72933C7-6EC7-467D-B406-3AB048DCEC32}" emma:medium="tactile" emma:mode="ink">
                <msink:context xmlns:msink="http://schemas.microsoft.com/ink/2010/main" type="inkWord" rotatedBoundingBox="12119,10246 13413,10192 13428,10553 12134,10607"/>
              </emma:interpretation>
              <emma:one-of disjunction-type="recognition" id="oneOf9">
                <emma:interpretation id="interp17" emma:lang="" emma:confidence="1">
                  <emma:literal/>
                </emma:interpretation>
              </emma:one-of>
            </emma:emma>
          </inkml:annotationXML>
          <inkml:trace contextRef="#ctx0" brushRef="#br0" timeOffset="33128.8949">7197 4134 91 0,'-19'3'445'0,"2"-1"53"0,1 1 29 16,3 1 31-16,1-4-131 0,2 0-113 16,2 0-38-16,2 0-2 0,3 0 2 15,5-2-11-15,5-3-33 0,6 0-48 0,9-2-55 16,7-4-46-16,7 3-29 0,8-2-17 0,5-1-10 15,8-1-11-15,3-1-4 0,3 2-3 16,7 1-2-16,0 0-3 0,2 3-4 0,1 0 5 16,-2 2 21-16,-1-1 30 0,-7 5 26 15,-3-2 16-15,-10 2 12 0,-5-1 7 0,-9 2 4 16,-6-1-2-16,-6 1-3 0,-8-2 0 15,-7 1-5-15,-6-2-9 0,-8-2-21 16,-7-2-29-16,-7 3-22 0,-8-3-17 0,-5 3-8 16,-6-2-5-16,2 1-4 0,-2 0-3 15,0 1-2-15,7 1 1 0,2 0 1 16,7 0-2-16,3 3-3 0,6-1-1 0,4 1 1 15,9 1-1-15,6 1-1 0,10-1 4 16,8 2 4-16,9 0 4 0,6 1 6 0,4 1 9 16,3 2 14-16,0 0 19 0,-2 1 17 15,0 3 9-15,-4 0 8 0,-4 3 0 0,-3 1-4 16,-6 1-13-16,-5 3-10 0,-7 2-5 15,-11-2-9-15,-10 3-8 0,-10 0-20 16,-9 3-42-16,-7-2-101 0,-4 0-234 0,-8-3-271 16,1-1-259-16,0-3-128 0,1-6-41 15,7-5 57-15,3-2 207 0,9-6 256 0</inkml:trace>
        </inkml:traceGroup>
        <inkml:traceGroup>
          <inkml:annotationXML>
            <emma:emma xmlns:emma="http://www.w3.org/2003/04/emma" version="1.0">
              <emma:interpretation id="{599C59FF-5AF6-4183-BC37-630BFEA6FFBB}" emma:medium="tactile" emma:mode="ink">
                <msink:context xmlns:msink="http://schemas.microsoft.com/ink/2010/main" type="inkWord" rotatedBoundingBox="14391,10044 16250,9966 16286,10822 14427,10900"/>
              </emma:interpretation>
              <emma:one-of disjunction-type="recognition" id="oneOf10">
                <emma:interpretation id="interp18" emma:lang="" emma:confidence="1">
                  <emma:literal/>
                </emma:interpretation>
              </emma:one-of>
            </emma:emma>
          </inkml:annotationXML>
          <inkml:trace contextRef="#ctx0" brushRef="#br0" timeOffset="39067.2345">10534 4162 49 0,'1'-4'433'0,"1"0"55"0,1-2 33 0,2 0 18 16,1-1-140-16,2-1-159 0,3-1-82 15,3 0-29-15,4 1 2 0,2-2 15 0,4 2 21 16,3 0 26-16,1 2 22 0,4 2 10 16,1 4 3-16,0 3-6 0,-1 4-14 0,-2 1-26 15,-3 4-27-15,-2 6-20 0,-5 0-15 16,-2 4-8-16,-7 2-3 0,-3 1 0 15,-7 1 3-15,-4 4-6 0,-6 1-3 0,-2-1-10 16,-5 0-10-16,-3-3-9 0,-3-1-8 16,0-1-10-16,-2 0-12 0,0-4-8 0,2-2-3 15,2-2-5-15,-1-4-6 0,4-1-2 16,1-4-1-16,3-2-1 0,5-1 0 15,0-2 1-15,4 1 0 0,-1-3-1 0,2 2-1 16,3-3-4-16,0 1 0 0,4-1-6 16,3 0-3-16,5 0-1 0,3 0-3 0,5-1 0 15,5 1 0-15,4-3 0 0,4 2 1 16,3-4-1-16,4-1 0 0,3-1 0 15,-1 0 0-15,-1 0-5 0,-3-1-12 0,-1-1-24 16,-7 0-37-16,-3 1-70 0,-4 0-149 16,-2 0-145-16,-4-5-93 0,-6 3-201 0,-3-2-153 15,-3 0-31-15,-7 1 96 0,-1 0 121 0,-2 0 90 16,-2 0 216-16</inkml:trace>
          <inkml:trace contextRef="#ctx0" brushRef="#br0" timeOffset="37973.1717">10687 4031 11 0,'9'-4'435'16,"-4"6"59"-16,0-2 33 0,-2 2 20 0,0-1-109 15,-1 2-173-15,1 5-66 0,2 1-11 16,-1 4 36-16,3 5 25 0,-1 5 12 15,2-1-12-15,0 5-36 0,1 4-38 0,-1 1-67 16,0 3-55-16,-2-1-85 0,4 2-108 16,-1 0-75-16,4-3-116 0,1-1-235 0,2-7-128 15,0-2-14-15,0-6 54 0,1-5 44 16,0-8 97-16</inkml:trace>
          <inkml:trace contextRef="#ctx0" brushRef="#br0" timeOffset="40448.3135">9432 4041 242 0,'-22'-14'443'0,"4"-1"47"0,4-1 29 0,5-1-45 15,6-1-173-15,3-1-119 0,8-1-68 16,6 3-45-16,6-1-27 0,6 4-15 0,2 1-10 16,5 6-6-16,2 1-4 0,3 8-1 15,1 3 3-15,-1 7 4 0,0 5 15 16,-5 6 37-16,-3 2 51 0,-6 7 62 0,-5 3 53 15,-8 1 49-15,-6 4 28 0,-5 0-6 16,-6 3-23-16,-5-3-44 0,-5 0-43 0,-3-2-41 16,-2 0-31-16,1-5-23 0,-2-3-18 15,1-3-13-15,-1-4-10 0,5-3-7 16,-1-6-9-16,4-1-8 0,3-4-8 0,3-2-6 15,2-1-4-15,1 0-1 0,3-5-2 16,2 2-4-16,7-4-1 0,4-2-2 0,6-3-1 16,8-3-3-16,4-2 0 0,6-5-4 15,4-2-5-15,2-3-5 0,5-3-6 16,0-4-2-16,3-5-3 0,-3-4 2 0,0-4 4 15,-5-4 7-15,-3-2 3 0,-5-2 2 16,-5 5 3-16,-4-1 0 0,-7 5 3 0,-6 7 1 16,-1 2 0-16,-9 7 2 0,-1 4 1 15,-4 4-1-15,-6 6-1 0,-4 6 1 16,-5 6-1-16,-2 5 1 0,-4 7 1 0,0 5 4 15,0 5 5-15,-1 4 7 0,4 7 10 0,-2 5 9 16,4 1 8-16,3 4 7 0,1-1-1 16,2 2-3-16,4-1-9 0,5-2-8 0,4 2-7 15,4-4-9-15,6-3-3 0,6-3-4 16,4-1 1-16,7-7-1 0,8-6-8 15,5-2-21-15,9-6-61 0,4-7-153 0,8-5-153 16,3-7-157-16,0-5-267 0,4-4-123 16,-4-2-15-16,-3 1 110 0,0-3 130 0,0-2 146 15</inkml:trace>
          <inkml:trace contextRef="#ctx0" brushRef="#br0" timeOffset="37633.1525">9413 3765 7 0,'2'-1'414'0,"-2"1"65"15,1-1 35-15,-1 1 22 0,0 1-126 0,0 2-153 16,2 2-100-16,-2 2-42 0,1 2-7 16,-1 1 6-16,2 4 23 0,0-2 45 0,1-1 32 15,1 5 13-15,0-6-1 0,2 2 1 16,0-1-12-16,-1-1-36 0,1 2-31 15,1-3-25-15,2-2-25 0,2 0-22 0,2-3-24 16,3-2-16-16,3-2-10 0,1-4-8 16,1 1-6-16,1-4-2 0,1-1-2 0,0-2-3 15,-3-2 0-15,1-2-1 0,-4-2 0 16,0 1-2-16,-2-3-1 0,-1 4 0 15,-1 2-2-15,-2 0-3 0,0 3-2 0,-3 5 1 16,1 4 10-16,2 4 21 0,3 8 25 16,1 5 31-16,2 8 31 0,4 6 26 0,-3 6 6 15,5 5-10-15,-1 5-18 0,0 4-25 0,0 0-27 16,-1 1-22-16,-4 4-16 0,-1-2-9 15,-5-1-6-15,-3 0-3 0,-7-5 0 16,-4-1-1-16,-6-9-1 0,-6-5 1 0,-4-8 0 16,-6-6 0-16,-5-8-1 0,-3-9-4 15,-3-9-1-15,-1-7-2 0,1-5-3 0,3-4-2 16,1-2 0-16,7 0 2 0,4-1-1 15,5 2 1-15,5 0 3 0,5 2 1 16,4 2 0-16,6-1-1 0,4 2 0 0,4 1 0 16,7 0-1-16,3 1-1 0,8 3 0 15,2-2 0-15,4 3 2 0,5-2-3 0,-1 3-14 16,3 0-32-16,-1 2-59 0,-1-1-130 15,0-1-157-15,-1 2-92 0,-5-1-110 0,-4-2-157 16,-5 3-103-16,-4 0 48 0,-5 4 108 16,-1 1 71-16,-5 0 112 0</inkml:trace>
          <inkml:trace contextRef="#ctx0" brushRef="#br0" timeOffset="39832.2783">9495 3880 190 0,'-9'-7'420'0,"1"0"56"0,3 1 38 0,2 0-61 15,-1 1-112-15,4-1-115 0,4 2-82 0,-1 0-54 16,5-3-36-16,3 5-22 0,5-1-11 15,3 1 0-15,4 2 10 0,4 3 21 16,3 1 29-16,2 3 43 0,0 5 43 0,1 1 37 16,0 3 48-16,-3 1 24 0,-1 5 12 15,-4 2-6-15,-6 3-9 0,-3 3-20 0,-6 1-43 16,-6 4-32-16,-7 1-33 0,-3 0-28 15,-7 0-32-15,-3-1-18 0,-3 2-15 16,-3-6-9-16,0 1-6 0,0-6-6 0,0-1-2 16,0-5-3-16,1-2-4 0,4-4-4 0,1-2-5 15,1-5-2-15,4-1-3 0,2-1 2 16,2-5 0-16,3-2 0 0,1-2-1 15,3-3-2-15,3-3-4 0,3-3-4 0,7-3-3 16,4-2-4-16,9-4-7 0,4-4-4 16,6-1-8-16,5-6-6 0,5-3-10 0,5-5-8 15,1-4-1-15,4-2-3 0,1-1 5 16,-4 1 8-16,-2 3 8 0,-5 4 12 15,-6 4 7-15,-9 3 8 0,-5 6 3 0,-6 2 4 16,-7 6 0-16,-5 4 0 0,-8 4-1 16,-5 2 0-16,-6 4 1 0,-5 5-3 0,-6 4 1 15,-2 4 3-15,-3 5 1 0,2 0 3 16,-2 5 1-16,0 3 4 0,2 3 5 15,1 3 4-15,0 0 5 0,2 5 4 0,5 1 4 16,1 2 1-16,2 3 0 0,4 2-3 0,4 4-4 16,3 4-5-16,3-3-4 0,3 2-5 15,3-3-5-15,4 1-3 0,5-7-2 0,3-1 0 16,4-4-2-16,3-4-2 0,2-3-18 15,3-7-39-15,1-4-83 0,0-6-147 16,-2-7-124-16,-1-6-83 0,-4-4-177 0,-5-6-158 16,-3-4-22-16,-8-2 91 0,-5 2 93 15,-1-1 73-15,-6 1 184 0</inkml:trace>
        </inkml:traceGroup>
        <inkml:traceGroup>
          <inkml:annotationXML>
            <emma:emma xmlns:emma="http://www.w3.org/2003/04/emma" version="1.0">
              <emma:interpretation id="{26967EFA-2F7A-4F41-87EB-1EA8E4191032}" emma:medium="tactile" emma:mode="ink">
                <msink:context xmlns:msink="http://schemas.microsoft.com/ink/2010/main" type="inkWord" rotatedBoundingBox="17045,9534 17591,9511 17647,10857 17101,10880"/>
              </emma:interpretation>
            </emma:emma>
          </inkml:annotationXML>
          <inkml:trace contextRef="#ctx0" brushRef="#br0" timeOffset="40810.3342">12294 3278 275 0,'0'-12'482'0,"0"3"47"0,0 2 27 15,-1 2-20-15,-3 4-170 0,-2 4-20 16,-2 5 35-16,-4 11 52 0,-3 10 43 15,-4 8 24-15,-3 11-18 0,0 10-101 0,-2 8-102 16,1 9-90-16,-1 6-68 0,3 7-45 16,2 2-28-16,5 3-19 0,5-1-14 0,6 1-22 15,6-5-36-15,8-4-71 0,9-9-151 16,10-8-153-16,11-15-131 0,13-7-251 0,9-13-130 15,10-16-17-15,11-13 103 0,4-12 130 16,10-12 120-16</inkml:trace>
        </inkml:traceGroup>
        <inkml:traceGroup>
          <inkml:annotationXML>
            <emma:emma xmlns:emma="http://www.w3.org/2003/04/emma" version="1.0">
              <emma:interpretation id="{B361C6BC-897F-4B28-829E-BBEBBB201FD1}" emma:medium="tactile" emma:mode="ink">
                <msink:context xmlns:msink="http://schemas.microsoft.com/ink/2010/main" type="inkWord" rotatedBoundingBox="18571,9573 18954,9557 18994,10502 18610,10518"/>
              </emma:interpretation>
              <emma:one-of disjunction-type="recognition" id="oneOf11">
                <emma:interpretation id="interp19" emma:lang="" emma:confidence="0">
                  <emma:literal>lover)</emma:literal>
                </emma:interpretation>
                <emma:interpretation id="interp20" emma:lang="" emma:confidence="0">
                  <emma:literal>lower)</emma:literal>
                </emma:interpretation>
                <emma:interpretation id="interp21" emma:lang="" emma:confidence="0">
                  <emma:literal>(over)</emma:literal>
                </emma:interpretation>
                <emma:interpretation id="interp22" emma:lang="" emma:confidence="0">
                  <emma:literal>Lover)</emma:literal>
                </emma:interpretation>
                <emma:interpretation id="interp23" emma:lang="" emma:confidence="0">
                  <emma:literal>lovers</emma:literal>
                </emma:interpretation>
              </emma:one-of>
            </emma:emma>
          </inkml:annotationXML>
          <inkml:trace contextRef="#ctx0" brushRef="#br0" timeOffset="41258.3598">13541 3381 44 0,'0'-19'438'15,"2"5"59"-15,-1-1 32 0,-1 2 22 16,3 3-126-16,1 3-158 0,-1 1-70 0,3 3 26 16,4 6 78-16,1 4 74 0,1 7 42 15,2 8 25-15,1 8-5 0,-1 7-67 16,0 9-99-16,0 7-90 0,-1 7-61 0,0 5-45 15,-2 3-29-15,-2 2-17 0,1 1-12 16,-1-2-36-16,2-3-75 0,0-6-166 0,7-5-139 16,1-11-109-16,4-7-244 0,4-10-143 15,2-8-19-15,1-10 113 0,1-11 113 16,1-6 92-16</inkml:trace>
        </inkml:traceGroup>
        <inkml:traceGroup>
          <inkml:annotationXML>
            <emma:emma xmlns:emma="http://www.w3.org/2003/04/emma" version="1.0">
              <emma:interpretation id="{A5E308AF-ED35-4BA2-AE1B-02D9B9588C3F}" emma:medium="tactile" emma:mode="ink">
                <msink:context xmlns:msink="http://schemas.microsoft.com/ink/2010/main" type="inkWord" rotatedBoundingBox="19695,9490 24258,9299 24303,10384 19740,10575"/>
              </emma:interpretation>
            </emma:emma>
          </inkml:annotationXML>
          <inkml:trace contextRef="#ctx0" brushRef="#br0" timeOffset="41678.3839">14902 3572 435 0,'6'-3'503'0,"-1"0"37"0,-4 1 34 16,-4 0-63-16,-3 2-112 0,-2 3-8 15,-6 3 29-15,-2 1 36 0,-4 3 25 16,-4 3-13-16,-1 1-76 0,-1 2-96 0,1 1-90 15,6 0-70-15,2 5-58 0,2-2-35 16,6 3-18-16,6 0-12 0,6 1-3 0,6 1-3 16,9-3 0-16,5 1 0 0,11-4-1 15,5-3-2-15,5-7 3 0,4-1-3 16,1-5-3-16,-2-7 1 0,-4-5-2 0,-7-4 0 15,-4-3-6-15,-7-4 4 0,-6-3 1 16,-5-1 1-16,-7 0-1 0,-6 1 1 16,-2 1 1-16,-6 0 2 0,-2 4 0 0,-5-1 0 0,-2 5 1 15,-3-1-2-15,0 4-2 0,-2 1-20 16,1 1-43-16,4 2-101 0,3 3-185 15,5-3-135-15,2 3-267 0,6-3-166 0,3 2-55 16,4 2 49-16,4-1 159 0,3 3 119 16</inkml:trace>
          <inkml:trace contextRef="#ctx0" brushRef="#br0" timeOffset="41989.4016">15476 3584 217 0,'11'7'475'0,"0"-2"40"0,0 2 29 16,-2-2 61-16,2 4-137 0,2-1-26 0,3 3 19 15,1 0 35-15,5 3 26 0,2 1-25 16,3 1-99-16,0 1-103 0,3 2-91 0,1-1-68 16,1 0-51-16,0-2-33 0,-1 1-19 15,-1-1-15-15,0-2-5 0,-5-1-2 16,1-2-7-16,-4-2 1 0,-2-3-4 0,1 0 1 15,-2-5-1-15,1-2-1 0,1-6 1 16,0-4-1-16,-2 0 0 0,-1-6 0 0,0-3-6 16,-2-3-7-16,-2-2-12 0,-1-1-23 15,-2-4-39-15,-2 2-70 0,1-2-124 16,-3-1-129-16,3 5-70 0,-1-2-54 0,3 4-137 15,-1-1-115-15,1 6 28 0,1 3 82 16,3 2 56-16,4 4 63 0,4 3 168 0</inkml:trace>
          <inkml:trace contextRef="#ctx0" brushRef="#br0" timeOffset="42708.4428">16751 3555 410 0,'2'7'476'0,"-2"-1"36"0,1-2 22 16,1 1-114-16,-2-2-164 0,1 1-96 15,4-1-44-15,1-2-19 0,2-1-6 0,3 0-6 16,5-1 1-16,1-2-11 0,6-4-11 16,0-1-5-16,1 0 12 0,0-3 41 0,-2 1 52 15,-3-2 48-15,-3-1 37 0,-2-1 28 16,-5-2 6-16,-1 3-23 0,-3-3-39 15,-3 4-35-15,-4-3-26 0,0 2-27 0,-4 0-24 16,0 1-22-16,-2 2-15 0,-2 1-17 16,1 0-16-16,-1 3-14 0,-1 0-9 0,0 5-8 15,-1 2-5-15,-1 5 0 0,-1 2-1 16,0 1-1-16,-2 1-1 0,1 3 0 15,0 3 3-15,0 0-3 0,1 2-2 0,2 4 1 16,-1 0 1-16,2 1 0 0,1-1-2 16,1 3 2-16,1-2 0 0,0 1 1 0,3 0-1 15,2 1-6-15,3-1-8 0,2-1-17 16,4-2-31-16,0-2-49 0,6-1-54 15,-1-4-52-15,4-2-45 0,4-4-31 0,2-2-9 16,1-4 14-16,5-3 32 0,1-4 44 16,4-2 43-16,0-4 44 0,1-2 37 0,1-4 31 15,3-3 24-15,-1-4 14 0,1-4 8 16,0-3 5-16,3-3 2 0,-1 1 1 15,1 0 2-15,0 3 0 0,-1 1 1 0,-1 6 1 16,-2 5 0-16,-3 4 3 0,-1 6 6 16,-5 4 17-16,-3 4 26 0,-2 5 39 0,-3 4 42 15,-3 2 53-15,-2 2 49 0,-2 5 30 16,0 0 13-16,-3 4-5 0,0 1-15 15,1 1-33-15,-2 0-37 0,0 0-29 0,0 0-32 16,-2 1-30-16,-1-2-21 0,1 0-19 16,-1-3-19-16,0-3-18 0,-1-1-4 0,-1-4-5 15,1-1-3-15,-3-4-1 0,1-2 0 16,-1-3 2-16,-1-3-4 0,-1-2-3 15,-1-4-3-15,-1-3-4 0,-2-4-4 0,2-4-6 16,0-3-4-16,0-1-4 0,3-3-3 0,0 1-5 16,3 3-3-16,0 0-4 0,3 0-5 15,4 1 5-15,1 3-3 0,3 1 7 16,0 2 2-16,4 4 0 0,1 1-6 0,1 1-32 15,2 4-80-15,2-2-121 0,0 1-104 16,1 2-85-16,-1-2-210 0,1-4-136 0,-1 0-8 16,0 1 76-16,1-5 82 0,2 1 79 15</inkml:trace>
          <inkml:trace contextRef="#ctx0" brushRef="#br0" timeOffset="42940.4561">18578 3086 341 0,'14'-9'483'0,"2"-5"36"16,1 6 24-16,4 0-48 0,6 5-182 15,4 3-74-15,6 2 16 0,5 7 58 0,6 4 64 16,2 4 52-16,4 5 26 0,0 5-17 16,1 5-66-16,-1 8-83 0,-7 4-80 0,-6 5-75 15,-9 3-55-15,-13 4-31 0,-13 3-20 16,-15 3-14-16,-15 1-18 0,-15 1-35 15,-17-1-91-15,-12 0-194 0,-9-2-132 0,-16-4-250 16,-10-2-191-16,-8-7-76 0,-4-2 32 16,3-7 160-16,-1-6 117 0,1-3 244 0</inkml:trace>
        </inkml:traceGroup>
      </inkml:traceGroup>
    </inkml:traceGroup>
    <inkml:traceGroup>
      <inkml:annotationXML>
        <emma:emma xmlns:emma="http://www.w3.org/2003/04/emma" version="1.0">
          <emma:interpretation id="{AEC3A5B8-AD67-4866-8AF9-9B3068A5D5F5}" emma:medium="tactile" emma:mode="ink">
            <msink:context xmlns:msink="http://schemas.microsoft.com/ink/2010/main" type="paragraph" rotatedBoundingBox="8737,11708 17980,11733 17978,12556 8734,12531" alignmentLevel="2"/>
          </emma:interpretation>
        </emma:emma>
      </inkml:annotationXML>
      <inkml:traceGroup>
        <inkml:annotationXML>
          <emma:emma xmlns:emma="http://www.w3.org/2003/04/emma" version="1.0">
            <emma:interpretation id="{93DC20A1-F105-42C1-B650-B3E53B3C49E5}" emma:medium="tactile" emma:mode="ink">
              <msink:context xmlns:msink="http://schemas.microsoft.com/ink/2010/main" type="line" rotatedBoundingBox="8737,11708 17980,11733 17978,12556 8734,12531"/>
            </emma:interpretation>
          </emma:emma>
        </inkml:annotationXML>
        <inkml:traceGroup>
          <inkml:annotationXML>
            <emma:emma xmlns:emma="http://www.w3.org/2003/04/emma" version="1.0">
              <emma:interpretation id="{A9FF30F4-7FE7-411E-BBFE-438CA7309843}" emma:medium="tactile" emma:mode="ink">
                <msink:context xmlns:msink="http://schemas.microsoft.com/ink/2010/main" type="inkWord" rotatedBoundingBox="8737,11708 14471,11724 14468,12547 8734,12531"/>
              </emma:interpretation>
              <emma:one-of disjunction-type="recognition" id="oneOf12">
                <emma:interpretation id="interp24" emma:lang="" emma:confidence="1">
                  <emma:literal/>
                </emma:interpretation>
              </emma:one-of>
            </emma:emma>
          </inkml:annotationXML>
          <inkml:trace contextRef="#ctx0" brushRef="#br0" timeOffset="44949.5709">5135 5870 166 0,'0'-5'431'15,"1"-2"57"-15,1 1 32 0,-2 0-39 16,2-1-130-16,-1 1-128 0,-1 2-73 0,0 0-28 16,0 0 9-16,0 1 40 0,0-1 52 0,-1 2 44 15,-1-1 34-15,2 0 14 0,-2 0-5 16,1 2-24-16,1-1-36 0,-2 1-30 15,1-1-28-15,1 1-23 0,-2 1-25 0,1 0-22 16,1 0-20-16,-2 0-20 0,2 0-16 16,-2 0-15-16,1 0-12 0,1 0-11 0,0 0-8 15,-2 1-6-15,1 1-4 0,-3-1-3 16,0 2-4-16,-4 0-1 0,-2 1 1 15,1 4-2-15,-2-1-1 0,-2 1 0 0,0 4 1 16,1-3 0-16,1 3-1 0,-3 2 0 16,2-2 0-16,0 3 0 0,1-3 1 0,3 1 0 15,-2-2-1-15,6 0 1 0,-3 0 1 16,4-4-1-16,0 1-1 0,1 0 0 15,2-2 0-15,2 1 1 0,1 0-1 0,3 2 0 16,1-1 0-16,1 3 0 0,3 1-1 16,-2 1 1-16,2 2 0 0,-1 1 0 0,1-1 0 15,-2-2 0-15,1-1 3 0,-2 0-1 16,-2-3-1-16,0 0 2 0,1-6 4 15,-3 2 4-15,1-3 1 0,3-2 2 0,0-3 2 16,3-3 0-16,3-4-3 0,1 0-6 16,2-5-1-16,-1 0-5 0,1-3-1 0,-1-1-1 15,1-2-3-15,-3 2 1 0,1-2 0 16,-3 2-1-16,-2 3 2 0,-2 1-2 0,-2 4 4 15,-1 0 0-15,-2 4 0 0,0 3 0 16,-1-2-1-16,-1 4 0 0,1 0-3 0,-2 2 2 16,1 2-1-16,1 3 0 0,-2 2 0 15,3 2 2-15,0 4 2 0,2 0 1 16,5 3 2-16,-1 1 4 0,4 1 6 0,1 1 2 15,5 1 5-15,1-1 5 0,1 0 3 16,3-2-1-16,-2-1-2 0,-2-2-2 0,1-2-3 16,-1-3 0-16,-2-4-6 0,1-1-1 15,0-8-1-15,1-1-3 0,1-5-5 16,-1-4-6-16,-1-6-7 0,0-3-6 0,-1-6-8 15,-2-6-2-15,-2-3 0 0,-2-6 0 16,-1-5 5-16,-1-4-1 0,-2 0 8 0,-3 2 4 16,-2 3 3-16,-2 7-2 0,1 6 5 15,-2 7 3-15,0 5-1 0,0 4-1 16,0 6-2-16,-2 6 3 0,2 4-4 0,-1 6 1 15,1 8 0-15,1 7 2 0,1 6 0 16,3 6 0-16,1 7 1 0,0 3 0 0,4 6 0 16,-2 2 2-16,0 1-2 0,-2-2 0 15,0 1-11-15,-4 0-24 0,-2-4-48 16,-2-2-117-16,-3-4-189 0,1-6-144 0,-4-6-293 15,-3-8-135-15,-3-3-37 0,-1-7 71 16,-2-8 162-16,1-5 135 0</inkml:trace>
          <inkml:trace contextRef="#ctx0" brushRef="#br0" timeOffset="45088.5789">5697 5854 139 0,'13'-10'463'0,"-2"3"50"16,2-1 28-16,3 4 20 0,4-2-190 16,5 1-160-16,5 1-89 0,5 1-48 0,5 2-38 15,2 1-26-15,3-3-100 0,2 2-235 16,-1-2-124-16,3-1-64 0,-2 1-25 15,1-3-14-15,1 1 78 0</inkml:trace>
          <inkml:trace contextRef="#ctx0" brushRef="#br0" timeOffset="44058.5199">3703 5462 418 0,'2'-8'497'0,"-2"-1"47"0,0 2 41 0,0 1-49 15,0 4-114-15,1 2-2 0,2 0 43 16,2 7 34-16,3 2 14 0,1 6-19 15,4 5-66-15,3 4-90 0,1 5-89 0,2 3-67 16,5 5-45-16,0 3-33 0,1 4-28 16,0 2-21-16,-1 0-16 0,-7 1-15 0,-1 0-7 15,-6-3-4-15,-3 1-2 0,-3-3-8 16,-4-5-7-16,0-2-6 0,-4-9-3 15,4-4-3-15,-1-6-3 0,1-5-5 0,-2-5-9 16,1-7-11-16,1-7-7 0,3-4-12 16,2-8-7-16,3-4 0 0,4-6 9 0,4-1 10 15,6-4 8-15,3 0 11 0,5-4 9 16,5 5 6-16,3 0 6 0,3 6 3 15,2 5 3-15,1 3 0 0,0 7 2 0,-1 5 3 16,-2 6 0-16,-3 5 1 0,-3 6-1 16,-5 5 4-16,-3 3-1 0,-5 6-1 0,-5 2 4 15,-4 1 3-15,-8 4 3 0,-7-2 2 16,-7 2 1-16,-10-1 1 0,-8-1-2 15,-6 0-5-15,-7-4-7 0,-4-3-11 0,-4-2-16 16,-1-1-31-16,0-7-52 0,2-4-125 16,4-3-146-16,7-4-87 0,3-4-178 0,4-3-189 15,9-4-63-15,4-4 66 0,8 2 117 16,11-1 78-16,5 0 182 0</inkml:trace>
          <inkml:trace contextRef="#ctx0" brushRef="#br0" timeOffset="46162.6403">6519 5839 238 0,'0'-2'418'0,"0"-2"55"15,3 1 26-15,1-1-68 0,-1 1-103 16,1-1-111-16,4-1-72 0,0 0-52 16,2 1-33-16,2 1-21 0,-1-2-10 0,1 3-4 15,-1-1-5-15,-2 1 0 0,-1 1 4 16,-2 0 15-16,1 1 25 0,-3-2 38 0,0 0 50 15,-3 2 58-15,1-1 46 0,-1-1 36 16,1 2 11-16,-2 0-6 0,0 0-21 16,0 0-39-16,0 0-36 0,-2 0-39 0,2 0-30 15,0 0-30-15,0 0-25 0,0 0-20 16,0 0-16-16,0 0-13 0,-1 0-9 0,1 0-6 15,0 0-4-15,0 0-4 0,0 0-2 16,0 0 0-16,0 0-2 0,0 0 0 16,-2 0-1-16,1 0 0 0,1 0 1 0,-2 2 0 15,0-2 2-15,2 1 1 0,-1 1 0 16,-2-2 2-16,1 0 1 0,0 0 6 0,1 0 5 15,2 0 8-15,3 0 8 0,-4 0 8 16,1-2 3-16,1 1 2 0,-2 1 0 16,1 0-5-16,-1 0-1 0,2 0-3 0,0-2-3 15,-2 2-2-15,0 0-4 0,0 0-3 16,0 0-4-16,0 0-6 0,0 0-3 0,1 0-3 15,-1 0-5-15,0 0-2 0,0 2-6 16,0 1 1-16,2 0-2 0,-2 4-1 16,1 3 1-16,1 5 1 0,1 1 3 0,-1 5 1 15,-1 1 2-15,1 3 5 0,1 1 4 16,-1 1 0-16,-1 0 3 0,2-1 1 0,-1 1 0 15,-1-1-1-15,-1-2-5 0,0-4 1 16,0-3-1-16,0-2 0 0,0-5 1 16,0-2 1-16,0-2 4 0,0-6 3 0,0-2-4 15,0-7-4-15,0-4-6 0,0-4-9 16,0-5-13-16,2-3-9 0,1-7-8 0,2-4-5 15,1 0-2-15,2 0 5 0,2 3 3 16,2 3 9-16,2 3 4 0,4 6 7 0,-2 2 2 16,4 8 2-16,1 2 4 0,1 4 1 15,2 5 1-15,-1 5 2 0,1 4 1 0,0 2 2 16,-1 4 3-16,0 1 3 0,-1 5 3 15,-2 0 3-15,-1 2 4 0,-1-1-2 16,-4 1 0-16,-2-2-2 0,-2-1-2 0,-2-4-2 16,-3-2 1-16,-2-3-1 0,-2-1-4 15,-2 1-2-15,-2-6-3 0,-2 1-3 0,-2-1-6 16,1-3-2-16,0-2-1 0,1-2-2 15,2-4-3-15,1-6-2 0,4-5-8 16,1-4-4-16,3-2-4 0,4-3-4 0,3-3 2 16,4 2 4-16,5-1 5 0,2 4 7 15,3 3 7-15,-1 2 6 0,3 5 2 0,-2 4 2 16,1 2 2-16,-2 8 1 0,-1 3 1 15,0 5 5-15,-1 2 2 0,0 2 4 16,-2 6 2-16,-2 1 3 0,1 2 2 0,-1 2-3 16,-1-1-4-16,0 3-4 0,-1-1-3 15,-3 1-12-15,-2-5-29 0,0 1-62 0,-4-3-161 16,1-4-160-16,-1-2-118 0,-3-4-239 15,2-4-154-15,-1 0-32 0,-1-4 111 0,0-4 133 16,2 1 104-16</inkml:trace>
          <inkml:trace contextRef="#ctx0" brushRef="#br0" timeOffset="47025.6896">8104 5961 221 0,'10'-7'453'0,"-4"0"52"15,2 0 28-15,-3-1-45 0,1 4-148 16,-3-2-114-16,1 1-45 0,-3 2 1 16,1-4 35-16,-1 0 50 0,-1 2 48 0,0 1 23 15,0-1-4-15,-1 3-26 0,-1-2-43 16,1 1-55-16,-3 3-55 0,1-4-44 0,-3 4-32 15,1-1-24-15,-4-1-19 0,1 1-15 16,-3 1-7-16,1 0-5 0,-1 1-2 16,-1 1-4-16,-3-1 2 0,1 3-2 0,-3-4 1 15,-1 5-2-15,-4-1-2 0,-2 2 2 16,-1 4-2-16,-2 2-1 0,0-2 0 0,-1 4-1 15,1-4 1-15,0 3 1 0,2-2 1 16,3 4 1-16,1-3 2 0,4 4 1 0,3-2-1 16,3 1-2-16,3-1 0 0,5 1 0 15,4-3 2-15,5-2 1 0,6 1 1 0,5-4 1 16,7-4 0-16,2-2 0 0,5-4-2 15,0-1-2-15,1-2-3 0,-1-3 0 16,-2 2 1-16,-2-1 1 0,-5-3 5 0,-2 3 12 16,-2 1 13-16,-4 3 8 0,-3-2 5 15,-2 1 0-15,-2 4-4 0,-1-1-11 0,-1 2-10 16,0 3-6-16,1 2-1 0,0 1-6 15,1-1-1-15,-1 2 1 0,2 5-5 16,0-2 0-16,0 1-4 0,0 1-8 0,-2-2-28 16,2-2-53-16,0-1-99 0,0 1-127 15,1-5-107-15,0-2-53 0,3-1-16 0,0-4-2 16,-1-2 19-16,0-3 56 0,0 1 71 15,-1-2 70-15,-2 2 96 0,-2-3 111 16,0 3 123-16,1 1 96 0,-3-2 54 0,3 3 4 16,-2 2-31-16,-2 1-28 0,0 0-8 15,0 2 11-15,0 1 46 0,2 3 75 0,0-2 54 16,1 3 33-16,0 3 16 0,1 2 7 15,-1 1-28-15,2 1-67 0,-2 1-57 16,1 1-53-16,-1-2-43 0,-1 1-42 0,-1-2-31 16,-1-2-18-16,1-1-13 0,-3-2-8 15,2-1-5-15,-1-1-2 0,0-1-3 0,-1-2-1 16,1-2-3-16,-2 1-6 0,0-5-5 15,0 1-8-15,0-2-7 0,0-1-6 16,3-1-2-16,0 0 2 0,2-5 1 0,3 2 5 16,3-4 6-16,5 0 2 0,6-3 3 15,5 0 3-15,3 0 2 0,4 0 1 0,4 1 2 16,3 7 1-16,-1 3 1 0,-1 2 3 15,-2 5 2-15,-3 5 1 0,0 3 4 16,-6 5 2-16,-1 2 3 0,-3 3 1 0,-5 3 1 16,-2 2 1-16,-6-1-5 0,-1 0 0 15,-6 1-7-15,-1 0-9 0,-1-4-24 0,-4-2-48 16,1-2-130-16,-1-3-180 0,-1-8-247 15,2-3-238-15,-1-7-109 0,2-5-22 0,6-5 92 16,1-5 160-16,4-5 237 0</inkml:trace>
          <inkml:trace contextRef="#ctx0" brushRef="#br0" timeOffset="47166.6976">9274 5614 70 0,'8'11'326'0,"1"1"41"0,-1 4 25 15,-1 0-66-15,0 2-99 0,1 2-122 16,-1-2-156-16,1 5-171 0,-1-1-93 0,1 1-47 15,2 2-17-15,-1-1 28 0</inkml:trace>
          <inkml:trace contextRef="#ctx0" brushRef="#br0" timeOffset="47302.7054">9424 6144 353 0,'-1'25'493'16,"1"-6"49"-16,0-3 79 0,-2-1 71 0,0-4-104 15,2-1-34-15,0-1-13 0,-1-4-18 16,1 1-58-16,0-1-132 0,0-3-137 16,1-1-196-16,3-3-251 0,-1-3-345 0,3 0-240 15,-4-4-125-15,-1 1-49 0,-1-4 69 16,-1 1 177-16,1-1 305 0</inkml:trace>
        </inkml:traceGroup>
        <inkml:traceGroup>
          <inkml:annotationXML>
            <emma:emma xmlns:emma="http://www.w3.org/2003/04/emma" version="1.0">
              <emma:interpretation id="{EB1AEBE2-9C74-4349-82AD-81294B6AA245}" emma:medium="tactile" emma:mode="ink">
                <msink:context xmlns:msink="http://schemas.microsoft.com/ink/2010/main" type="inkWord" rotatedBoundingBox="15606,11766 17980,11772 17978,12472 15604,12465"/>
              </emma:interpretation>
              <emma:one-of disjunction-type="recognition" id="oneOf13">
                <emma:interpretation id="interp25" emma:lang="" emma:confidence="1">
                  <emma:literal>2</emma:literal>
                </emma:interpretation>
                <emma:interpretation id="interp26" emma:lang="" emma:confidence="0">
                  <emma:literal>z</emma:literal>
                </emma:interpretation>
                <emma:interpretation id="interp27" emma:lang="" emma:confidence="0">
                  <emma:literal>Z</emma:literal>
                </emma:interpretation>
                <emma:interpretation id="interp28" emma:lang="" emma:confidence="0">
                  <emma:literal>e</emma:literal>
                </emma:interpretation>
                <emma:interpretation id="interp29" emma:lang="" emma:confidence="0">
                  <emma:literal>a</emma:literal>
                </emma:interpretation>
              </emma:one-of>
            </emma:emma>
          </inkml:annotationXML>
          <inkml:trace contextRef="#ctx0" brushRef="#br0" timeOffset="51294.9338">11885 5707 383 0,'11'-15'525'0,"2"-8"78"16,2 2 119-16,3-2 53 0,4 1-124 0,3-3-61 16,4 5-38-16,1 2-47 0,4 0-99 15,1 6-111-15,3 2-100 0,2 4-69 16,-1 4-44-16,-1 4-30 0,-3 4-20 0,-4 2-17 15,-4 5-4-15,-6 2-2 0,-9 3-1 16,-5 3 0-16,-9 3-1 0,-9 4 0 16,-6 0-5-16,-5 4-8 0,-5 1-6 0,-6 2-4 15,-2 2-1-15,-2 0-5 0,0 0 1 16,-1 4 6-16,3-5 2 0,2-1 2 0,4-3 2 15,5-4 3-15,7-4 2 0,3-2 0 16,4-4 3-16,6-2-1 0,4-2 3 0,4-2 1 16,3-2 1-16,4-1 4 0,1-2 2 15,3-1 4-15,0-2 1 0,3-1 3 16,-2 1 1-16,1-1-1 0,-1-2 1 15,1-1-1-15,1 0-3 0,-3 0 1 0,1-1-4 16,0-1-2-16,-2 1-2 0,-1-3-5 0,-1 1-2 16,0 0-1-16,-5 2 2 0,1-1-1 15,-3 0 0-15,0 2 0 0,-2 0-1 16,-1 0 0-16,-1 0-5 0,1 0 1 0,-1 0-1 15,1 0 2-15,-1 0-1 0,4 0-1 16,2 4-3-16,0-3-12 0,6-1-32 0,6 0-60 16,8-1-115-16,9-3-142 0,7 1-104 15,11-4-60-15,4-1-145 0,5 0-142 0,4 1 6 16,-1 0 86-16,1 0 78 0,-1 3 57 15,0 3 168-15</inkml:trace>
          <inkml:trace contextRef="#ctx0" brushRef="#br0" timeOffset="50698.8998">10592 5695 28 0,'2'-1'387'0,"-1"0"72"0,-1 1 43 0,0-1-10 16,0-3-92-16,0 3-130 0,2-1-99 15,-2 2-66-15,0 0-40 0,0-2-24 16,0 0-14-16,0 2-6 0,1 0-4 0,1 0-3 16,-2 0 1-16,2 0 2 0,-1 0 6 15,-1 0 12-15,3 0 23 0,-3 0 29 0,2 0 36 16,-1 0 45-16,-1 0 45 0,0 0 37 15,0 0 25-15,0 0 12 0,0 0-3 0,0 0-21 16,0-1-30-16,0 1-35 0,0 0-40 16,-1 0-35-16,-1 0-32 0,2 0-28 15,0 0-22-15,0 0-16 0,0 1-8 0,0-1-8 16,0 2-5-16,0-2-2 0,-1 2-1 15,-1-2 0-15,2 0-1 0,-1 2 0 16,-1-1 1-16,0 4 0 0,1 1 1 0,-1 1 0 16,-1 1 4-16,0 3 7 0,0 5 6 15,0 1 6-15,1 4 7 0,-1 2 4 0,0 1 3 16,1 2-1-16,0 2-5 0,2 1-3 0,2-2-4 15,1 2-6-15,2-2-4 0,1-1-4 16,4 0-3-16,2-3 0 0,3-2-1 0,2-2 1 16,5-5 0-16,3-1 0 0,4-6-2 15,1-4-4-15,2-3-5 0,-4-5-6 16,0-6-13-16,-4-3-10 0,-2-6-8 15,-4-3-7-15,-4-4 1 0,-2-4 4 0,-4 3 8 16,-1 1 9-16,-4 2 13 0,0 6 12 16,-1 1 6-16,1 6 2 0,-2 5 1 0,1 2 0 15,-2 5-4-15,3 5-2 0,0 4-2 16,4 5 3-16,2 2 2 0,4 4 7 0,4 0 0 15,2 1 3-15,3 0 1 0,3-2-1 16,4-2-1-16,4-1 0 0,3-6-4 16,4-4-5-16,3-5-5 0,-1-4-6 0,-2-4-2 15,-2-3-5-15,-7-8-2 0,-2-1 3 16,-7-7 1-16,-6-7 3 0,-5-4 2 0,-8-7 4 15,-5-1 1-15,-4-3 5 0,-7 4 5 16,-1 3 1-16,-2 4 2 0,-3 4 2 16,2 7 0-16,-2 3-3 0,2 4-3 0,2 6-2 15,1 3-4-15,2 5-17 0,1 3-31 16,3 6-80-16,3 3-148 0,3 3-139 0,5 3-91 15,4 2-198-15,4 1-171 0,5 1-27 16,-1 2 91-16,4 1 109 0,0-1 77 0,0 0 202 16</inkml:trace>
        </inkml:traceGroup>
      </inkml:traceGroup>
    </inkml:traceGroup>
    <inkml:traceGroup>
      <inkml:annotationXML>
        <emma:emma xmlns:emma="http://www.w3.org/2003/04/emma" version="1.0">
          <emma:interpretation id="{757D5734-F73D-403B-90F3-6F853D175F52}" emma:medium="tactile" emma:mode="ink">
            <msink:context xmlns:msink="http://schemas.microsoft.com/ink/2010/main" type="paragraph" rotatedBoundingBox="5491,14062 24098,12928 24186,14379 5580,15512" alignmentLevel="1"/>
          </emma:interpretation>
        </emma:emma>
      </inkml:annotationXML>
      <inkml:traceGroup>
        <inkml:annotationXML>
          <emma:emma xmlns:emma="http://www.w3.org/2003/04/emma" version="1.0">
            <emma:interpretation id="{B028B641-22ED-4E9A-9C1B-0F9B24A82F3B}" emma:medium="tactile" emma:mode="ink">
              <msink:context xmlns:msink="http://schemas.microsoft.com/ink/2010/main" type="line" rotatedBoundingBox="5491,14062 24098,12928 24186,14379 5580,15512"/>
            </emma:interpretation>
          </emma:emma>
        </inkml:annotationXML>
        <inkml:traceGroup>
          <inkml:annotationXML>
            <emma:emma xmlns:emma="http://www.w3.org/2003/04/emma" version="1.0">
              <emma:interpretation id="{873A71CC-4BCF-4827-978E-661004E77568}" emma:medium="tactile" emma:mode="ink">
                <msink:context xmlns:msink="http://schemas.microsoft.com/ink/2010/main" type="inkWord" rotatedBoundingBox="5491,14062 7438,13943 7509,15099 5562,15218"/>
              </emma:interpretation>
            </emma:emma>
          </inkml:annotationXML>
          <inkml:trace contextRef="#ctx0" brushRef="#br0" timeOffset="60400.4547">487 8192 130 0,'-2'-11'473'0,"1"3"77"16,-1-2 72-16,0-3 93 0,4-1-105 0,1 0-100 15,4-2-56-15,2-2-42 0,7-1-38 16,4 2-65-16,6-2-67 0,2 0-57 0,7 3-37 15,3 0-30-15,3 4-28 0,2-1-27 16,-1 4-25-16,-2 2-16 0,-4 4-11 16,-6 5-4-16,-6 2-6 0,-7 4-2 0,-6 5 0 15,-9 4 0-15,-7 5 3 0,-6 5-1 16,-8 3 0-16,-3 4 1 0,-5 4 0 0,-3 1-1 15,-2 1-1-15,1 1-1 0,-1-1 1 16,4-1-1-16,4-6 0 0,4-4 1 0,4-5 0 16,6-6 0-16,6-4 2 0,5-6 4 15,10-4 2-15,7-4 3 0,5-2 2 0,9-6 2 16,3-1 3-16,6-2-3 0,3 3 2 15,5 1-4-15,3 0 0 0,3 5-1 16,2 5-4-16,2 6 1 0,-2 5 1 0,0 7 2 16,-7 7 3-16,-6 5 7 0,-7 2 5 15,-12 5 5-15,-11 1 1 0,-12-1-2 0,-12-2-5 16,-9-1-6-16,-7 0-5 0,-8-8-5 15,-5 0-4-15,-4-7-13 0,-4-6-24 16,-1-8-53-16,1-8-139 0,1-6-172 0,3-11-112 16,2-7-177-16,3-7-195 0,4-6-62 15,-1-3 75-15,5-6 139 0,3-2 94 0,5-4 180 16</inkml:trace>
          <inkml:trace contextRef="#ctx0" brushRef="#br0" timeOffset="60636.4682">1772 7703 251 0,'69'13'467'0,"-2"3"46"0,-1 2 27 16,-1 6-15-16,-4 8-172 0,-2 6-81 15,-2 4-9-15,-5 6 18 0,-5 3 14 0,-7 5 5 16,-5 2-17-16,-10-1-41 0,-8 1-61 15,-7 1-58-15,-12 1-38 0,-9-1-47 16,-6 0-71-16,-10 0-109 0,-5-4-98 0,-4 0-60 16,-5-8-112-16,-3-2-211 0,-4-7-84 15,-1-4 27-15,0-6 51 0,2-6 34 0,1-6 98 16</inkml:trace>
        </inkml:traceGroup>
        <inkml:traceGroup>
          <inkml:annotationXML>
            <emma:emma xmlns:emma="http://www.w3.org/2003/04/emma" version="1.0">
              <emma:interpretation id="{4466A865-B568-4DA7-9B57-AAF7A5E0B3DB}" emma:medium="tactile" emma:mode="ink">
                <msink:context xmlns:msink="http://schemas.microsoft.com/ink/2010/main" type="inkWord" rotatedBoundingBox="9194,13842 11113,13725 11201,15170 9282,15286"/>
              </emma:interpretation>
              <emma:one-of disjunction-type="recognition" id="oneOf14">
                <emma:interpretation id="interp30" emma:lang="" emma:confidence="1">
                  <emma:literal/>
                </emma:interpretation>
              </emma:one-of>
            </emma:emma>
          </inkml:annotationXML>
          <inkml:trace contextRef="#ctx0" brushRef="#br0" timeOffset="61458.5152">4357 7851 408 0,'-14'-19'485'15,"-2"3"34"-15,2 4 22 0,-2 1-101 16,-1 6-187-16,-1 0-108 0,1 4-53 0,1 2-25 15,2 4-13-15,1 0-2 0,2 1 0 16,3 1 8-16,4 1 6 0,1 1 4 16,4-2 14-16,4 1 19 0,3-2 31 0,3-2 30 15,5-1 15-15,3-5 4 0,3-2-9 16,1-3-20-16,1-1-33 0,0-3-29 0,-2-1-7 15,-5 3 10-15,-1-1 16 0,-3 0 15 16,-2 2 12-16,-3 3-1 0,-2 0-12 16,-3 1-22-16,0 1-26 0,1 0-25 0,-4 2-19 15,0 0-21-15,0 1-38 0,-4 0-82 16,1 0-128-16,2 0-112 0,-1-2-83 0,0 0-182 15,2 1-169-15,2-1-28 0,1-2 69 16,5 1 83-16,3-1 66 0,2 0 180 16</inkml:trace>
          <inkml:trace contextRef="#ctx0" brushRef="#br0" timeOffset="61166.4985">4365 8263 57 0,'11'-16'466'0,"-3"2"89"0,-2 2 77 0,1 0 54 15,-1 3-100-15,-1 4-141 0,3 2-65 16,1 6-26-16,5 2-28 0,1 9-14 16,2 7-10-16,0 4-29 0,1 7-37 0,-4 4-55 15,0 4-42-15,0 3-37 0,-2 1-37 0,-3 3-23 16,1-2-16-16,-3-1-16 0,0-3-25 15,-3-4-55-15,1-6-140 0,0-5-151 16,-2-9-107-16,-3-5-231 0,-3-10-168 0,0-5-50 16,-5-9 85-16,2-7 120 0,-5-6 92 15,-4-8 226-15</inkml:trace>
          <inkml:trace contextRef="#ctx0" brushRef="#br0" timeOffset="61676.5275">4846 7522 285 0,'9'0'463'0,"1"0"39"15,-1 2 25-15,-1 5-39 0,3 5-171 0,3 6-67 16,2 8 26-16,3 7 53 0,2 7 46 15,1 9 31-15,1 8-4 0,1 10-43 16,0 8-86-16,-2 6-86 0,-2 6-68 0,-4 2-49 16,0 0-38-16,-3 4-50 0,-4-2-107 15,1-1-133-15,-2-5-98 0,-1-7-75 0,0-4-173 16,1-14-162-16,-2-10-3 0,4-12 70 15,1-14 66-15,3-13 57 0,2-13 172 16</inkml:trace>
          <inkml:trace contextRef="#ctx0" brushRef="#br0" timeOffset="62101.552">5562 8167 161 0,'15'-17'462'16,"0"7"44"-16,-4 7 28 0,1 6 22 0,-2 7-186 16,1 7-96-16,1 4 32 0,1 4 55 15,3 6 60-15,0 2 50 0,1 4 14 0,-1 3-31 16,1 0-96-16,2 2-91 0,0-2-73 15,0 4-66-15,0-2-39 0,0-4-27 0,-2-1-16 16,-1-2-9-16,0-2-9 0,-3-3-7 16,-2-4-6-16,-3-3-2 0,-2-5-1 0,-3-2 0 15,-1-6 0-15,-4-3 0 0,-1-6-2 16,-3-5-3-16,-2-4-5 0,-2-10-2 0,-1-6-7 15,-3-6-9-15,0-7-11 0,0-9-12 16,-4-9-15-16,1-8-19 0,-2-7-9 16,0-12-19-16,3-7-23 0,2-5-17 0,4-2-3 15,7 5 6-15,3 6 7 0,7 11 24 16,2 10 30-16,4 8 30 0,4 10 19 0,0 9 11 15,7 7 9-15,0 10 4 0,3 6 14 16,3 7 10-16,0 7 11 0,1 4 10 0,1 6 6 16,-2 6 3-16,-3 3-5 0,-5 2-6 15,-6 5-3-15,-8 0-6 0,-7 0-4 0,-7 4-3 16,-8 0-9-16,-4-2-14 0,-4 1-34 15,-3-2-90-15,-2-1-138 0,0-3-99 16,0-5-99-16,0-2-218 0,-1-5-133 0,3-2 3 16,-2-4 89-16,6-3 74 0,4-1 89 15</inkml:trace>
        </inkml:traceGroup>
        <inkml:traceGroup>
          <inkml:annotationXML>
            <emma:emma xmlns:emma="http://www.w3.org/2003/04/emma" version="1.0">
              <emma:interpretation id="{A8AAB797-E4C7-4128-8B6F-1E2BD3D5557B}" emma:medium="tactile" emma:mode="ink">
                <msink:context xmlns:msink="http://schemas.microsoft.com/ink/2010/main" type="inkWord" rotatedBoundingBox="12775,14205 13939,14134 13965,14572 12802,14643"/>
              </emma:interpretation>
              <emma:one-of disjunction-type="recognition" id="oneOf15">
                <emma:interpretation id="interp31" emma:lang="" emma:confidence="1">
                  <emma:literal/>
                </emma:interpretation>
              </emma:one-of>
            </emma:emma>
          </inkml:annotationXML>
          <inkml:trace contextRef="#ctx0" brushRef="#br0" timeOffset="62805.5923">7768 8262 149 0,'-2'-4'485'0,"1"-1"81"16,-1 1 74-16,0-1 93 0,2-3-122 16,2 0-91-16,4-1-52 0,5-3-39 0,7 1-36 15,7-2-63-15,7 0-61 0,9-2-62 16,9 0-49-16,7-2-34 0,8 0-36 0,3-1-28 15,6-1-26-15,2 4-14 0,0-3-6 16,-2 2-5-16,-3-1-3 0,-7 3-6 16,-9-2-5-16,-8 4-2 0,-9 0-7 0,-9 4-4 15,-10 0-4-15,-7-1 2 0,-7 2 2 16,-10 0 2-16,-7 0 5 0,-6 0 5 0,-7 4 4 15,-3-1 2-15,-2 1 0 0,-2 2 0 16,2 0-1-16,2-1 0 0,1 2-1 0,5 0 0 16,3 0 1-16,4 0-3 0,6 0 1 15,3 2-3-15,2-1 2 0,9-1 0 0,5 3 0 16,7-2 2-16,8 1 1 0,4 0 2 15,4 0 1-15,3-1 0 0,2 5 0 16,2-1-2-16,-2 2 0 0,0 1-3 0,-5 4 0 16,-3 1 0-16,-5 4-2 0,-4 0 3 15,-6 5 0-15,-2 0 2 0,-8 5 3 0,-5 1 0 16,-3-1 2-16,-5 3-2 0,-3-1-2 15,-2-3-23-15,0 0-58 0,1-4-152 16,2-2-142-16,4-4-128 0,3-3-252 0,3-6-139 16,1-4-26-16,4-4 106 0,5-5 115 15,4-4 116-15</inkml:trace>
        </inkml:traceGroup>
        <inkml:traceGroup>
          <inkml:annotationXML>
            <emma:emma xmlns:emma="http://www.w3.org/2003/04/emma" version="1.0">
              <emma:interpretation id="{FAFE414A-CE6C-447E-BC36-6A74682DAE41}" emma:medium="tactile" emma:mode="ink">
                <msink:context xmlns:msink="http://schemas.microsoft.com/ink/2010/main" type="inkWord" rotatedBoundingBox="14990,13633 17995,13450 18064,14582 15059,14765"/>
              </emma:interpretation>
              <emma:one-of disjunction-type="recognition" id="oneOf16">
                <emma:interpretation id="interp32" emma:lang="" emma:confidence="1">
                  <emma:literal/>
                </emma:interpretation>
              </emma:one-of>
            </emma:emma>
          </inkml:annotationXML>
          <inkml:trace contextRef="#ctx0" brushRef="#br0" timeOffset="63396.6261">9985 7819 204 0,'16'-5'510'0,"0"3"78"0,-2-1 68 15,-1 1 99-15,-2 1-128 0,3 0-54 0,0 1-36 16,4 1-28-16,-1 0-33 0,3 4-79 15,1 1-97-15,1 2-86 0,2 3-68 16,-2 1-44-16,2 2-32 0,-2 4-16 0,-2 3-17 16,-2 1-9-16,-4 2-7 0,-6 1-3 15,-2 3-3-15,-6 0-3 0,-5-2-2 0,-4 2-2 16,-2-4-1-16,-5 1-5 0,-1-7 1 15,-1-1-2-15,1-3 0 0,1-3-1 16,0-6 3-16,4-2-1 0,-1-4-7 0,5-6-9 16,2-8-13-16,6-4-20 0,6-6-35 15,8-8-46-15,7-6-33 0,4-1-24 0,7-4-14 16,4 1 2-16,2 2 26 0,3 0 41 15,0 3 39-15,0 2 50 0,-3 1 58 16,-3 3 57-16,-7 6 50 0,-4 1 41 0,-6 6 24 16,-6 7 1-16,-4 0-19 0,-3 3-33 15,-5 4-35-15,-6 1-34 0,-2 2-25 0,-7 5-15 16,0 4-11-16,-3 3-9 0,-1 4-2 15,2 5-4-15,3 4 0 0,1 4-2 16,4 7-1-16,-1 1 2 0,5 7-1 0,2 3-1 16,3 4-6-16,0 1-14 0,5 2-29 15,3 0-56-15,4-5-155 0,6-2-167 0,6-1-95 16,6-9-131-16,7-2-187 0,6-5-91 15,3-9 78-15,5-4 126 0,1-8 79 0,-2-6 134 16</inkml:trace>
          <inkml:trace contextRef="#ctx0" brushRef="#br0" timeOffset="64182.671">11294 8001 200 0,'4'-9'479'0,"3"-2"54"16,-2-2 39-16,1-1 45 0,2 0-172 16,1-2-70-16,2 0-12 0,5-3 12 0,1 4 18 15,4-4-6-15,1 2-42 0,0 4-67 16,0-1-65-16,1 3-62 0,-4 4-54 0,-2 3-41 15,-1 3-28-15,-4 2-13 0,-2 5-9 16,-2 3-1-16,-5 5-2 0,-3 1-1 0,-2 6 0 16,-2 2 0-16,-4 2-1 0,0 2-8 15,-2 3-4-15,-1 0-2 0,2-1-2 0,1 0-3 16,2-5 0-16,-1-2 5 0,4-4 4 15,3-4 4-15,0 0 1 0,3-5 2 16,4-6 2-16,2 1 1 0,4-3 1 0,1-2-1 16,5-3 1-16,0 1 0 0,1-1-2 15,2 4 1-15,-1 0 0 0,1 0 0 0,-1 4 2 16,1-2 0-16,-2 3 1 0,-2 3 2 15,-2 2 3-15,-4 1 4 0,-4 4 7 16,-6 2 5-16,-6 0 3 0,-7 4 0 0,-8 0-2 16,-4-1-4-16,-9 0-10 0,-3 0-19 15,-3-3-32-15,1-1-59 0,-3-4-112 0,4-1-137 16,-1-4-79-16,4-7-107 0,2-2-170 15,2-3-102-15,5-6 30 0,2 0 89 16,8-4 59-16,6-1 108 0</inkml:trace>
          <inkml:trace contextRef="#ctx0" brushRef="#br0" timeOffset="64526.6906">12451 7290 87 0,'9'-19'449'16,"-1"3"58"-16,-2 1 46 0,-1 2 63 0,-3 3-108 15,-2 1-123-15,-2 5-60 0,-1 1-22 16,-5 6 18-16,-3 5 17 0,-5 6 0 16,-6 6-7-16,-3 9-8 0,-2 5-16 0,-2 6-48 15,1 8-66-15,3 4-57 0,3 6-45 0,4 5-25 16,7 6-18-16,6 3-15 0,10 6-14 15,8-2-26-15,9 0-37 0,13-7-61 16,12-8-154-16,15-9-161 0,9-13-195 0,13-12-241 16,4-11-105-16,7-11-14 0,0-8 112 15,-4-4 140-15,-5-9 186 0</inkml:trace>
        </inkml:traceGroup>
        <inkml:traceGroup>
          <inkml:annotationXML>
            <emma:emma xmlns:emma="http://www.w3.org/2003/04/emma" version="1.0">
              <emma:interpretation id="{0879CE49-7540-4406-A543-BA98CF0D5394}" emma:medium="tactile" emma:mode="ink">
                <msink:context xmlns:msink="http://schemas.microsoft.com/ink/2010/main" type="inkWord" rotatedBoundingBox="18904,13245 24098,12928 24175,14195 18981,14511"/>
              </emma:interpretation>
              <emma:one-of disjunction-type="recognition" id="oneOf17">
                <emma:interpretation id="interp33" emma:lang="" emma:confidence="1">
                  <emma:literal/>
                </emma:interpretation>
              </emma:one-of>
            </emma:emma>
          </inkml:annotationXML>
          <inkml:trace contextRef="#ctx0" brushRef="#br0" timeOffset="65054.7208">13886 7223 341 0,'9'-15'486'15,"-1"3"39"-15,-2-1 22 0,-1 5-55 16,-2 1-207-16,0 3-111 0,1 4-39 0,0 4 13 15,1 1 40-15,1 6 56 0,1 6 53 16,-1 5 31-16,0 3 2 0,1 6-29 16,-1 3-52-16,0 5-65 0,2 6-61 0,-1 0-43 15,2 6-30-15,-1 0-21 0,3 2-14 16,0-2-37-16,2 0-101 0,-1-2-135 0,4-7-85 15,1-6-137-15,4-4-243 0,3-8-99 16,1-6 27-16,0-4 96 0,5-11 64 16,0-6 124-16</inkml:trace>
          <inkml:trace contextRef="#ctx0" brushRef="#br0" timeOffset="65382.7395">14693 7507 205 0,'5'-3'479'0,"-2"3"43"0,0 3 27 0,-3 0 29 16,-3 2-184-16,0 4-71 0,1 2 14 15,-1 2 33-15,0 3 32 0,0 0 12 16,3 1-30-16,3 3-53 0,2 0-78 0,4 2-67 16,4-1-51-16,4 2-38 0,4-4-28 15,3 0-24-15,4-5-17 0,2-3-9 0,3-5-5 16,2-4-3-16,0-6-3 0,1-3 0 0,-3-5 0 15,-4-2 0-15,-4-3 0 0,-4 0 9 16,-6-3 7-16,-4 0 11 0,-6 2 9 16,-5-1 6-16,-5 0 0 0,-4 2-5 0,-8 2-8 15,-4-1-13-15,-4 1-9 0,-4 1-6 16,1 3-3-16,1-1-6 0,2 3-7 0,1 2-14 15,5 2-33-15,3 0-75 0,5-1-176 16,3 3-138-16,7-1-102 0,2 1-202 16,4 1-153-16,8-1-24 0,1 1 124 0,5-1 114 15,3 2 91-15</inkml:trace>
          <inkml:trace contextRef="#ctx0" brushRef="#br0" timeOffset="65698.7577">15526 7296 161 0,'17'10'457'0,"1"0"45"0,-2 3 30 0,1 0 36 16,0 4-117-16,2 2-18 0,2 1 26 15,-1 1 45-15,4 1 32 0,1 0 1 0,1 4-78 16,1-1-115-16,0-1-94 0,1 1-81 15,-1-1-55-15,0-3-34 0,-2 0-26 0,-1-3-16 16,-4-2-13-16,-2-3-7 0,-4-3-5 16,-3-3-1-16,0-4-1 0,2-6-4 0,-2-3 0 15,3-7-2-15,-1-4-3 0,-1-6-6 16,1 0-6-16,-2-3-11 0,0 0-14 0,-3 0-21 15,-2-3-32-15,2 2-58 0,-2-1-132 16,1 2-148-16,-1-4-78 0,2 4-133 16,1-4-203-16,2 5-66 0,-3-1 72 0,3 4 121 15,1 6 77-15,0 2 143 0</inkml:trace>
          <inkml:trace contextRef="#ctx0" brushRef="#br0" timeOffset="66378.7965">16542 7381 116 0,'10'5'451'0,"-2"1"49"0,0-5 29 16,1-1 18-16,-1 0-177 0,3-1-154 0,0 0-82 15,2-2-44-15,-2-2-21 0,1 1-12 16,3 0-7-16,-3 0-4 0,1 0 2 0,-2-3 12 15,2 2 19-15,-5-1 35 0,1 2 49 16,-3 0 41-16,1-3 30 0,-4 0 21 0,2-2-2 16,-2 0-11-16,-2-3-32 0,1 4-26 15,-4-2-25-15,2-2-22 0,-3 4-11 0,0-1-14 16,0 0-13-16,1 2-14 0,-1 2-9 15,0 0-10-15,-2 1-14 0,2 3-10 16,-3-2-11-16,-2 3-12 0,-2 3-7 0,-4 0-6 16,0 2-3-16,-3 6 1 0,-1-1-3 15,1 2 1-15,-2 4-1 0,1-2 1 0,3 4-1 16,0-1-1-16,1 2 1 0,3 0-1 15,0 0 1-15,3-1-1 0,2 3-1 16,3-4 1-16,3 1-2 0,1-2-7 0,2-1-12 16,7-2-19-16,1-2-33 0,3-3-49 15,7-1-62-15,2-3-48 0,4-3-33 0,3-4-10 16,2-1 16-16,1-3 36 0,2-2 57 15,3-3 50-15,0 0 46 0,1-2 37 16,2 0 42-16,2 0 45 0,0 2 44 0,1-2 48 16,0 2 46-16,0 1 31 0,1 1 11 15,-4 3-4-15,-3 3-14 0,-2 3-27 0,-1 1-33 16,0 3-29-16,-7 1-26 0,-1 0-22 15,-3 5-18-15,-5-1-14 0,-2 0-7 16,-4 1-5-16,-4 0-5 0,-3 1-4 0,-2 0-2 16,-4 0-3-16,-4-2-1 0,0 3-3 15,-3-3-4-15,-2-1-3 0,-1-1-1 0,1 0-1 16,-4-3-4-16,2 0-1 0,0-2-3 15,-2 1-1-15,4-4-1 0,0 1-4 16,2-2-1-16,4-1-5 0,1-3-8 0,6-2-9 16,4-1-12-16,4-4-10 0,7-2-7 15,3-2-8-15,7-1-20 0,1 2-44 0,-2-4-78 16,4 1-100-16,-2 1-97 0,0-3-53 15,1-1-20-15,-2-3-37 0,-2-1-100 16,-2-4-30-16,-3 1 28 0,2-1 28 0,-2-2 25 16,2 0 83-16</inkml:trace>
          <inkml:trace contextRef="#ctx0" brushRef="#br0" timeOffset="66602.8095">18366 6716 205 0,'30'-9'462'0,"-1"0"47"0,-3 2 29 0,0 3 0 15,-1 1-150-15,3 3-84 0,3 3 7 16,2 3 38-16,5 6 45 0,3 3 35 0,6 7 2 15,1 5-26-15,1 9-64 0,1 5-63 16,1 7-61-16,-4 4-58 0,-3 7-43 16,-4 4-31-16,-10 5-25 0,-11 2-19 0,-16 3-11 15,-14 3-13-15,-18 0-27 0,-16 0-59 16,-19-1-189-16,-15-5-178 0,-17-6-339 0,-18-6-185 15,-15-2-83-15,-17-7 0 0,-10-6 157 16,-9-6 163-16,-4-4 329 0</inkml:trace>
        </inkml:traceGroup>
      </inkml:traceGroup>
    </inkml:traceGroup>
    <inkml:traceGroup>
      <inkml:annotationXML>
        <emma:emma xmlns:emma="http://www.w3.org/2003/04/emma" version="1.0">
          <emma:interpretation id="{DDEE00FE-0D79-4F2F-8A8D-2F390C08556B}" emma:medium="tactile" emma:mode="ink">
            <msink:context xmlns:msink="http://schemas.microsoft.com/ink/2010/main" type="paragraph" rotatedBoundingBox="10384,15706 18425,15428 18453,16228 10412,16506" alignmentLevel="3"/>
          </emma:interpretation>
        </emma:emma>
      </inkml:annotationXML>
      <inkml:traceGroup>
        <inkml:annotationXML>
          <emma:emma xmlns:emma="http://www.w3.org/2003/04/emma" version="1.0">
            <emma:interpretation id="{BCEF0E93-9D4F-4261-A190-45B9902F569F}" emma:medium="tactile" emma:mode="ink">
              <msink:context xmlns:msink="http://schemas.microsoft.com/ink/2010/main" type="line" rotatedBoundingBox="10384,15706 18425,15428 18453,16228 10412,16506"/>
            </emma:interpretation>
          </emma:emma>
        </inkml:annotationXML>
        <inkml:traceGroup>
          <inkml:annotationXML>
            <emma:emma xmlns:emma="http://www.w3.org/2003/04/emma" version="1.0">
              <emma:interpretation id="{51F32ECC-D165-4521-A7F8-17329F2377D4}" emma:medium="tactile" emma:mode="ink">
                <msink:context xmlns:msink="http://schemas.microsoft.com/ink/2010/main" type="inkWord" rotatedBoundingBox="10384,15706 15361,15534 15384,16195 10407,16367">
                  <msink:destinationLink direction="with" ref="{C74B2C07-7510-4A51-AEF0-AA09CD338CF4}"/>
                </msink:context>
              </emma:interpretation>
              <emma:one-of disjunction-type="recognition" id="oneOf18">
                <emma:interpretation id="interp34" emma:lang="" emma:confidence="1">
                  <emma:literal/>
                </emma:interpretation>
              </emma:one-of>
            </emma:emma>
          </inkml:annotationXML>
          <inkml:trace contextRef="#ctx0" brushRef="#br0" timeOffset="68544.9204">6554 9646 24 0,'3'-3'377'0,"-1"0"74"0,-1 1 48 16,1-3-12-16,0 3-92 0,-1-2-111 15,-1 1-93-15,0 1-58 0,-1 0-29 0,-1 1-11 16,0 1 7-16,1-2 10 0,-1 1 6 16,-1 1 5-16,1 0 4 0,1 0 7 15,-1 0 6-15,1 0 8 0,1 0 12 0,-2 0 16 16,1 0 9-16,1 0 5 0,-2-1 2 15,-1 1-8-15,1-2-17 0,-1 1-26 0,-2 1-24 16,2 0-29-16,-2 0-27 0,-1 0-18 16,0 0-13-16,-1 1-8 0,0 1-10 15,2-1-2-15,-3 2-4 0,2 1-3 0,-4 0-2 16,2 3 0-16,-1 4 2 0,-1 0 0 15,1 0 0-15,-1 4 3 0,1-1 1 0,-1 3 3 16,2 0 0-16,1 2 4 0,-1-1 0 16,0 1-1-16,1 0 1 0,3-1-4 0,-1 0-3 15,0-4-1-15,2-1 1 0,1-2-2 16,1-2 0-16,1-3-2 0,3 0-5 0,0-5-11 15,5-1-18-15,5-5-19 0,1-2-20 16,2-1-19-16,1-5-12 0,1 1 3 0,0 0 14 16,0 2 13-16,-2-1 19 0,-2 4 14 15,-1 3 15-15,-1 3 9 0,2 1 10 16,-1 4 16-16,1 4 18 0,0 0 30 0,1 3 20 15,-1 3 18-15,0 1 11 0,0 0 6 16,1-1 1-16,-3-2-9 0,2-2-8 0,1 1-10 16,1-4-12-16,1-3-13 0,3-4-16 15,4-6-13-15,5-5-11 0,1-4-6 0,3-4-7 16,-2-6-2-16,1-4-4 0,-2-3 1 15,-5-4-1-15,-3-6 0 0,-3-4-2 16,-4-3 0-16,-6-1 1 0,-1 4 5 0,-3 4 11 16,0 6 10-16,-2 6 7 0,-2 5 6 15,1 6-2-15,-2 7-3 0,1 6-12 0,1 7-9 16,1 8-6-16,2 8-1 0,0 4 2 15,1 5 1-15,3 7 0 0,3 0 0 0,0 3-1 16,2 2-3-16,1 0-1 0,-1-1-4 16,2-1 0-16,-2 0-1 0,-2-1-10 15,1-6-30-15,-2-3-64 0,-3-3-127 0,-2-5-171 16,-2-7-127-16,-6-3-245 0,-3-6-153 15,-6-4-39-15,-3-7 79 0,-2-1 142 0,0-2 114 16</inkml:trace>
          <inkml:trace contextRef="#ctx0" brushRef="#br0" timeOffset="68685.9286">7088 9648 417 0,'5'-9'484'0,"3"2"34"0,1-1 21 16,6 1-117-16,0-2-179 0,6 4-109 16,3-1-62-16,2 2-32 0,3 1-27 0,3-1-24 15,2 0-75-15,1 0-167 0,1 1-144 16,2-2-74-16,-1-1-37 0,1 1-4 0,-2-2 59 15</inkml:trace>
          <inkml:trace contextRef="#ctx0" brushRef="#br0" timeOffset="67756.8755">5353 9496 206 0,'3'-14'478'0,"3"0"52"15,-1 4 40-15,-2 1 50 0,4 1-167 0,-1 4-41 16,3 1 16-16,4 3 29 0,1 3 18 16,4 2-12-16,-1 7-55 0,0 1-86 15,2 2-89-15,-1 3-72 0,-1 2-52 0,1 2-35 16,-4 0-20-16,-2 1-16 0,-2 2-8 15,-2 1-5-15,-2 0-4 0,-1 0-2 0,-4 0-6 16,-1 0-1-16,-1-1-3 0,-2-6-2 16,-2 2-1-16,2-5-1 0,0-5 1 0,1-1-2 15,1-5 0-15,-1-2 1 0,2-4-4 0,2-6-3 16,-1-6-7-16,2-6-1 0,5 0-3 15,2-3-3-15,4-3 0 0,2 1 2 16,4 1 4-16,4 3 2 0,3 0 1 0,1 2 3 16,2 6 0-16,2 2 1 0,-1 4 0 15,-1 5-1-15,1 2 0 0,-3 6 0 0,-1 4 1 16,-3 3 0-16,-5 5-2 0,-4 2 1 15,-5 5 1-15,-5 2-2 0,-5 2 2 16,-8 1-1-16,-5 3-3 0,-3-5-11 0,-4 1-21 16,-4-4-34-16,-1-5-71 0,-4-4-150 15,-2-4-134-15,1-8-82 0,-2-5-143 0,0-8-183 16,2-7-45-16,2 0 89 0,4-7 108 15,7 1 74-15,4-2 158 0</inkml:trace>
          <inkml:trace contextRef="#ctx0" brushRef="#br0" timeOffset="69089.9517">7796 9508 21 0,'-1'0'387'0,"1"0"76"16,0-1 44-16,1-2-12 0,1 0-88 15,-2 0-110-15,0 1-77 0,0-1-35 0,0 1 3 16,-2 1 16-16,1 1 19 0,-1-2-1 15,-3 2-21-15,1 2-31 0,-6-1-36 0,1 2-36 16,-4 1-30-16,-3 2-17 0,0 2-11 16,-3-1-6-16,0 1-8 0,2 2-8 15,0-2-6-15,1 1-7 0,2 1-1 0,3-1-4 16,0 0-3-16,3-1 3 0,1-1 0 15,4 1 3-15,2-3 4 0,1 2 11 0,4-1 22 16,6 0 24-16,1-1 21 0,2 0 22 16,2 1 16-16,4-3 5 0,0 4-8 15,2-2-15-15,-2 1-13 0,-2 0-12 0,1 2-10 16,-3 1-7-16,-2-1-3 0,0 4-1 15,-7-1-2-15,-1 3-3 0,-5 0-8 0,-5 2-6 16,-3-1-7-16,-5 3-10 0,-2-3-8 16,-3 3-17-16,-1-4-18 0,-1 0-39 15,-1-2-76-15,2-3-146 0,2-4-120 0,-1-3-61 16,4-7-103-16,0-2-137 0,4-4-86 15,3-7 59-15,2-2 77 0,5-3 48 16,1-1 104-16</inkml:trace>
          <inkml:trace contextRef="#ctx0" brushRef="#br0" timeOffset="69667.9847">7831 9507 366 0,'17'1'460'0,"-1"1"44"0,0 0 28 16,-2 2-115-16,4 0-120 0,-3 2-54 15,1 2 29-15,2 1 74 0,1 0 74 16,0 3 66-16,1 2 25 0,1 2-15 15,1 0-74-15,-2 1-97 0,-1 1-81 0,0 1-67 16,-1-1-39-16,-3-1-28 0,-4 0-15 0,1 2-10 16,-5-3-11-16,0 0-9 0,-4-1-6 15,0 0-7-15,-3-5-5 0,0-1-9 16,0-2-6-16,-1 1-6 0,-3-4-6 0,1-2-3 15,0-2-5-15,-2-3-2 0,2-1-6 16,-2-5-7-16,2-5-4 0,2 2-6 0,1-4-2 16,0-1-4-16,3-2 3 0,3 1 2 15,-1-1 2-15,6-1 3 0,0 1 2 16,2 4 0-16,1-3 0 0,0 4 1 0,3 0 2 15,1 2 0-15,2 1 2 0,-1 3 0 16,2 1 0-16,-1 0 0 0,-2 3-2 0,-2 1-1 16,-4 1-1-16,-1 2-1 0,-3 4 0 15,-1-1 1-15,-4 2 0 0,0 2-1 16,-3 4 0-16,-3-1 0 0,0-1-4 0,-1 2-2 15,0 0-3-15,-3-2-3 0,3-2-2 16,0 2 0-16,1-4 1 0,0 1 5 0,0-5 0 16,3 3 2-16,0-4 1 0,3-2-1 15,2-1-1-15,1-3-6 0,5 1 2 0,2-4 3 16,1 2 2-16,2-1 2 0,0 3 4 15,1-2 1-15,1 3 1 0,-1 4 1 0,-1 0-1 16,0 0 2-16,-1 7-2 0,0-2 3 16,-3 6 0-16,1-2 2 0,-2 4 3 15,0 1-1-15,-2 2 1 0,1 2 0 0,-1 0 2 16,1 0-3-16,-1 0-9 0,1 1-26 15,-2-3-48-15,1-4-99 0,1-2-196 0,4 1-135 16,0-11-185-16,0 0-219 0,4-7-79 16,-4-2 31-16,2 0 158 0,-2-4 116 15,-1 2 185-15</inkml:trace>
          <inkml:trace contextRef="#ctx0" brushRef="#br0" timeOffset="70539.0346">9064 9594 307 0,'6'-1'421'0,"0"0"62"0,-1-2-11 0,1 0-69 16,-1 0-81-16,-2-2-92 0,1 3-76 0,-1 1-38 16,-3-3-11-16,1 1 7 0,-1 3 17 15,0-4 22-15,0 1 20 0,-1-1 6 16,1 3-5-16,-2-3-8 0,1 2-6 0,-3-1-9 15,1 0-10-15,0 1-13 0,1-3 0 16,-2 2 0-16,-1-1-2 0,0 0 0 0,0 1 1 16,1 0 7-16,-3 2 1 0,3-2 2 15,-3-1-5-15,3 2-14 0,-3 0-16 16,1-1-21-16,1 3-16 0,-1-1-17 0,-2 1-15 15,0 1-11-15,-1 1-7 0,-1 3-8 16,-1-1-2-16,-3 4-3 0,0 2 1 0,-1 1-1 16,0 4 2-16,-1 1 2 0,2 1-2 15,-1-2 1-15,0 4-2 0,2 0 1 16,0-1-1-16,4 1 1 0,-1-3 0 0,4 0-2 15,0-4-5-15,3-2-12 0,3-1-12 16,1-3-15-16,5-5-19 0,4-2-14 0,6-5-5 16,3-3 4-16,1-3 9 0,2-2 11 15,0-1 19-15,-1 1 18 0,-2-4 17 16,-2 6 14-16,-1-1 15 0,-5 5 13 0,0-1 8 15,-3 2 2-15,0 4 3 0,-3 1 4 16,1 4 1-16,0 3-1 0,-1 2 1 0,0 3 1 16,0 4-6-16,1 0-10 0,0 3-9 15,1 0-11-15,-1 0-8 0,2 2-6 0,0-2-3 16,0 1-5-16,0-6-25 0,1 2-44 15,2-3-86-15,0-4-134 0,2-4-124 0,1-5-72 16,2-3-19-16,-2-2 13 0,2-7 64 16,-2 0 124-16,0-5 116 0,-3 1 82 15,2-1 47-15,0 0 39 0,-1 2 28 0,-1 1 23 16,-1 2 31-16,-2 2 38 0,0 3 49 15,-2 3 78-15,2 2 95 0,0 4 79 0,1 1 46 16,1 6 5-16,1 4-25 0,0 1-62 16,0 2-86-16,2 5-72 0,-1 0-56 15,1 2-32-15,1 2-24 0,-3 0-15 0,2 0-10 16,-4-4-13-16,-1 0-13 0,-1-5-11 15,-3-3-6-15,-1-3-6 0,1 0-3 0,-4-5-4 16,-4-5-6-16,1-3-9 0,-3-6-15 16,-2-3-15-16,-1-5-17 0,-2-6-11 0,3 1-6 15,0-2 1-15,3 0 7 0,3 0 9 16,2 2 14-16,5 2 10 0,1 1 11 0,6 0 6 15,2 6 6-15,5-1 5 0,4 3 3 16,7 3 4-16,2 5-3 0,0 1 0 0,1 6 4 16,-2 3 2-16,3 7 4 0,-3 2 2 15,-1 5 6-15,0 4 5 0,-4 2-1 16,-1 1-2-16,-5 2-5 0,-1 0-3 0,-3 0-5 15,-5-1-4-15,-3-4-10 0,-3-2-14 16,-4-2-25-16,-1-4-57 0,-1-7-205 0,-1-6-187 16,-1-9-339-16,-2-4-172 0,2-6-73 15,-1-6 3-15,0-3 177 0,4-5 174 16</inkml:trace>
          <inkml:trace contextRef="#ctx0" brushRef="#br0" timeOffset="70689.0431">10170 9385 203 0,'10'-2'472'0,"1"-3"48"16,0 3 25-16,-3 0 17 0,1 0-229 15,-1 2-139-15,1 2-74 0,-1 0-46 16,2 0-38-16,-1 1-31 0,1 0-112 0,-1-1-229 16,-2 5-123-16,0 0-65 0,-2 2-19 15,2 6-5-15,-1 3 87 0</inkml:trace>
          <inkml:trace contextRef="#ctx0" brushRef="#br0" timeOffset="70823.0509">10339 9800 329 0,'0'25'733'16,"3"-2"140"-16,-3-4 104 0,2-5 85 15,-1-4-208-15,-1-1-204 0,2-2-214 0,-2-3-132 16,2-1-106-16,-1-2-118 0,-1 1-191 15,0-5-261-15,-3-1-383 0,-2-2-203 0,-4 0-100 16,-1 2-21-16,-1 3 105 0,-1-4 212 0,-1 3 356 16</inkml:trace>
        </inkml:traceGroup>
        <inkml:traceGroup>
          <inkml:annotationXML>
            <emma:emma xmlns:emma="http://www.w3.org/2003/04/emma" version="1.0">
              <emma:interpretation id="{219B380B-E32C-476E-B33D-622807B98014}" emma:medium="tactile" emma:mode="ink">
                <msink:context xmlns:msink="http://schemas.microsoft.com/ink/2010/main" type="inkWord" rotatedBoundingBox="16496,15510 18426,15443 18453,16228 16524,16295">
                  <msink:destinationLink direction="with" ref="{3747E385-41F3-41A8-BD43-CEF4E35F1958}"/>
                </msink:context>
              </emma:interpretation>
              <emma:one-of disjunction-type="recognition" id="oneOf19">
                <emma:interpretation id="interp35" emma:lang="" emma:confidence="1">
                  <emma:literal/>
                </emma:interpretation>
              </emma:one-of>
            </emma:emma>
          </inkml:annotationXML>
          <inkml:trace contextRef="#ctx0" brushRef="#br0" timeOffset="81776.6773">12628 9290 126 0,'0'-8'459'0,"4"1"56"16,3-3 50-16,-1 0 77 0,5 0-77 0,3-2-58 16,4 3-13-16,2-3 8 0,5 1 2 15,2 4-44-15,3 3-99 0,4 0-90 16,0 1-70-16,3 3-55 0,-1 3-45 0,0 3-31 15,-4 0-21-15,-4 1-14 0,-2 1-7 16,-7 5-7-16,-5-1-3 0,-5 3-2 0,-5 1-1 16,-8 3-4-16,-3 1-4 0,-8-1-4 15,-2 2-3-15,-4-1-3 0,-1 2-3 16,0-5-1-16,0 0-3 0,3-3 1 0,2 1 1 15,4-5 1-15,2-1-4 0,5-2 1 16,4-4-2-16,5 2 2 0,7-1 1 0,7-1 4 16,7 1 7-16,7-1 5 0,6 3 8 15,4-1 11-15,3 3 6 0,3 2 4 16,1 2 0-16,-4 2 6 0,-1 5-1 0,-5 0-3 15,-5 6-1-15,-8 1 1 0,-7 1 1 16,-11 5-2-16,-11 0-6 0,-17 3-18 0,-14-2-40 16,-14 1-73-16,-14-2-192 0,-9-2-201 15,-11-6-358-15,-8-4-178 0,-7-5-70 0,-7-4 15 16,-4-6 156-16,-1-5 183 0,-3-2 350 15</inkml:trace>
          <inkml:trace contextRef="#ctx0" brushRef="#br0" timeOffset="81142.6411">11491 9337 294 0,'2'-2'464'15,"-2"-1"46"-15,0-1 26 0,-2 3-75 0,2-3-150 16,-3 2-108-16,2-1-59 0,-1 1-19 16,0 1 7-16,1-1 20 0,1 2 20 15,0 0 17-15,0 0 7 0,0-2 4 0,0 0 4 16,0 2 3-16,0 0 2 0,0-1 3 15,0 1 5-15,-2 0 0 0,1 0-8 0,1 0-19 16,-2 0-22-16,2 1-28 0,-2-1-24 16,1 2-26-16,1 0-23 0,-2-2-17 15,1 0-13-15,1 0-11 0,0 0-6 0,0 0-6 16,0 0-5-16,0 0-2 0,0 2-3 15,0-2-2-15,0 0 0 0,0 1 2 0,0-1-1 16,0 0 1-16,-2 2 3 0,2-2 2 16,0 0-1-16,0 2 0 0,-1-2 0 15,1 0-2-15,0 1-1 0,0-1-2 0,0 2-2 16,0 2 0-16,0 3 2 0,0 0 0 15,0 1 0-15,0 7 2 0,0-1 2 0,1 6 0 16,1 1 1-16,1 2 1 0,0 3 0 16,2 0-1-16,0 0 0 0,1 1-1 15,0-1-1-15,4-2-2 0,-1 1 1 0,4-4 1 16,-1 0 1-16,4-3-1 0,2-4 2 15,2-1 1-15,2-6-3 0,2-1-1 0,3-6-2 16,0-6-1-16,3-1-5 0,-3-6-4 16,-2-1-1-16,-3-6-3 0,-1-3-1 15,-6-1-1-15,-2-4 1 0,-2 4 4 0,-5-1 1 16,1 6 0-16,-3 1 4 0,0 7 0 15,-3 2 2-15,1 5 1 0,1 6 0 0,2 3 3 16,-1 7-1-16,4 4 1 0,3 5 2 16,4 2 2-16,2 3 2 0,4 0 2 15,1 4 2-15,3-4-1 0,2 2 0 0,1-4-1 16,2-3-1-16,4-3-1 0,-1-6-1 15,5-4-1-15,-2-5 0 0,0-6-3 0,-2-5-2 16,-4-6-2-16,-4-2 0 0,-3-6-1 16,-6-7 0-16,-4-4 1 0,-7-5-2 0,-5-4 2 15,-4-1 2-15,-3 0 4 0,-3 3 4 16,-3 2 8-16,1 8 8 0,-1 4 5 0,1 7 1 15,1 1-3-15,-1 6-4 0,2 2-6 16,-1 5-7-16,1 3-6 0,1 4-11 0,0 1-19 16,2 2-31-16,1 6-57 0,2-3-116 15,1 1-182-15,4 0-118 0,1-2-151 16,2-3-217-16,1-3-77 0,0 1 44 0,1-1 147 15,0-1 106-15,1 0 156 0</inkml:trace>
        </inkml:traceGroup>
      </inkml:traceGroup>
    </inkml:traceGroup>
  </inkml:traceGroup>
</inkml:ink>
</file>

<file path=ppt/ink/ink2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0:08.12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C5EDDA5-C81C-481B-82B8-464C29B7642F}" emma:medium="tactile" emma:mode="ink">
          <msink:context xmlns:msink="http://schemas.microsoft.com/ink/2010/main" type="inkDrawing" rotatedBoundingBox="8238,9160 12913,8945 12917,9042 8243,9257" semanticType="underline" shapeName="Other">
            <msink:sourceLink direction="with" ref="{9B0E2D1F-DD22-4AB5-B130-D226A8FAD433}"/>
          </msink:context>
        </emma:interpretation>
      </emma:emma>
    </inkml:annotationXML>
    <inkml:trace contextRef="#ctx0" brushRef="#br0">508 211 72 0,'-79'11'436'0,"3"-1"54"0,5-1 31 0,3-2 18 16,8 0-158-16,7-1-161 0,11-1-93 16,10-2-49-16,12 1-25 0,13-2-9 0,18-1-2 15,19-2 7-15,21-1 13 0,23-5 23 16,27-4 55-16,27-1 75 0,30-2 70 15,27-2 69-15,22 1 41 0,21-3 9 0,14 3-38 16,9 1-73-16,4-1-70 0,-4 1-80 0,-3 0-56 16,-6-2-38-16,-8 3-21 0,-10 0-7 15,-14 1 2-15,-14 2 8 0,-14 2 7 0,-16 0 8 16,-14 5 2-16,-16-1-1 0,-20 3-10 15,-14 1-13-15,-20 1-8 0,-16 1-3 16,-14 0 0-16,-14 1 0 0,-9 1 0 0,-12 1 3 16,-9 2-4-16,-6 1-3 0,-7-1-9 15,-5 2-14-15,-2-2-38 0,-2 2-79 0,-1-4-191 16,-1-2-141-16,1-2-215 0,-1-2-217 15,2-3-88-15,1-3 13 0,5-2 157 16,2 0 121-16,3-2 212 0</inkml:trace>
  </inkml:traceGroup>
</inkml:ink>
</file>

<file path=ppt/ink/ink2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1:12.97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74B2C07-7510-4A51-AEF0-AA09CD338CF4}" emma:medium="tactile" emma:mode="ink">
          <msink:context xmlns:msink="http://schemas.microsoft.com/ink/2010/main" type="inkDrawing" rotatedBoundingBox="10163,15137 15356,15156 15349,17019 10156,17000" hotPoints="15922,15988 13084,17038 10108,16493 12946,15444" semanticType="enclosure" shapeName="Ellipse">
            <msink:sourceLink direction="with" ref="{51F32ECC-D165-4521-A7F8-17329F2377D4}"/>
          </msink:context>
        </emma:interpretation>
      </emma:emma>
    </inkml:annotationXML>
    <inkml:trace contextRef="#ctx0" brushRef="#br0">-6 251 63 0,'-1'2'437'0,"1"1"56"15,1-1 30-15,4-2 18 0,4 0-155 0,6-3-160 16,7 1-90-16,9 0-37 0,12-5 8 15,11 3 39-15,17-3 71 0,16 0 70 0,19-5 55 16,19 2 36-16,20-6 9 0,15 2-16 16,10 0-52-16,14 0-65 0,7 0-55 15,6 2-49-15,4 0-45 0,0 3-33 0,-7 2-24 16,-6-1-15-16,-9 1-10 0,-7 3-9 0,-9-2-3 15,-11 1-7-15,-16 3-3 0,-15-1-1 16,-18-2 1-16,-18 0 2 0,-15-1 1 0,-13 1 1 16,-11 0 2-16,-13 0-1 0,-8-1-2 15,-8 0-4-15,-6 2-7 0,-3-1-7 16,-4 3-15-16,-6 0-26 0,-1 1-39 0,-4 2-78 15,0 2-141-15,-6 1-113 0,2 0-90 16,-7 4-201-16,-2 0-133 0,-5 0-10 0,-4 3 96 16,-2-1 92-16,-3 0 91 0</inkml:trace>
    <inkml:trace contextRef="#ctx0" brushRef="#br0" timeOffset="17370.9936">1982-903 62 0,'-4'-3'435'0,"-1"2"56"16,0-4 31-16,-1 1 16 0,-2-1-148 0,2-2-151 16,-2 2-80-16,0-2-14 0,-2 0 23 15,2 0 32-15,2-2 42 0,-2 0 32 16,2 1 19-16,0-3-7 0,-1 3-30 0,1-2-30 15,0 2-41-15,-1-3-32 0,1 1-29 16,0 1-25-16,-4 1-21 0,1-2-14 0,-4 2-16 16,0-3-16-16,-4 1-12 0,0 0-8 15,-4 1-4-15,0-2-3 0,-2 1-1 16,-1 0-1-16,0 0-2 0,-1 2 1 0,-3-3-1 15,-1 3 0-15,-1 1-2 0,-1 1 0 16,-1 1-1-16,-3 2 0 0,2-1-1 0,-7 3 0 16,-1 0 0-16,-1 0 1 0,-3 1 2 15,0 1-2-15,-1 1 0 0,-3 2 0 16,0-2 2-16,0 3-1 0,-2-2 0 0,2 2 1 15,0 1-1-15,0-1 2 0,2 3-1 16,-1-1 0-16,3 2-1 0,2 0 2 0,-1 0 1 16,4 1-2-16,1 2 2 0,2-3 1 15,1 5 2-15,1-2-4 0,2 3 0 0,0-2-1 16,1 1-3-16,1 0 0 0,-1 2 1 15,0-2 0-15,1 1 0 0,-1 1 2 0,-1 0 4 16,1 0-1-16,-1-1-2 0,0 2-4 16,-2-2 2-16,2 3 1 0,0-2-6 15,-2 1 4-15,0 0 0 0,-1 1 5 0,1 0-2 16,-1 0 1-16,1 1-1 0,0 0-1 15,4-1-1-15,-1 3 3 0,2-1-2 0,3 0 1 16,0 1 0-16,4 2 0 0,0 2 3 16,5-3-3-16,0 4 0 0,4 1 0 15,0 1-1-15,3-1-1 0,1 1 0 0,4 1-3 16,0-2 0-16,4 2-1 0,0 0 1 15,2-1 3-15,2 1-1 0,0 0 0 0,2 1 2 16,3 0-1-16,-1 0 0 0,3 2-1 16,1 1 1-16,1-3-1 0,2 0-1 0,1-2 2 15,2-1 1-15,4-1 0 0,2 0-1 16,4-1 1-16,0-1 1 0,6 0-2 0,0-4 1 15,2-1 0-15,3-1 0 0,2 0 0 16,2-4 0-16,2 0 1 0,1-1 1 0,4-2-2 16,-1 3 0-16,4-6 1 0,1 2-3 15,3-2 0-15,2-3-2 0,3 1-3 16,3-2-2-16,1 0-1 0,2 0 1 0,2-2 1 15,3-1 1-15,2 3 1 0,-1-3 2 16,3 1 2-16,-1 0 0 0,-1 0 0 0,-1-1 2 16,1 2 0-16,-2-2 0 0,0 1 0 15,0-2 1-15,1 0 0 0,-3 0 0 16,2 0-1-16,-1-2 0 0,-2 1-2 0,1 0 0 15,-2-1-4-15,-3 2 1 0,0-1 1 16,-1 1 0-16,-2-2 2 0,1 0 0 0,-2 2-2 16,-5 0-4-16,-1 0-13 0,-3 0-18 15,-5 0-19-15,-2 0-20 0,-3 2-21 16,0 0-15-16,-3-2-13 0,0 1-6 0,0-1 7 15,-2 0 14-15,1-1 19 0,0-1 23 16,0-1 18-16,1 1 24 0,-2-3 9 0,0-1 7 16,1 1 5-16,-2-1-1 0,-1-2 8 15,1 3-4-15,0-2 5 0,-2 0-1 0,2 0 1 16,-2 0 3-16,0 0-4 0,0-2 8 15,2 0-1-15,0 1 1 0,0-3 3 0,1 3-1 16,0-2 3-16,1 0-2 0,-1 0 3 16,-1-3 0-16,0 3 0 0,-1 0 3 15,1-3 8-15,-3 1 11 0,-2 1 10 0,0-1 12 16,-3 1 15-16,0-4 15 0,-1 5 5 15,0-5 0-15,-3 3-2 0,3-2-7 0,-3 2-12 16,3-2-12-16,-1 2-13 0,2 0-11 16,0-1-9-16,0 0-8 0,-2 0-4 15,2 0-3-15,-2 0 3 0,2 2 6 0,-3 0 8 16,-1-1 8-16,-2 1 5 0,1-2 6 15,-3 1 2-15,0 0-4 0,0 2-7 0,0-1-2 16,-2 1-5-16,2 1-5 0,-1-2-5 16,1 1-2-16,0 0-2 0,-2 1-3 15,2-2 1-15,-2 1 2 0,-1-1 2 0,0 1 3 16,-2-4 4-16,0 3 3 0,-1-2 1 15,0 0-3-15,-2 1-2 0,0-2-2 0,-3 2-4 16,1-1-3-16,-1 0-3 0,-2 0-3 16,1 0 0-16,-3 0-4 0,1 1-2 15,-2-2 0-15,-1 2 0 0,-1 0 0 0,1-1-3 16,0-1 2-16,-2 1-2 0,0-1 1 15,-2-1-1-15,0 0 0 0,-1-3-1 0,0 1 3 16,-2-1-2-16,1-1-1 0,-3-2 1 16,-1 0 0-16,-1 0-1 0,-1 0 0 15,-2 0 2-15,-1 2-1 0,-1-3 1 0,0 4 0 16,-2-1 0-16,-1 0-1 0,-2 1 0 15,0 2 0-15,-2 0-2 0,-1-1 1 0,-2 0-1 16,-1-1 1-16,-2-1-1 0,-1 3 3 16,-1-5 0-16,-2 2 0 0,-3 0-1 0,1-2-3 15,0 2 0-15,-3-3-2 0,-1 0 3 16,-1 3-3-16,-1-4 3 0,-4 1 2 0,-4 0-2 15,-4 1 0-15,-7-1-2 0,-9 1 2 16,-9 1-5-16,-9 0-8 0,-11 2-11 0,-13-3-15 16,-15 2-35-16,-15 0-66 0,-14 0-127 15,-18 1-125-15,-12 0-77 0,-10 3-31 16,-3-1-26-16,-1 2-46 0,-1 5-6 0,2 3-4 15,3 4 15-15,7 7 9 0,6 4 39 16,6 5 103-16</inkml:trace>
  </inkml:traceGroup>
</inkml:ink>
</file>

<file path=ppt/ink/ink2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1:13.38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16ADC14-6BDD-4564-8537-8527B6283ED2}" emma:medium="tactile" emma:mode="ink">
          <msink:context xmlns:msink="http://schemas.microsoft.com/ink/2010/main" type="inkDrawing" rotatedBoundingBox="10795,17313 14491,16966 14495,17002 10798,17349" semanticType="underline" shapeName="Other"/>
        </emma:interpretation>
      </emma:emma>
    </inkml:annotationXML>
    <inkml:trace contextRef="#ctx0" brushRef="#br0">101 334 64 0,'-43'13'436'0,"13"-2"55"0,11-4 25 15,10-2 14-15,15-4-154 0,15-2-169 16,15 0-95-16,16-6-44 0,18 0-21 0,18-7-8 16,21 2 9-16,21-6 31 0,18-1 44 15,18 0 40-15,11-3 57 0,11 0 50 0,7 3 32 16,4-2 3-16,2 3-23 0,-2 1-28 15,-8-1-50-15,-9 3-51 0,-10 2-48 0,-12 0-34 16,-12 2-27-16,-10 1-19 0,-15-1-14 16,-14 6-7-16,-17-2-10 0,-15 0-14 15,-14 3-20-15,-12 1-15 0,-12-1-13 0,-7 3-9 16,-7-1-5-16,-4 1-13 0,-7 0-27 15,-1-1-42-15,-4 2-56 0,1 0-50 0,-4-1-27 16,2-1 4-16,-3 0 23 0,1 0 26 16,0-3-21-16,-1 4-75 0,-2-1-105 15,-1-3-56-15,-2 3-19 0,0 0 9 0,-3-1 78 16</inkml:trace>
  </inkml:traceGroup>
</inkml:ink>
</file>

<file path=ppt/ink/ink2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1:17.75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5593069-EFC6-436D-B3ED-E73932FD1E59}" emma:medium="tactile" emma:mode="ink">
          <msink:context xmlns:msink="http://schemas.microsoft.com/ink/2010/main" type="writingRegion" rotatedBoundingBox="16311,15835 24454,13399 25199,15890 17056,18326"/>
        </emma:interpretation>
      </emma:emma>
    </inkml:annotationXML>
    <inkml:traceGroup>
      <inkml:annotationXML>
        <emma:emma xmlns:emma="http://www.w3.org/2003/04/emma" version="1.0">
          <emma:interpretation id="{53718B39-A09A-45B9-9874-CCAB5F0644EE}" emma:medium="tactile" emma:mode="ink">
            <msink:context xmlns:msink="http://schemas.microsoft.com/ink/2010/main" type="paragraph" rotatedBoundingBox="16311,15835 24454,13399 25199,15890 17056,18326" alignmentLevel="1"/>
          </emma:interpretation>
        </emma:emma>
      </inkml:annotationXML>
      <inkml:traceGroup>
        <inkml:annotationXML>
          <emma:emma xmlns:emma="http://www.w3.org/2003/04/emma" version="1.0">
            <emma:interpretation id="{556F1C73-EDF9-4AF4-AAE6-FDCD055A0463}" emma:medium="tactile" emma:mode="ink">
              <msink:context xmlns:msink="http://schemas.microsoft.com/ink/2010/main" type="line" rotatedBoundingBox="16311,15835 24454,13399 25199,15890 17056,18326"/>
            </emma:interpretation>
          </emma:emma>
        </inkml:annotationXML>
        <inkml:traceGroup>
          <inkml:annotationXML>
            <emma:emma xmlns:emma="http://www.w3.org/2003/04/emma" version="1.0">
              <emma:interpretation id="{3FC9D3F5-5C43-4245-8341-4D9509691E71}" emma:medium="tactile" emma:mode="ink">
                <msink:context xmlns:msink="http://schemas.microsoft.com/ink/2010/main" type="inkWord" rotatedBoundingBox="16534,16579 23336,14544 23858,16291 17056,18326"/>
              </emma:interpretation>
              <emma:one-of disjunction-type="recognition" id="oneOf0">
                <emma:interpretation id="interp0" emma:lang="" emma:confidence="1">
                  <emma:literal/>
                </emma:interpretation>
              </emma:one-of>
            </emma:emma>
          </inkml:annotationXML>
          <inkml:trace contextRef="#ctx0" brushRef="#br0">14666 9412 63 0,'-3'-3'306'0,"0"3"65"0,0-4 29 0,1 3-36 15,-1-3-50-15,2 1-47 0,-1-1-52 0,0 1-48 16,2-2-35-16,-1 1-27 0,1 1-19 15,0-1-17-15,0 1-4 0,0 0 5 16,0 0 16-16,-2 3 18 0,2-1 15 0,-1 1 8 16,-1 1-2-16,2-1-3 0,-2 4 36 15,1 3 44-15,-1 0 50 0,1 5 35 0,-2 2 26 16,-1 2 6-16,1 1-43 0,2 2-55 15,-2 1-60-15,3 0-49 0,0 0-36 16,0 1-24-16,0-6-17 0,3 3-12 0,0-3-9 16,2-4-1-16,1 1-3 0,2-3-3 15,1-4-6-15,4-3-6 0,3-5-11 0,0-3-14 16,1-6-13-16,0-2-18 0,-1-4-16 15,1-4-6-15,-2 1 4 0,-3 0 9 16,1-1 11-16,-4 4 18 0,-1 2 16 0,0 6 10 16,-1 2 8-16,1 5 12 0,-1 3 11 15,4 6 14-15,1 6 12 0,-1-1 15 0,3 5 10 16,0 1 0-16,2 2 1 0,0-1-9 15,1 0-5-15,0 0-9 0,2-4-10 16,0-1-9-16,2-2-6 0,1-4-4 0,2-3-3 16,-1-4-2-16,1-4-3 0,0-3-1 0,0-7 0 15,-4-2-1-15,-1-1-3 0,-2-6-1 16,-2-1-1-16,-4-3 1 0,-2 1 1 15,-2 2 5-15,-1 3 6 0,-1 3 5 0,-1 5 1 16,0 4 0-16,-1 2-2 0,0 6-4 16,3 7 3-16,2 6 2 0,3 11 4 0,3 3 2 15,2 7 1-15,3 7 2 0,2 2-6 16,-1 1-2-16,1 0-4 0,-2 0 0 15,-2-3 0-15,-1-4 2 0,-3-1-1 0,-4-6 1 16,-1-4 3-16,-2-6 8 0,-1-3 8 16,-2-4 5-16,-3-5 1 0,-3-5 0 0,-2-6-4 15,-4-5-11-15,-4-8-18 0,-1-5-20 16,-2-8-17-16,-1-6-18 0,-2-3-16 0,0-5-6 15,3-2-5-15,2-2 3 0,4-3 8 16,4 1 8-16,6 0 9 0,6 0 7 0,7-1 9 16,6 4 7-16,5 1 5 0,6 5 4 15,4 1 5-15,4 6 0 0,2 3 0 0,2 7 0 16,0 4 3-16,-1 8 0 0,-2 3 1 15,-2 6 0-15,-3 6 0 0,-2 6 1 16,-2 3-2-16,-2 7 3 0,-4 4-1 0,-3 1 4 16,-6 4 1-16,-3 2 4 0,-8 0 2 15,-4-2 0-15,-4-1 1 0,-8-1-2 0,-5-3-1 16,-3-2 0-16,-6-2-5 0,-4-4-10 15,-3-3-21-15,0-6-44 0,0-3-104 16,-1-9-152-16,3-1-111 0,2-6-64 0,4-1-97 16,3-2-127-16,3 0-49 0,6 0 67 15,4 4 70-15,6-2 50 0,4 3 104 0</inkml:trace>
          <inkml:trace contextRef="#ctx0" brushRef="#br0" timeOffset="607.0347">16470 9212 238 0,'8'-4'448'0,"-1"-1"53"0,-2 1 30 16,0-1-58-16,-2 1-88 0,-1 0-65 16,1 0 3-16,-3 1 34 0,1-1 43 0,-1 1 29 15,-1 0-4-15,-1 2-39 0,-1-3-65 16,0 1-63-16,-2-1-61 0,0 3-50 15,-1-1-40-15,-2 1-29 0,-1 1-20 0,-4 1-17 16,-1 1-10-16,-2 3-6 0,-1-2-1 16,-1 5-4-16,1 0-4 0,-2 4-4 0,-2 1-2 15,1 2-2-15,-1 3-2 0,2 1-1 16,-1 0-3-16,2 2-1 0,1 2-1 15,3-2 0-15,3-1-2 0,1-2 1 0,5 1-6 16,1-1-2-16,2-4-4 0,2-2-4 16,5 0 0-16,1-5-4 0,5-1 0 0,4-6 6 15,2-3 2-15,2-5 1 0,3-6 2 16,-1-4-1-16,-1-5 3 0,-1-6-1 0,-2-2-3 15,1-6 4-15,-6-2 2 0,0-1 4 16,-1-2 3-16,-4 1 4 0,0 1 6 0,-2 1 7 16,-2 3 5-16,0 2 5 0,-3 2 5 15,0 3-3-15,0 5 4 0,0 3-1 0,0 3-6 16,-2 6-3-16,2 0-7 0,-1 3-2 15,1 4-7-15,0 5-7 0,-2 3-2 16,2 5-2-16,-3 8 1 0,1 6 2 0,1 4 0 16,-2 3 0-16,1 7-1 0,0 4 1 15,2 3 1-15,4 3-2 0,-1 1-9 16,3 0-16-16,4-2-31 0,2-1-61 0,2-2-134 15,7-3-161-15,3-6-94 0,3-6-156 16,3-7-202-16,1-4-61 0,-1-8 67 0,0-4 127 16,2-4 85-16,-4-7 163 0</inkml:trace>
          <inkml:trace contextRef="#ctx0" brushRef="#br0" timeOffset="1534.0877">17132 9142 230 0,'-3'-4'384'0,"-2"2"62"0,0-3 7 16,2 3-53-16,-2-1-72 0,2 0-81 0,0 0-73 15,0 0-54-15,0 2-29 0,-2-2-10 16,2 0 19-16,-2 0 49 0,2 1 58 15,-4-5 46-15,1 5 29 0,0-3 17 0,-2 1-5 16,0 1-36-16,-3-1-45 0,1 1-37 16,-1 0-32-16,-1 1-32 0,-1 2-27 0,-1 0-22 15,-2 1-18-15,2 3-14 0,-3 2-9 16,1 1 0-16,-2 1-2 0,1 6 0 15,0-2 3-15,-1 6 1 0,-1-3 1 0,0 4-4 16,2 1-2-16,1 1-5 0,2-4-2 16,3 2-5-16,1-1-1 0,4-2-1 0,3-2 0 15,3-2-5-15,3-4-7 0,5-1-13 16,1-3-12-16,6-4-10 0,-1-4-12 15,3-3-6-15,1-1-3 0,-1-4 5 0,-3 0 11 16,-3 2 7-16,0 0 7 0,-1 3 10 16,-4 2 7-16,0 1 6 0,-1 6 1 0,0 3 8 15,0 4 7-15,-1 4 7 0,3 2 13 16,-3 1 15-16,4 2 14 0,0-1 6 15,2 0 3-15,-1-3 1 0,4 0-2 0,1-3-5 16,3-4-5-16,6-2-10 0,5-5-8 16,4-5-6-16,2-4-8 0,4-7-10 0,0-2-6 15,0-8-2-15,-3-3-3 0,0-8 0 16,-5-3-4-16,-3-6 2 0,-4-4-5 15,-2-4 3-15,-5-4 0 0,-4-1 1 0,-4 1 6 16,-1 5 6-16,-4 5 19 0,-2 7 20 0,-1 7 15 16,0 6 6-16,-1 5 1 0,1 8-5 15,-3 4-16-15,-1 6-18 0,1 5-12 0,-1 7-7 16,0 9 0-16,0 4 6 0,2 7 5 15,0 7 7-15,4 7 0 0,4 4 1 16,2 6-1-16,3 3-8 0,4 3-1 0,2 1-4 16,3-1 0-16,4-2 0 0,1-3 2 15,2-4-1-15,3-7 0 0,2-4 1 0,4-9-4 16,4-7-2-16,2-9-4 0,4-10-3 15,3-9-6-15,2-9-8 0,-1-12-11 16,1-9-5-16,-2-9-5 0,-3-9-4 0,-3-4-7 16,-6-11 2-16,-2 0 5 0,-8-1 6 15,-5 4 4-15,-4 5 3 0,-6 9 8 0,-4 9 6 16,-3 9 3-16,-7 8-2 0,-2 9 2 15,-7 7 1-15,-4 10 0 0,-5 8 2 0,-1 6 2 16,-1 8 5-16,-2 5 5 0,1 4 6 16,1 3 6-16,-1 4 3 0,3 2 6 0,2-1 2 15,1 3 1-15,4 0 2 0,4 3-2 16,3-3 4-16,2 0 2 0,8 4 4 15,2-2 0-15,5-2 4 0,5 1 2 0,6-2-4 16,6-1-4-16,4-4-5 0,8-6-8 16,2-3-7-16,6-4-7 0,1-7-7 0,-2-3-13 15,2-8-24-15,-5-6-37 0,-3-3-61 16,-4-8-111-16,-9-7-218 0,-4-8-171 15,-8-5-287-15,-12-5-130 0,-8-2-25 0,-9 0 62 16,-8 2 196-16,-7 4 166 0</inkml:trace>
          <inkml:trace contextRef="#ctx0" brushRef="#br0" timeOffset="1717.0982">17351 8977 204 0,'-47'1'490'0,"9"4"55"0,8-4 34 16,6 1 53-16,7 2-160 0,11-4-67 0,12 0-36 15,11-2-25-15,17 0-19 0,10-1-53 16,13-3-149-16,11 1-196 0,8-3-143 0,3-2-258 16,1-3-211-16,-1-1-102 0,-8-2 10 15,-7-1 81-15,-8-1 70 0,-7 4 221 0</inkml:trace>
          <inkml:trace contextRef="#ctx0" brushRef="#br0" timeOffset="-5905.3376">12005 10604 233 0,'-81'21'488'0,"12"-2"45"0,9-1 25 16,8-3 10-16,7-3-252 0,11-1-128 15,10-1-60-15,10-4-11 0,14-1 12 16,15-5 17-16,17-4 9 0,17-1-6 0,16-5-14 15,17-3-31-15,13-3-37 0,12-2-14 16,7-4 0-16,8 1 13 0,1-3 8 0,3 2 11 16,1-3 5-16,-4 1-12 0,-4 0-16 15,-9 4-23-15,-9 1-14 0,-10 2-12 0,-14 2-6 16,-12 3-1-16,-10 1-2 0,-12 4-1 15,-7 0 1-15,-9 2 1 0,-5 2-4 0,-4-1 0 16,-6 2-1-16,-1 2-18 0,-4 0-42 16,-3 0-65-16,1 2-65 0,-2-2-50 15,0 2-38-15,1-2-116 0,-4 0-165 0,0 0-48 16,-5 0 11-16,-2 2 16 0,1-2 26 15,0 0 123-15</inkml:trace>
          <inkml:trace contextRef="#ctx0" brushRef="#br0" timeOffset="-6242.357">11743 10365 168 0,'-19'3'468'15,"1"-1"45"-15,4-2 25 0,0 0 18 0,4-2-202 16,2 0-131-16,7 1-66 0,4-1-22 16,6-3 3-16,12-2 19 0,11-3 22 15,10-2 19-15,14-2 15 0,10-1 20 0,13-3 18 16,13-2 13-16,9-2 4 0,8 1 0 15,6 0-10-15,4-1-25 0,2 2-36 0,3 1-44 16,-4 0-47-16,-5 4-41 0,-7 1-30 16,-12 1-16-16,-11 1-10 0,-10 3-6 15,-12 1-6-15,-13 1-9 0,-7 1-11 0,-10 2-12 16,-6 1-15-16,-6 0-17 0,-7 1-22 15,-5 0-38-15,-2 2-73 0,-6 2-93 0,-2-2-92 16,-2 4-48-16,-2-1-39 0,-3 1-127 16,-3 0-100-16,0 0 7 0,-7 3 52 15,3-1 38-15,-3 3 53 0,-1-1 161 0</inkml:trace>
          <inkml:trace contextRef="#ctx0" brushRef="#br0" timeOffset="7796.4459">14586 10452 47 0,'1'-8'396'16,"2"1"71"-16,1-1 47 0,0 1-20 16,0 0-89-16,-3 3-124 0,2 0-99 0,-3 0-63 15,0 4-41-15,0 1-17 0,-4 6-4 16,-4 7 0-16,-7 11 6 0,-7 6 3 15,-6 11 0-15,-12 8-3 0,-5 7-12 0,-11 9-33 16,-4 8-45-16,-3 4-36 0,1 5-100 16,1 6-235-16,2 1-126 0,2 5-45 0,4 2-8 15,7-1 9-15,5-4 84 0</inkml:trace>
          <inkml:trace contextRef="#ctx0" brushRef="#br0" timeOffset="7368.4214">13973 10381 136 0,'6'0'461'0,"2"3"49"15,-3-2 28-15,2 5 18 0,3 2-169 16,3 4-102-16,2 6-2 0,4 1 40 0,5 6 38 15,3 2 39-15,3 6 4 0,3 0-48 16,5 1-74-16,2 2-85 0,4 1-60 0,2 4-57 16,1-1-36-16,-1 2-22 0,0-2-35 15,-5-3-72-15,-3 0-122 0,-5-3-120 16,-3-4-72-16,-3-5-87 0,-7-4-150 0,-2-6-110 15,-6-4 25-15,-2-3 69 0,-1-4 44 0,-2-8 73 16</inkml:trace>
        </inkml:traceGroup>
        <inkml:traceGroup>
          <inkml:annotationXML>
            <emma:emma xmlns:emma="http://www.w3.org/2003/04/emma" version="1.0">
              <emma:interpretation id="{C2DEAD9B-E667-4897-BAF0-81CD0D20DCC8}" emma:medium="tactile" emma:mode="ink">
                <msink:context xmlns:msink="http://schemas.microsoft.com/ink/2010/main" type="inkWord" rotatedBoundingBox="23640,13643 24454,13399 24966,15110 24151,15353"/>
              </emma:interpretation>
              <emma:one-of disjunction-type="recognition" id="oneOf1">
                <emma:interpretation id="interp1" emma:lang="" emma:confidence="1">
                  <emma:literal/>
                </emma:interpretation>
              </emma:one-of>
            </emma:emma>
          </inkml:annotationXML>
          <inkml:trace contextRef="#ctx0" brushRef="#br0" timeOffset="3755.2148">18693 7431 384 0,'-1'-12'476'0,"2"-3"37"0,2 1 24 0,4-4-101 16,2 1-164-16,5 3-104 0,5 0-54 16,7 2-23-16,7 5-1 0,6 3 21 0,7 4 27 15,6 4 51-15,8 6 46 0,5 7 38 16,5 8 23-16,4 8 4 0,-1 7-16 15,-1 9-48-15,-2 7-45 0,-7 7-46 0,-7 5-38 16,-11 5-34-16,-8 4-25 0,-10 2-13 16,-12 1-9-16,-8-3-11 0,-10 0-2 0,-9-9-1 15,-6 0-2-15,-8-5 2 0,-4-6 0 16,-3-2 3-16,-5-6 1 0,2-2-1 0,-1-6 2 15,1-4-1-15,3-3-4 0,1-6 0 16,2-4-1-16,5-4-3 0,1-1-1 0,7-6 0 16,3-2 3-16,3-4-2 0,1 0 0 15,2-2 0-15,3-3-2 0,1 2 0 16,2-1-3-16,1-3-1 0,-1 1-2 0,2-1 0 15,-2 1-2-15,1 1 0 0,1-2-2 16,0 1 3-16,-2-1-1 0,1 0-1 0,1 0 2 16,-2 0 1-16,0 0 1 0,2 0 1 15,-1 0 1-15,1 0-1 0,0 0-2 16,-2-1 1-16,2 1 0 0,-1-2 0 0,1 1 0 15,0 1 0-15,-2-1 1 0,1 1 1 16,1-2-1-16,0 1 0 0,-2 1-2 0,0-4 1 16,2 4 0-16,-1-3 1 0,-1 1 1 15,2-1 2-15,0 0 2 0,0-1 0 16,2-2 0-16,-1-3-1 0,3 1-3 0,0-2 0 15,4-5-3-15,2 0-3 0,1-3-3 16,3-4-4-16,3-1-4 0,2-2-6 0,0 2-2 16,0 2 1-16,0 4 0 0,-3 1 3 15,-3 3 3-15,-2 3 2 0,-2 5 2 0,-4 2-1 16,-5 3 3-16,-2 4 2 0,-7 4 3 15,-2 6 3-15,-7 2 4 0,-2 1 4 0,-2 6 2 16,-4-4 3-16,1 6-1 0,-2-1 4 16,0 0-2-16,2 3 0 0,0-2-2 0,4-1-4 15,2 0-2-15,5-1-3 0,5-2 0 16,2-2-1-16,7-1-1 0,3-1 3 15,9-1 1-15,5-3 1 0,8 0-2 0,8-3-13 16,7-3-74-16,6-3-173 0,6-2-124 16,2-1-243-16,-1-2-212 0,0-3-96 0,-4 1 11 15,-4-5 140-15,-4 3 108 0,-4 0 233 16</inkml:trace>
        </inkml:traceGroup>
      </inkml:traceGroup>
    </inkml:traceGroup>
  </inkml:traceGroup>
</inkml:ink>
</file>

<file path=ppt/ink/ink2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1:16.52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747E385-41F3-41A8-BD43-CEF4E35F1958}" emma:medium="tactile" emma:mode="ink">
          <msink:context xmlns:msink="http://schemas.microsoft.com/ink/2010/main" type="inkDrawing" rotatedBoundingBox="15767,15293 18821,14882 19049,16572 15994,16983" hotPoints="18865,15865 17373,16796 15787,16035 17279,15104" semanticType="enclosure" shapeName="Ellipse">
            <msink:sourceLink direction="with" ref="{219B380B-E32C-476E-B33D-622807B98014}"/>
          </msink:context>
        </emma:interpretation>
      </emma:emma>
    </inkml:annotationXML>
    <inkml:trace contextRef="#ctx0" brushRef="#br0">13386 9103 69 0,'2'-12'429'0,"1"1"58"0,-1-2 32 0,-1 2 20 15,2-3-162-15,-1 3-150 0,-1 1-85 16,1-1-41-16,0 1-10 0,-2 1 2 15,-2 1 12-15,0-1 11 0,-1 2 2 0,-1 1-5 16,-1-1-14-16,-3-1-15 0,0 5-14 16,-3-3-10-16,-2 0-2 0,-1 0-3 15,0 1-2-15,-4-1-2 0,1 1-6 0,-2 0-2 16,-3-1-3-16,0-2 4 0,-3 3-1 15,-1-2 2-15,-1-2 5 0,-1 2-1 0,-4 2-2 16,1-2-1-16,-1-1-2 0,-1 1-4 16,-2 3-7-16,0-2-3 0,-3 3-8 15,2 0-7-15,-2 2-5 0,0-2-1 0,-1 1-2 16,1 1-7-16,-2 1 1 0,2 0 0 15,-1 0-3-15,1 0 2 0,2 0 0 0,1 0 0 16,0 0 0-16,3-1 0 0,1 1 2 16,1 0-1-16,1 0 1 0,1 1-2 0,-1 0-1 15,1 1-8-15,-2 1 2 0,0 1 4 0,0 0-1 16,-2 2 3-16,-1 0 0 0,0 2 6 15,-2 0 0-15,-1 0-5 0,-1 1 0 16,0 2 0-16,-3-3 2 0,1 3-2 0,-1 1 0 16,-1-1 0-16,1 0-2 0,1 0-1 15,3 0-1-15,-2 1 0 0,3 0 1 0,-1 2 1 16,1 1 1-16,0 1 1 0,2 0 2 15,1 2 2-15,2 2-2 0,0-2 1 16,3 5 1-16,0 1 2 0,2 0-5 0,0 1-1 16,1 5 0-16,2-4 0 0,0 3-1 15,0 0 1-15,3 0 0 0,-2-2 0 16,4 0-2-16,-2 0 1 0,1-1 1 0,1 0-1 15,1-2 1-15,0 2 0 0,1-2 3 16,0 0-2-16,1 1 0 0,2-2 0 0,-1 0 0 16,2 0-1-16,1 0 0 0,1 0-2 15,1-1 1-15,2 1 1 0,1 0-5 0,0 0 2 16,4 1 0-16,-1-2 1 0,4 1-2 15,-1 0-2-15,4 1 5 0,1-1 0 16,4 2-2-16,1-3-1 0,1 3 3 0,4-1 1 16,0 1 1-16,1-3 0 0,4 0 2 15,1 0 2-15,2-1 1 0,0-1 1 0,2 0-4 16,1 0 1-16,2-1-1 0,1-4-1 15,0 3-1-15,1-2 0 0,3-2 0 0,-1 0 7 16,2 2-2-16,1-1-1 0,2-1-1 16,3 2 2-16,2-2-3 0,2 1-4 0,1 0 0 15,2-1 0-15,1-2-5 0,1-1 3 16,1 0 4-16,-1-2-1 0,1-2 2 15,-2-1 3-15,0-2 3 0,0 0 0 0,0-4-3 16,-3 0 0-16,0 2-1 0,-4-2-2 16,1 0 1-16,0 0-2 0,-2 0 0 0,0 0-1 15,0 0 4-15,-2 0-1 0,1 0 3 16,1-2-1-16,0 2 2 0,0-4 1 15,0 1-2-15,2-2-1 0,0-1-4 0,-1 0 0 16,3-1-1-16,-3-2-2 0,2 1-1 16,1-2 2-16,1-2 3 0,-2 1-1 0,2-2 1 15,-4 0-1-15,1 0 1 0,-2-1-1 16,-3 0-1-16,-2-2 0 0,-2 3 1 15,-3-1 0-15,-2 1-3 0,-3-1 2 0,0-1 0 16,-1 1 1-16,-3 1-1 0,0-1-1 16,-1 1 4-16,-2-2 1 0,-2 2 2 0,1-2-1 15,-1 1 7-15,-1-5 0 0,0 1-5 16,-2-1 3-16,2-3-2 0,-2-1 4 0,0 2 7 15,0-1 16-15,0 0 17 0,-1-1 14 16,0 4 18-16,1-3 14 0,-3 0 7 16,2 1 2-16,-1 1 3 0,1-2-2 0,-2 3-1 15,2-2-7-15,-2 2-11 0,-2 0-9 0,1-2-14 16,-1-2-14-16,-1 1-16 0,-2-4-12 15,1-1-6-15,-3-2-8 0,1-3-3 16,-3-3-3-16,1-4 0 0,-3 1 0 0,-2-4 2 16,1 2 6-16,-2 1 4 0,-2 3 7 15,-1 5 3-15,-4 2-1 0,2 3-1 0,-3 6-5 16,-2 2-6-16,2 0-3 0,-3 4-3 15,0 4-1-15,-2 0-3 0,-1 3-2 16,-4 1-1-16,-1 3-10 0,-3 2-15 0,-2 1-24 16,0 0-55-16,-1-1-142 0,-1-1-156 15,4-3-102-15,-2 0-234 0,2-1-160 0,1-1-41 16,-1-1 91-16,4 1 127 0,2 0 98 15</inkml:trace>
  </inkml:traceGroup>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1:00.29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1D18C1B-CAC1-49BB-9E78-95EB7C8A9DEC}" emma:medium="tactile" emma:mode="ink">
          <msink:context xmlns:msink="http://schemas.microsoft.com/ink/2010/main" type="writingRegion" rotatedBoundingBox="7774,6848 9811,6516 10260,9265 8222,9597"/>
        </emma:interpretation>
      </emma:emma>
    </inkml:annotationXML>
    <inkml:traceGroup>
      <inkml:annotationXML>
        <emma:emma xmlns:emma="http://www.w3.org/2003/04/emma" version="1.0">
          <emma:interpretation id="{8AA50F95-7887-4CBC-9E7E-7B9B01762749}" emma:medium="tactile" emma:mode="ink">
            <msink:context xmlns:msink="http://schemas.microsoft.com/ink/2010/main" type="paragraph" rotatedBoundingBox="8218,6776 9811,6516 9893,7016 8299,7275" alignmentLevel="2"/>
          </emma:interpretation>
        </emma:emma>
      </inkml:annotationXML>
      <inkml:traceGroup>
        <inkml:annotationXML>
          <emma:emma xmlns:emma="http://www.w3.org/2003/04/emma" version="1.0">
            <emma:interpretation id="{23F8F103-B6A1-4FDB-9012-02FD707ADF1F}" emma:medium="tactile" emma:mode="ink">
              <msink:context xmlns:msink="http://schemas.microsoft.com/ink/2010/main" type="line" rotatedBoundingBox="8218,6776 9811,6516 9893,7016 8299,7275"/>
            </emma:interpretation>
          </emma:emma>
        </inkml:annotationXML>
        <inkml:traceGroup>
          <inkml:annotationXML>
            <emma:emma xmlns:emma="http://www.w3.org/2003/04/emma" version="1.0">
              <emma:interpretation id="{00F76103-FA49-4573-AC59-20F44643F5D1}" emma:medium="tactile" emma:mode="ink">
                <msink:context xmlns:msink="http://schemas.microsoft.com/ink/2010/main" type="inkWord" rotatedBoundingBox="8218,6776 9811,6516 9893,7016 8299,7275"/>
              </emma:interpretation>
            </emma:emma>
          </inkml:annotationXML>
          <inkml:trace contextRef="#ctx0" brushRef="#br0">5333 797 9 0,'-5'0'395'15,"0"0"63"-15,1-1 43 0,-1-3 27 16,-1 1-123-16,1-1-117 0,-2 3-38 0,3-1 19 15,-1 0 43-15,0 0 39 0,-1 2 23 16,1 0 1-16,-1 2-32 0,-2 0-60 16,-2 0-69-16,1 4-48 0,-4 1-24 0,-1 6-10 15,-3 2-6-15,-1 7-8 0,-2 4-8 16,1 1-15-16,0 3-21 0,1 3-24 0,3 1-20 15,2 2-13-15,5 1-8 0,2-2-3 16,3-2-3-16,3-1-3 0,3-4 0 16,6-1 1-16,2-4-1 0,5-3 1 0,5-7 0 15,2-6 0-15,6-3-1 0,2-8-1 16,1-4 3-16,-2-6 0 0,-1-5-1 0,-6-4 5 15,-4-3-3-15,-5-2 1 0,-2-2 5 16,-8-1 9-16,-2 1 11 0,-5 3 10 0,-4 4 12 16,-1 1 6-16,-4 4 1 0,-4 3-7 15,-1 4-9-15,-2 3-14 0,-3 1-9 0,1 2-9 16,-1 3-8-16,1 4-13 0,2-1-29 15,0 5-54-15,5-1-130 0,3-2-191 16,3 4-135-16,5-2-192 0,3 2-189 0,6-1-62 16,5 0 68-16,8-3 159 0,5 1 119 15,5-3 194-15</inkml:trace>
          <inkml:trace contextRef="#ctx0" brushRef="#br0" timeOffset="161.0092">5709 1045 52 0,'5'6'452'16,"-4"-2"59"-16,1 0 32 0,-2-1 17 0,0 0-138 15,0-2-190-15,0 1-109 0,0-1-57 16,1-1-39-16,3-1-40 0,2-1-82 16,0-1-159-16,5-2-153 0,2-1-79 0,3 1-36 15,1-2 0-15,2 0 62 0</inkml:trace>
          <inkml:trace contextRef="#ctx0" brushRef="#br0" timeOffset="473.027">5968 820 355 0,'-3'-13'485'0,"1"-3"40"15,-1-1 24-15,5 1-59 0,1-1-188 16,3 2-93-16,4-3-38 0,1 3-23 16,3 0-10-16,5 0-16 0,2 3-23 0,5 0-29 15,1 3-28-15,3 2-19 0,-1 5-11 16,-1 2-5-16,-1 2-3 0,-3 5-3 0,-5 1 1 15,-5 5 1-15,-5 4 3 0,-4 3 1 16,-8 6 3-16,-2 1 8 0,-7 3 8 16,-1 2 11-16,-1-1 5 0,-2-3 4 0,2 2 3 15,1-8-2-15,2 1-7 0,2-4-6 16,2-2-6-16,4-4-6 0,5-3 0 0,4 0-2 15,7-4 2-15,6-4-21 0,7-2-64 16,8-1-67-16,7-5-60 0,1-2-140 16,6-2-218-16,2 0-95 0,1 0 0 0,1 3 35 15,2 2 36-15,-2 3 129 0</inkml:trace>
        </inkml:traceGroup>
      </inkml:traceGroup>
    </inkml:traceGroup>
    <inkml:traceGroup>
      <inkml:annotationXML>
        <emma:emma xmlns:emma="http://www.w3.org/2003/04/emma" version="1.0">
          <emma:interpretation id="{7736877D-67BF-489E-8A31-D635C2F195B5}" emma:medium="tactile" emma:mode="ink">
            <msink:context xmlns:msink="http://schemas.microsoft.com/ink/2010/main" type="paragraph" rotatedBoundingBox="8069,9142 9241,8651 9547,9381 8375,9872" alignmentLevel="1"/>
          </emma:interpretation>
        </emma:emma>
      </inkml:annotationXML>
      <inkml:traceGroup>
        <inkml:annotationXML>
          <emma:emma xmlns:emma="http://www.w3.org/2003/04/emma" version="1.0">
            <emma:interpretation id="{FF402EDD-C2E0-43AE-A558-6B7CF9C38BA1}" emma:medium="tactile" emma:mode="ink">
              <msink:context xmlns:msink="http://schemas.microsoft.com/ink/2010/main" type="line" rotatedBoundingBox="8069,9142 9241,8651 9547,9381 8375,9872"/>
            </emma:interpretation>
          </emma:emma>
        </inkml:annotationXML>
        <inkml:traceGroup>
          <inkml:annotationXML>
            <emma:emma xmlns:emma="http://www.w3.org/2003/04/emma" version="1.0">
              <emma:interpretation id="{847023D8-001C-4CF2-BA0C-369843B21A0A}" emma:medium="tactile" emma:mode="ink">
                <msink:context xmlns:msink="http://schemas.microsoft.com/ink/2010/main" type="inkWord" rotatedBoundingBox="8069,9142 9241,8651 9547,9381 8375,9872"/>
              </emma:interpretation>
            </emma:emma>
          </inkml:annotationXML>
          <inkml:trace contextRef="#ctx0" brushRef="#br0" timeOffset="1884.1077">5143 3144 331 0,'-1'-3'448'0,"-1"2"46"0,-1-4 27 0,0 3-107 15,0-2-128-15,-1 3-91 0,1-1-53 16,0 2-33-16,0 0-18 0,-2 2-7 0,0 1 1 16,-1 1 12-16,-2 3 31 0,-1 3 47 15,-2 4 43-15,-2 4 48 0,0 1 37 0,-1 4 14 16,0 1-20-16,1 2-39 0,1 1-36 15,1 2-50-15,3 1-47 0,3-2-36 16,3 1-23-16,2-1-14 0,5 0-5 0,3-3 1 16,3-3 4-16,3-3 5 0,4-2-1 15,2-5-3-15,2-5-6 0,4-4-9 0,-1-3-11 16,0-5-8-16,-1-4-4 0,-4-3 0 15,-1-6-4-15,-3-1 1 0,-5 2 2 16,-4-6 4-16,-3 4 9 0,-4 0 7 0,-1 1 9 16,-6 0 6-16,-2 3 7 0,-2 0-2 15,-7 0-7-15,-1 5-8 0,-1-1-7 0,-4 4-11 16,1 2-8-16,-1-3-6 0,2 5-5 15,1 0-3-15,2 2-11 0,3-2-19 16,4 2-48-16,1-1-110 0,4 2-214 0,4-1-150 16,3 1-223-16,3-2-186 0,7 1-63 15,1 0 51-15,9-2 183 0,3 0 137 0,2-2 221 16</inkml:trace>
          <inkml:trace contextRef="#ctx0" brushRef="#br0" timeOffset="2059.1177">5489 3369 322 0,'5'12'551'0,"-2"-4"57"15,-1-1 31-15,-1 0 6 0,1-1-182 16,-1-2-83-16,-1-3-50 0,2 3-26 16,0-3-16-16,-2 1-30 0,1-2-109 0,1 0-191 15,-1-2-159-15,3-3-207 0,0-3-252 16,4-6-131-16,3-4-28 0,5-1 76 0,0-7 85 15,1-2 165-15</inkml:trace>
          <inkml:trace contextRef="#ctx0" brushRef="#br0" timeOffset="2291.131">5970 2726 382 0,'0'-11'786'0,"-2"7"133"0,1 1 73 0,-3 3 37 16,3 0-247-16,-1 0-280 0,1 3-224 15,1 0-123-15,1 6-45 0,6 2-18 16,4 7-5-16,3 8-1 0,3 4-2 0,5 8-11 16,2 3-24-16,3 8-36 0,0 1-76 15,1 6-209-15,4 2-199 0,-1-1-319 0,1 0-169 16,-2 0-73-16,-6-3 13 0,-4-6 177 15,-4-7 182-15</inkml:trace>
        </inkml:traceGroup>
      </inkml:traceGroup>
    </inkml:traceGroup>
  </inkml:traceGroup>
</inkml:ink>
</file>

<file path=ppt/ink/ink2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7:03.3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554 114 178 0,'1'-2'410'16,"1"2"57"-16,-1 0 35 0,-1 0-54 15,0-4-120-15,-1 3-108 0,1-1-77 0,-2 1-53 16,1 0-34-16,-1-1-23 0,1 2-14 16,-3-1-7-16,4 1-6 0,-1-2-2 0,-1 0-4 15,2 2 2-15,-1-2 3 0,-2 1 0 16,1-1 2-16,-1-1 5 0,0 2 2 15,-2 0 5-15,2-3 2 0,-2 3 1 0,-1 0 2 16,-2 0 2-16,1-3 2 0,-2 3 2 16,-1-1 1-16,1 1 0 0,-2 0-2 0,-2-1-2 15,1 1-2-15,-1 1-9 0,-1-2-3 16,0 1-5-16,-1 1-1 0,1-1-3 15,0 1-2-15,0 0 0 0,-1 0-1 0,1 0-1 16,0 0 1-16,0 0 0 0,0 1-1 16,1-1 0-16,-1 1 2 0,3 1 0 0,-2-2-1 15,0 1 1-15,1 2-1 0,1-2 1 16,-2 1-2-16,0-1 1 0,1 3-1 15,1-2 0-15,-2-1 0 0,2 3 0 0,0-2-1 16,0 3 1-16,0-4 1 0,-2 3 1 16,2-1-2-16,2 1-1 0,-1-1 0 0,2 1 0 15,2-1 1-15,1 2-5 0,0-2 2 16,2 1 1-16,0 2-2 0,3-2 0 15,0 2 1-15,0 0 2 0,2 1 0 0,1-2-1 16,1 1 5-16,1 3-2 0,2-3 1 16,0 1 1-16,5-2-1 0,-1 1 3 0,1 1-2 15,6-1 0-15,-1 0 0 0,4-2 1 16,2-1 1-16,4 0 0 0,2-2 1 15,1 0-1-15,0 1 1 0,1-2-3 0,1-2-2 16,-2 1-1-16,0-2 1 0,-2-1 2 16,-1 0-4-16,-3 0 2 0,-2-4 2 0,-3 1 0 15,-2 0 1-15,-1-1 3 0,-2 0 7 16,-1-2 5-16,-2 0 7 0,-3 2 8 0,1-3 3 15,-2 3 1-15,-1-1-3 0,0 0-4 16,-1 1-8-16,0 0-10 0,-2 0-3 16,0 2-3-16,0 1-1 0,-1-1-2 0,1 2 3 15,-3 0 1-15,2-3 4 0,-2 3 5 16,-2 0 5-16,2-2 7 0,-3 2 7 0,1 1 9 15,1-1 0-15,-2-1-6 0,0 3-3 16,-2-3-6-16,0 4-4 0,0-1-9 0,-1-2-3 16,-2 1-1-16,0 2-1 0,0-2-3 15,-3 3-1-15,2-1 0 0,-2-1-1 16,-2 0 1-16,-1 2 1 0,1 0-2 0,-1-2-1 15,0 2-2-15,-2 0 2 0,2 2-2 16,-1-2-1-16,1 0 0 0,0 2 1 0,0 1-1 16,1 0-2-16,-1 0 1 0,3 2-2 15,-2 2-3-15,2 1-1 0,0 2 2 16,0 0 0-16,0 3-1 0,1 2 1 0,1-1 2 15,1 1 2-15,2 3-2 0,1-3 1 16,2 3 1-16,0 0 0 0,1-2-4 0,4 2 1 16,-1-2 0-16,4 3-1 0,3-2 2 15,1-1 2-15,6 1 3 0,0-2 2 16,4 0 0-16,5 0 2 0,3-3-1 0,1-2-1 15,2 1 2-15,2-4-1 0,0-3 2 16,-4-3 2-16,1-2-1 0,-3-2 0 0,0-1-2 16,-4-5 3-16,-3 0-3 0,-3-2-1 15,-4-2 1-15,-2 0 1 0,-6-2 0 16,-2 0-4-16,-5 0-5 0,0 0 1 0,-5 0-1 15,0 3 5-15,-2 0 3 0,1 3-2 16,-4 2 0-16,1 0 4 0,-1 5-3 0,-1-1-6 16,0 3-6-16,1 0 3 0,-1 1-6 15,1 2-22-15,0-2-43 0,2 5-56 16,0-2-49-16,0 0-31 0,3 3-24 0,2-2-37 15,1 2-72-15,1 0-129 0,2-1-49 16,2 0-19-16,0 1 3 0,5-1 40 0</inkml:trace>
</inkml:ink>
</file>

<file path=ppt/ink/ink2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7:07.7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228 202 74 0,'-4'0'329'0,"1"0"45"0,0-2 33 0,-2 2-37 16,2-1-72-16,-2-1-72 0,1 1-50 15,1 0-29-15,-2-1-28 0,2 2-24 0,-2-1-19 16,0 1-16-16,2-2-13 0,-2 2-10 16,2 0-8-16,-2 0-8 0,2 0-5 15,-3 0 1-15,1 0-7 0,-1 2 0 0,0-2-1 16,-2 1 4-16,-2 2 2 0,-1-3 2 15,2 3 3-15,-2-2 2 0,-1 1 1 0,1-1-1 16,-1 0 3-16,1 1 0 0,1-2 1 16,1 1 0-16,1-1 1 0,2 2-2 15,1 0-4-15,2-1-2 0,1-1-3 0,2 0-2 16,2 0-2-16,2 0 1 0,7 0 1 15,5 0 1-15,8-1-1 0,6-3 0 0,6 3-3 16,9-3-2-16,4-1-3 0,4 1-3 16,4-1-1-16,3-2-2 0,3 0 1 15,1 2 2-15,2-1 0 0,2-1 2 0,-2-1-2 16,4 0 3-16,-4 0-3 0,1 0-3 15,-3 1-2-15,-2-3 1 0,-2 2 11 0,-5-3 20 16,-1 3 30-16,-3-1 31 0,-5-1 26 16,-5 3 21-16,-3-2 17 0,-5 0 4 0,-5 2-8 15,-4 0-13-15,-5 3-14 0,-3 0-13 16,-5 0-23-16,-2 1-20 0,-1 0-21 0,-1 2-13 15,-3 1-15-15,-1-2-11 0,1 1-5 16,-1 1-4-16,-3 0-2 0,1 0-4 0,1 0 0 16,-2 0 6-16,0 0-1 0,0 0 0 15,-2 0 4-15,2 1 1 0,-1-1 2 16,1 0-1-16,-3 2 1 0,1-2 1 0,-1 1-4 15,0-1 3-15,-4 1-2 0,1 1 0 16,0 1-3-16,-2-2 0 0,-2 2 2 16,-1 0-5-16,0 1 0 0,-3 1 2 0,-3-2 0 15,-1 1-1-15,-2-1 2 0,-2 5 2 16,-4-4-2-16,-1 3-2 0,-1 0 2 0,-2 1-2 15,-2-1-4-15,-1 0 1 0,-2 1 2 16,-1 0 0-16,1-1-2 0,-3 1 1 0,2-3 0 16,-2 2 1-16,0-2-1 0,2 2 1 15,-2-2 1-15,1-1 0 0,1 4-1 16,0-2-1-16,-1-2-1 0,1 0 3 0,1 0 2 15,1-1 1-15,0 1-1 0,3 0 2 16,1-1 2-16,3-1-3 0,2 0-1 0,2-1 2 16,4 1-2-16,5-1 0 0,2-1 1 15,2 0-3-15,1 0-1 0,2 0-3 0,4 0-1 16,0 0-4-16,1-1-5 0,2-1 0 15,0 2-4-15,4-1 1 0,0-3 3 0,3 4 1 16,2-3 3-16,-1-1 4 0,3 2 1 16,3-1 2-16,2 0 2 0,3-1 2 15,5 1-2-15,1-1 1 0,4-1-1 0,2-1 1 16,5 3 2-16,2-2 3 0,3-1-1 15,4 1 0-15,2-3 4 0,2 2 0 0,2-1-3 16,1 0-3-16,0 2 1 0,2-4 1 16,-2 0-3-16,-3 2 1 0,-2 0 0 15,-4 0 3-15,-3 1 0 0,-9-1-3 0,-4 1 0 16,-5 1 2-16,-5 2 3 0,-2-1-3 15,-6 3-1-15,-1-1 4 0,-3 0 0 0,-2 0-1 16,-3 1-4-16,0 0-4 0,-5-1 2 16,-1 2 1-16,-4 0 0 0,-1 0-4 15,-3 2 1-15,-3 0 1 0,-2 2-3 0,-6-1-4 16,-2 2-3-16,-5 2-3 0,-3 0 0 15,-4 0-2-15,-4 0-1 0,-4 4 1 0,-4-3-1 16,-4 3 1-16,-2 0 1 0,-5-3 3 16,-1 3 1-16,-2-1 6 0,0-2 3 15,1 0 2-15,-3 3 1 0,4-3 0 0,3-1 1 16,0 2-2-16,5-2 2 0,6-1-1 0,6 0 1 15,8-2 1-15,7 1-5 0,6-3 1 16,7-1-4-16,8 1 0 0,8-2-2 0,7-2 2 16,13 1 0-16,7-5-2 0,10-1-13 15,9 0-29-15,9-1-33 0,5-4-36 16,7 1-26-16,2-3-24 0,4 3-7 0,-1 3 5 15,1-1 15-15,-3 2 22 0,-4 1 6 16,-4-2-37-16,-6 1-117 0,-8 0-140 0,-5 3-66 16,-8 1-34-16,-3 1-2 0,-4 0 51 15</inkml:trace>
</inkml:ink>
</file>

<file path=ppt/ink/ink2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7:11.31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14 164 216 0,'-1'0'320'0,"-1"0"33"0,-1-2-1 15,3 2-31-15,-3 0-47 0,3-1-51 0,-4 1-44 16,4 0-40-16,-1-2-30 0,1 2-22 16,-2 0-17-16,1 0-11 0,1 0-11 0,0 0-9 15,0 0-7-15,0 0-6 0,0 0-5 16,0 0-4-16,0 0-4 0,0 0 0 15,0 0-5-15,1 0-1 0,1 0-3 0,-1-1 0 16,3 1 0-16,2-1-2 0,2-1-1 16,3 1 2-16,2-3 0 0,4 2-3 0,2-1 0 15,3 0-1-15,3-1 0 0,4-1 1 16,2 1 1-16,4 0-1 0,2 0 1 15,4-2 4-15,0 0 1 0,1 0 0 0,3 1 1 16,2-1 6-16,0-2 1 0,2 1 0 0,0-1 1 16,0-2-2-16,-3 3-3 15,0-1-2-15,-2 0-4 0,-3 1-1 0,-3 3-2 0,-3-2 0 16,-5 1-1-16,-3 1-1 0,-2 1 2 15,-3 2-2-15,-3-2 0 0,-3 2-1 16,-2 1 2-16,-1-2-1 0,-2 2-1 16,-1 0 3-16,-1 2 0 0,-1-2 1 0,1 1 0 15,-1 1 1-15,0-1 1 0,0-1-2 0,0 0 2 16,-3 0-2-16,1 0-1 0,-3 0-1 15,0 0 0-15,1 0 0 0,-3 0 0 16,1 0 1-16,-2 0 2 0,-2 0-1 0,2 1 2 16,-3-1-1-16,0 0-2 0,1 2 1 15,-2-1-2-15,-1-1 1 0,0 2-2 0,-1-1 1 16,-1-1 0-16,1 1-1 0,1-1-1 15,-1 4 1-15,0-3-1 0,-1 1 0 16,1-2 1-16,-2 4 1 0,2-3 0 0,-4 1 0 16,1 0 0-16,-2 3-2 0,-3-1 1 15,-1 1-1-15,1-2 1 0,-3 3-1 0,-1 0 0 16,-1 1-2-16,-1-1-1 0,-1-1-2 15,1 3-1-15,-4 0-1 0,0 0 0 16,-2-1-1-16,0 0 1 0,-2 0 0 0,-1-1 2 16,-1 1 1-16,-1-1 3 0,-1 1 1 15,0-1 2-15,-1-2 4 0,0 2 0 0,0-1 0 16,-2-1-2-16,2 3 0 0,0-3-2 15,-2 1 1-15,3 1-2 0,1-2 1 16,-1 3 1-16,4-2 0 0,-1-1 1 0,4 1-1 16,1-1 1-16,4 0 0 0,1 0-1 15,1 0 1-15,4-1-2 0,2-1 1 0,0 0 1 16,5-1-1-16,-3 0 0 0,5 1-2 15,-1-2 2-15,0 1-3 0,3 1-1 16,-2-2 2-16,2 1 0 0,-1 2-2 0,1-2 1 16,2 1 2-16,-2-1 0 0,3 1 0 15,-2-1 0-15,2 0 2 0,2-1-2 16,-1 2 0-16,2-1 1 0,2-1-1 0,3 0 0 15,1 0 0-15,4 0-1 0,1 0 1 16,5-3-2-16,3 2 0 0,2-2 1 0,5-1-3 16,-1 1 2-16,5-1 1 0,2 0-2 15,3-3-1-15,1 0-2 0,6 2-1 16,-1-2 1-16,3 0 4 0,2-2 1 0,2 2 1 15,-1 0 3-15,3 0 2 0,-3 0-2 16,1-1 0-16,-4 1-1 0,-1 3-1 0,-3-2-1 16,-5 0 0-16,-4 4 1 0,-4-3-2 15,-4 3 0-15,-6-2 1 0,-2 3 1 0,-4 1 1 16,-2-2 0-16,-4 1 0 0,0 1-1 15,-1 0 0-15,-3 0-4 0,1 0 2 16,-3 1-3-16,1 1 3 0,0-2 1 0,0 1 0 16,2-1 1-16,-2 2-1 0,0 0-1 15,0-2 0-15,1 0-2 0,-4 2 1 16,1-2 1-16,-1 1 1 0,-1 1 1 0,-3 0 0 15,-2 0 1-15,0 1-1 0,-4 1 0 16,-2 1 0-16,-3-1 1 0,0 0-1 0,-4 0 0 16,0 3-1-16,-2 0 2 0,1-3-2 15,-3 1 1-15,0 1 0 0,-3-2 0 0,3 3-3 16,-3-2 0-16,0 1-2 0,-3-1-2 15,1 1 1-15,-1 0 0 0,-2-1 1 16,-1 0 2-16,0 1 3 0,-2-1 3 0,-1 1 0 16,0 0 1-16,0 0 2 0,-1 1 0 15,1-2-9-15,-1 2 1 0,-2 0 3 0,3 0 0 16,0-2-2-16,1 1 3 0,0 1 3 15,3 1-2-15,1-3-3 0,1 1-1 16,4 1 0-16,1-3-1 0,5 0 1 0,2 1-2 16,4-3 0-16,2 2 1 0,3-3-1 15,2 3 2-15,3-1 0 0,3 0-1 0,2-2 0 16,1-2 1-16,3 1 0 0,3-3-1 15,4 2 1-15,6-3 0 0,2 1 2 16,2-1-2-16,4 1 1 0,2-2-2 0,2-1-1 16,2 1-1-16,4-1-1 0,1-2 0 15,1 3 0-15,2-2 4 0,2 0-2 0,0 0 1 16,1-2 0-16,-1 0 1 0,-1 1 0 15,-2 1 0-15,-4-1 4 0,-1 1 2 16,-5 1-1-16,-2 1 2 0,-4 1 0 0,-5 0-1 16,-3 1-3-16,-2-1 1 0,-4 3 0 15,-3-2-1-15,0 3 0 0,-2-1-1 0,-2 1-1 16,-2 0-2-16,1 0 1 0,-2 1-1 15,0-1 1-15,0 3 0 0,0-2-1 16,0 3-2-16,-2-4-6 0,1 2-2 0,1-1-3 16,-2 3-4-16,1-4-1 0,1 1-8 15,-2-1-20-15,0 0-40 0,2 0-61 16,0 0-99-16,-3 1-143 0,2-1-69 0,-3 0-17 15,1 0 21-15,2-1 51 0</inkml:trace>
</inkml:ink>
</file>

<file path=ppt/ink/ink2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8:15.369"/>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798704A-C531-4E05-84B4-2AE01C281EDA}" emma:medium="tactile" emma:mode="ink">
          <msink:context xmlns:msink="http://schemas.microsoft.com/ink/2010/main" type="writingRegion" rotatedBoundingBox="6630,6709 9793,6739 9761,10155 6597,10125"/>
        </emma:interpretation>
      </emma:emma>
    </inkml:annotationXML>
    <inkml:traceGroup>
      <inkml:annotationXML>
        <emma:emma xmlns:emma="http://www.w3.org/2003/04/emma" version="1.0">
          <emma:interpretation id="{41007A57-630B-40A7-8FFB-021C8427D60C}" emma:medium="tactile" emma:mode="ink">
            <msink:context xmlns:msink="http://schemas.microsoft.com/ink/2010/main" type="paragraph" rotatedBoundingBox="6630,6709 9793,6739 9787,7433 6623,7404" alignmentLevel="1"/>
          </emma:interpretation>
        </emma:emma>
      </inkml:annotationXML>
      <inkml:traceGroup>
        <inkml:annotationXML>
          <emma:emma xmlns:emma="http://www.w3.org/2003/04/emma" version="1.0">
            <emma:interpretation id="{64202AE4-6B2F-4977-B2C7-34BC795F364E}" emma:medium="tactile" emma:mode="ink">
              <msink:context xmlns:msink="http://schemas.microsoft.com/ink/2010/main" type="line" rotatedBoundingBox="6630,6709 9793,6739 9787,7433 6623,7404"/>
            </emma:interpretation>
          </emma:emma>
        </inkml:annotationXML>
        <inkml:traceGroup>
          <inkml:annotationXML>
            <emma:emma xmlns:emma="http://www.w3.org/2003/04/emma" version="1.0">
              <emma:interpretation id="{F1848D72-ADCF-4DB0-94CF-CBA3121F1E36}" emma:medium="tactile" emma:mode="ink">
                <msink:context xmlns:msink="http://schemas.microsoft.com/ink/2010/main" type="inkWord" rotatedBoundingBox="6630,6709 7593,6719 7589,7112 6626,7102"/>
              </emma:interpretation>
            </emma:emma>
          </inkml:annotationXML>
          <inkml:trace contextRef="#ctx0" brushRef="#br0">-1838-204 210 0,'-10'3'361'0,"2"1"47"0,0-3 18 0,2 1-62 15,1-1-82-15,0-1-68 0,2 0-47 16,2 0-38-16,1 0-29 0,0 0-23 0,3 0-20 16,3-1-15-16,4-1-11 0,4-1-8 15,6-1-4-15,4 1-5 0,5 0-2 16,4-3 1-16,3 2 3 0,5-2 8 0,5 1 12 15,5-3 17-15,1 3 9 0,3-1 7 0,0 0 2 16,1-1-4-16,-1 2-12 0,-1 0-13 16,-5-1-11-16,-3 3-9 0,-4-2-5 15,-5-1-6-15,-6 3-1 0,-4 1-2 0,-5-1-1 16,-4 1 3-16,-4 0 0 0,-3 1 5 15,-3 0 2-15,0-1-2 0,-4 2-4 0,0-1-4 16,-1-1-9-16,-3 2-28 0,0-1-34 16,-2 1-26-16,-1 0-16 0,-2 0-14 15,-1 0-26-15,-2 1-45 0,-1 2-70 0,-3 1-112 16,0 0-85-16,-2-1-38 0,-4 2 4 15,2 1 51-15,-1-1 94 0</inkml:trace>
          <inkml:trace contextRef="#ctx0" brushRef="#br0" timeOffset="372.0211">-1741 25 143 0,'-15'11'374'0,"2"-3"33"16,4-1 26-16,2-2-40 0,3 0-109 0,2-1-82 15,5 1-44-15,3-3-22 0,5-1-18 16,4-1-22-16,7 0-23 0,5-1-23 0,3-1-19 16,6-3-13-16,4-1-8 0,2-1-1 15,6 0 4-15,-1 0 13 0,2-2 14 16,0 1 24-16,-2 1 27 0,1-2 32 0,-4 0 35 15,-4 2 30-15,-2 1 26 0,-7 0 18 16,-2 3 7-16,-6-2-12 0,-4 2-24 0,-1 0-33 16,-7 2-32-16,0-3-36 0,-3 4-32 15,-2 0-22-15,-1-2-16 0,0 1-12 16,-2 1-11-16,0-2-4 0,-2 2-5 0,1 0-10 15,0 0-28-15,-1 0-50 0,1 0-83 16,-2 0-80-16,1 0-65 0,1 0-34 0,-2-2-1 16,-2 2-2-16,1 0 7 0,-2 0-33 15,-1 0-90-15,-2 0-43 0,-2 0-14 16,0 0 28-16,-1 0 65 0</inkml:trace>
        </inkml:traceGroup>
        <inkml:traceGroup>
          <inkml:annotationXML>
            <emma:emma xmlns:emma="http://www.w3.org/2003/04/emma" version="1.0">
              <emma:interpretation id="{93D159EE-DF58-4C01-A78F-6373CAEB8C78}" emma:medium="tactile" emma:mode="ink">
                <msink:context xmlns:msink="http://schemas.microsoft.com/ink/2010/main" type="inkWord" rotatedBoundingBox="8516,6748 9793,6760 9787,7433 8510,7421">
                  <msink:destinationLink direction="from" ref="{EDAD169B-2FCE-46BF-9AC8-7624E4C19E22}"/>
                </msink:context>
              </emma:interpretation>
              <emma:one-of disjunction-type="recognition" id="oneOf0">
                <emma:interpretation id="interp0" emma:lang="" emma:confidence="1">
                  <emma:literal/>
                </emma:interpretation>
              </emma:one-of>
            </emma:emma>
          </inkml:annotationXML>
          <inkml:trace contextRef="#ctx0" brushRef="#br1" timeOffset="-33734.9295">880-163 51 0,'0'-1'286'16,"-2"-2"44"-16,2 0 3 0,0-2-18 0,2 2-35 16,-2-4-55-16,3 2-40 0,-1-1-23 0,-1-1-13 15,2 1-15-15,0-1-15 0,1 1-15 16,-3 1-19-16,2-4-16 0,-1 4-6 0,0-3 14 15,-1 4 37-15,1 1 55 0,-2-1 71 16,1 0 55-16,1 2 36 0,-2 1 13 16,1-3-18-16,-1 3-37 0,0 0-56 0,0 0-46 15,0 1-40-15,0 0-32 0,0 0-21 16,0 0-21-16,0 0-12 0,0 0-12 0,0 0-6 15,0 0-7-15,0 0-4 0,0 0-3 16,0 0-5-16,-1 0-1 0,1 0-4 16,0 1-1-16,0 0-2 0,0-1-1 0,0 0-1 15,-2 0-1-15,1 0 0 0,1 0-1 16,0 0-2-16,0 1 2 0,0-1 0 0,0 0-2 15,0 0 0-15,0 0 0 0,0 0-1 16,0 0-1-16,0 0-2 0,0 0-1 16,-2 0 1-16,2 0-2 0,0 0-1 0,0 0-2 15,0 0-1-15,0 2 0 0,0 0-2 16,-1-2 0-16,1 1-1 0,0-1-1 0,0 2 2 15,0 0 1-15,0 1 1 0,0 1 0 16,1-1 2-16,1 1 0 0,-2 3 1 16,3-4-1-16,-2 5 0 0,-1-1 0 0,4 1 1 15,-3 1 2-15,1 1-2 0,1 1 1 0,-1 3 3 16,-1-2-1-16,2 2-4 0,-1 1 4 15,-1 2 0-15,3-2-1 0,-1 1-1 16,0-2 2-16,0-2 1 0,0 2-1 0,0-5-1 16,1 1 2-16,-1-3 1 0,1 1 0 15,1-1 2-15,3-3-1 0,0 0 1 0,3-1-2 16,5-3-1-16,3 0 0 0,1 0-4 15,4-3 0-15,1 2-2 0,-1-2-1 16,1 0-7-16,-3-1-8 0,1 3-14 0,-3-1-26 16,-2 1-44-16,-4-2-79 0,-2 3-132 15,-4-1-119-15,0-1-67 0,-3 0-57 0,-2 0-91 16,-3-1-121-16,-1 0 30 0,-4 1 72 15,-2-3 47-15,1 2 69 0,-2 0 126 16</inkml:trace>
          <inkml:trace contextRef="#ctx0" brushRef="#br1" timeOffset="-33732.9292">957-89 35 0,'-14'3'434'16,"5"1"60"-16,1-4 34 0,1 0 23 0,3 0-115 15,0 0-129-15,3-2-44 0,1 0 18 16,3 2 28-16,3-1 19 0,4-2-8 0,4 0-36 15,3 2-59-15,4-3-76 0,1 1-109 16,2-2-162-16,0 1-116 0,1-3-144 16,2 1-258-16,0-1-134 0,-2-1-23 0,-1 1 82 15,-2 0 72-15,0 3 123 0</inkml:trace>
          <inkml:trace contextRef="#ctx0" brushRef="#br1" timeOffset="-36304.0764">31 59 44 0,'0'0'335'0,"2"0"58"16,-2-1 40-16,1-1-20 0,-1-2-64 15,-1 3-75-15,1-4-64 0,-2 1-49 0,2 0-36 16,0-1-32-16,-1 1-17 0,-1-2-3 0,2 2 12 15,0-1 33-15,0 3 53 0,0-1 69 16,2 0 53-16,-2 0 34 0,0 2 15 16,0-1-11-16,-2 1-37 0,2 0-58 0,-2 1-52 15,1 0-44-15,1 0-34 0,-2 0-25 16,1 1-22-16,1 2-14 0,-3-2-13 0,3 1-8 15,-2 0-7-15,0 1-4 0,1 1-2 16,1-2-2-16,-2 3 4 0,1-1 4 16,1 3 2-16,-2 1 3 0,0 1 2 0,2 3 3 15,-1 0 0-15,-1 3-1 0,-1-1-1 16,3 3-2-16,-1 0-3 0,1 1-2 0,0 1-4 15,1-1-3-15,1 1-4 0,-1 0 0 16,2-4-2-16,2 2 1 0,-2-1 0 0,4-1 0 16,-1-5 1-16,2 4 0 0,1-5-1 15,4-1-1-15,3-2 1 0,1-5 0 0,4-1-1 16,1-1-4-16,2-5-1 0,-2-2 0 15,1 0-2-15,-2-3-2 0,-2-1 1 16,0-1 0-16,-3 1 1 0,-2 0-3 0,-1 0 2 16,-4 4-1-16,-1 0 1 0,-2 3-2 15,-3 1 0-15,1 2 2 0,-1 2-2 0,-3 4 1 16,1 3-1-16,1 2 4 0,-2 3-1 15,1 0 1-15,1 3 0 0,0 1 1 16,1-2 0-16,-2 0 1 0,3-1-1 0,0 0 3 16,1-2 1-16,1 0 1 0,1-3 1 15,2-1-2-15,2-1 2 0,3-3-1 0,4-1 1 16,1-6-2-16,1-1 3 0,1-4-2 15,1-3-1-15,-1 1-2 0,1-4-1 16,-3-4-1-16,-2-1-2 0,-1 0 2 0,-4-2 2 16,-2 2 0-16,-4 2 3 0,-1 2 3 15,-3 0 5-15,-1 5 0 0,-1-1 3 0,-1 4 2 16,-1 0-2-16,-1 2-3 0,0 1-3 15,0 0-2-15,-2 1-3 0,0 3-2 16,2-2-2-16,-2 0-1 0,0 2-3 0,1-1-7 16,1 1-11-16,-2 1-22 0,0 0-47 0,0 0-82 15,2 0-141-15,-2 0-127 0,2 1-65 16,2 1-34-16,-1-2-51 0,0 1-88 15,-1 1-11-15,2-2 51 0,-1 0 35 0,4-2 35 16,2 1 81-16</inkml:trace>
          <inkml:trace contextRef="#ctx0" brushRef="#br1" timeOffset="-30238.7295">673-160 175 0,'0'3'272'16,"0"-2"19"-16,0 1-21 0,0-1-34 15,0-1-33-15,0 0-28 0,0 0-20 0,0 0-17 16,0 0-13-16,0-1-14 0,0-1-15 15,0 2-9-15,0-1-3 0,0-1-3 0,0 1-3 16,0 1-4-16,0-3-6 0,0 2-8 16,0-1-12-16,0 1-9 0,-2-1-11 15,2 1-9-15,0 0-5 0,0-3-3 0,0 2-4 16,0 1-1-16,0-1 1 0,-1-1 3 15,-1 1 3-15,2-2 2 0,-2 3 5 0,2-2 4 16,0 0 8-16,-1 0 4 0,1-1 4 16,0 3 5-16,0-1 5 0,0 0 3 15,0 1-3-15,0 1 1 0,0-1-4 0,0 1-7 16,0 0-5-16,0 0-8 0,0 0-10 15,-2 1-10-15,2 0-1 0,0 3-6 16,0-1-4-16,2 2 2 0,-2 2 3 0,3 0 5 16,-1 4 6-16,-1 0 8 0,2 0 7 0,-1 2 6 15,-2 0 1-15,3 0-3 0,-1 0-1 16,-1 2-3-16,2-3 2 0,-1 1 7 0,0-1 21 15,-2-4 27-15,1 3 24 0,1-3 21 16,-2-1 15-16,1-1 15 0,-1-3 15 0,2 1 11 16,0-3 11-16,-2-1 5 0,0 0-2 15,0 0-15-15,0-1-29 0,-2-5-36 16,0 2-38-16,1-2-32 0,-2-1-19 0,1 0-13 15,0-2-7-15,-1 1-4 0,0-3-3 16,0 1 3-16,0 1-5 0,0-2-1 0,-2 1 1 16,2 1 0-16,0 1-1 0,-1-2 0 15,1 2 0-15,0 1 1 0,2-2-1 16,-3 2 1-16,3 1-1 0,-1-1 0 0,1 3-1 15,-1-3-1-15,0 2 1 0,2 3 0 16,-1-3 0-16,-2 2 1 0,1 2-1 16,1-1-2-16,-3 1-1 0,6 1-1 0,0 1-1 15,-2 2 0-15,1 0 2 0,1 2 1 0,-1 2 1 16,1 1 1-16,-1 2 1 0,3 0-1 15,-3 2 0-15,2-1 1 0,1 2 1 16,-1-2 0-16,0-1-2 0,0 1 1 0,0 0 1 16,-1-3 0-16,1-1 0 0,-2 0 0 15,1 0 3-15,1-3-2 0,-3-1 0 0,2-1 0 16,-1 0 1-16,-1 1-1 0,0-1 1 15,0-2 1-15,0 0 3 0,0 0 1 0,0-4-1 16,0 1 0-16,0-1 0 0,0-1-1 16,-1 0-3-16,-1-2-1 0,2-3-1 15,-1-1-1-15,-1-3 0 0,-1 0 0 0,1-2 1 16,1 1-2-16,-1 0 1 0,1 2 0 15,-1 0 0-15,0 5-1 0,1 1-1 16,-1 1-2-16,1 1 2 0,1 2-3 0,-2-1-1 16,1 4 0-16,1 4 1 0,0-1 2 0,0 5 0 15,0 0 1-15,0 2 2 0,0 5-3 16,0-1 4-16,3 2 0 0,-2 1 0 0,2-1 2 15,1-1-1-15,-1 3 3 0,0-3-3 16,2 0 0-16,-1 0-1 0,0-4 1 0,0 0-21 16,-1 0-71-16,1-4-176 0,-1 0-141 15,-2-2-260-15,3 0-204 0,-4-5-88 16,0 0 13-16,-4-3 145 0,3 0 126 0,1-1 251 15</inkml:trace>
        </inkml:traceGroup>
      </inkml:traceGroup>
    </inkml:traceGroup>
    <inkml:traceGroup>
      <inkml:annotationXML>
        <emma:emma xmlns:emma="http://www.w3.org/2003/04/emma" version="1.0">
          <emma:interpretation id="{62FAF446-4945-4C06-A35A-AA64A1D75302}" emma:medium="tactile" emma:mode="ink">
            <msink:context xmlns:msink="http://schemas.microsoft.com/ink/2010/main" type="paragraph" rotatedBoundingBox="7012,10018 7215,9418 7726,9591 7523,10191" alignmentLevel="2"/>
          </emma:interpretation>
        </emma:emma>
      </inkml:annotationXML>
      <inkml:traceGroup>
        <inkml:annotationXML>
          <emma:emma xmlns:emma="http://www.w3.org/2003/04/emma" version="1.0">
            <emma:interpretation id="{2EF175B8-75C5-4B39-A841-6F03B5D5DE6C}" emma:medium="tactile" emma:mode="ink">
              <msink:context xmlns:msink="http://schemas.microsoft.com/ink/2010/main" type="line" rotatedBoundingBox="7012,10018 7215,9418 7726,9591 7523,10191"/>
            </emma:interpretation>
          </emma:emma>
        </inkml:annotationXML>
        <inkml:traceGroup>
          <inkml:annotationXML>
            <emma:emma xmlns:emma="http://www.w3.org/2003/04/emma" version="1.0">
              <emma:interpretation id="{3B82B3CB-E497-4A5A-ACCC-1AEA3A591974}" emma:medium="tactile" emma:mode="ink">
                <msink:context xmlns:msink="http://schemas.microsoft.com/ink/2010/main" type="inkWord" rotatedBoundingBox="7012,10018 7215,9418 7726,9591 7523,10191"/>
              </emma:interpretation>
              <emma:one-of disjunction-type="recognition" id="oneOf1">
                <emma:interpretation id="interp1" emma:lang="" emma:confidence="1">
                  <emma:literal/>
                </emma:interpretation>
              </emma:one-of>
            </emma:emma>
          </inkml:annotationXML>
          <inkml:trace contextRef="#ctx0" brushRef="#br0" timeOffset="6725.3847">-1429 2821 161 0,'-3'0'393'15,"0"-1"59"-15,-1 1 36 0,3-1-52 0,-1-1-99 16,2-1-103-16,2 2-75 0,1 0-54 16,2-2-35-16,3 0-28 0,3 0-21 0,4-2-7 15,4 2-3-15,5-2-4 0,3-1-4 16,1 2 3-16,4-3-3 0,3-1 6 15,0 3 6-15,-1-1 9 0,0 1 10 0,-3-1 4 16,-1 2 9-16,-5-1-2 0,-1 3-2 16,-3 0-6-16,-4 0-5 0,-1 2-7 15,-5 0-5-15,0 0-3 0,-3 0-5 0,-2 0 1 16,-1 0-5-16,0 0-1 0,-2 0-3 15,0 0-1-15,0 0 0 0,0 0-3 0,1 0 1 16,-1 0-1-16,0-1-4 0,0-1-12 16,0 2-18-16,-1 0-16 0,-1-2-11 0,-1 0-4 15,-1-1-4-15,-1-1-5 0,-1 1-17 16,-2-1-36-16,-1-1-43 0,0 2-76 15,-4-3-87-15,1 0-88 0,-2 0-24 0,-2-1 19 16,2 2 38-16,0-4 75 0</inkml:trace>
          <inkml:trace contextRef="#ctx0" brushRef="#br0" timeOffset="7022.4017">-1107 2470 191 0,'-8'-4'353'0,"2"1"48"16,1-1 8-16,1 1-48 0,-1 1-77 15,2 0-69-15,-1 2-56 0,1 0-40 16,2 2-30-16,-2 5-20 0,3 0-11 0,-2 3-9 15,2 3-8-15,0 3-4 0,2 3-6 16,-2 3-6-16,1 3-4 0,1 5-4 0,-1-1 2 16,-1 6 1-16,0 0 0 0,0 3 1 15,0 1-1-15,-1-4-4 0,1 2-4 0,-2-4-2 16,2 2-1-16,0-5-3 15,2-3 1-15,-2-2-1 0,1-2 0 0,2-4-1 16,-1-5-3-16,0-2 3 0,-1-1-6 0,1-4-6 16,-1-2-10-16,1-2-5 0,-2 1-9 15,0-4-23-15,0 0-47 0,0-4-72 0,-3 3-114 16,-2-1-130-16,0 1-63 0,1 1-16 15,0-3 29-15,-2 2 68 0</inkml:trace>
          <inkml:trace contextRef="#ctx0" brushRef="#br0" timeOffset="6243.3571">-1167 2463 191 0,'-6'-2'341'0,"3"-3"54"0,1 1 12 15,-1-1-36-15,3 3-67 0,-2-3-54 16,2 3-48-16,0-1-45 0,0 0-44 15,0 1-34-15,0 0-28 0,0 0-21 0,0 2-13 16,0 3-6-16,0 1-4 0,0 3 4 16,0 5 4-16,0 2 8 0,0 4 11 0,0 1 16 15,2 6 15-15,-2 2 10 0,0 3 3 16,0 3 0-16,0 3-9 0,0 2-14 15,0-3-12-15,0 3-13 0,2-5-5 0,-1 2-6 16,1-3-1-16,-1-1 0 0,1-3-5 16,-1 0 0-16,1-4-2 0,-2-2 1 0,2-2-4 15,-1-2-1-15,-1-3 0 0,2-2 0 16,-1-2-1-16,-1-3-4 0,2-1-2 15,-2-2-7-15,0-1-15 0,0-2-28 0,0-1-26 16,0-1-22-16,0 0-13 0,0-1-2 16,0-1 9-16,-2 0 22 0,2-1 15 0,-1 0-2 15,-1 0-22-15,2-2-42 0,-1 0-73 16,-1 2-99-16,-1 0-108 0,0 0-42 15,1 1 2-15,1-3 35 0,-1 3 70 0</inkml:trace>
          <inkml:trace contextRef="#ctx0" brushRef="#br0" timeOffset="5810.3324">-1300 2754 231 0,'-4'2'339'15,"1"-1"43"-15,-2-1-10 0,2 0-45 16,-1 0-59-16,3-1-46 0,-1 1-39 0,-1 0-29 16,3 0-29-16,-1 0-24 0,-1 0-24 15,2 0-19-15,0 0-17 0,0 0-8 0,0 0 0 16,0 0 7-16,0 0 22 0,0 0 34 15,-2 0 46-15,1 1 52 0,1-1 50 16,0 0 36-16,0 0 23 0,0 0-1 0,0 0-18 16,0-1-38-16,3 1-44 0,0-2-44 15,2 2-43-15,4-1-33 0,2-1-25 0,4 2-19 16,0-1-10-16,4 1-8 15,4-1-4-15,0-1-5 0,4 1-3 0,0-2 0 16,1 1-1-16,2 1 1 0,-1 0 3 0,-1-2 3 16,-1 1 7-16,-1 1 5 0,-3 0 6 15,-4-3 4-15,0 3 2 0,-3-1 0 16,-3 2-2-16,-1-4-4 0,-2 3-6 0,-2-1-5 15,-2 1-6-15,0 1-3 0,-3-3-3 16,1 3-2-16,-3 0-2 0,2 0-4 0,-3 0-1 16,2 0-4-16,-2 0-9 0,0 0-21 15,0 0-31-15,-2 0-49 0,2-1-95 16,-3 1-117-16,0-3-86 0,1 0-43 0,-1 0-4 15,-1-1 25-15,-1-1 53 0,2 2 62 16,-2-5 13-16,0 1-33 0,-1 1-79 0,-4-1-55 16,2-2-5-16,-1 4 35 0,-1-2 70 15</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8:02.44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24 74 12 0,'-3'-1'265'0,"-1"1"38"0,3-1 5 15,-2 0-13-15,0-3-39 0,-1 3-50 0,3-1-30 16,-1-2-16-16,-1 3-18 0,3-2-16 15,-1 3-14-15,1-2-15 0,0 2-17 16,0-1-14-16,0-1-13 0,0 0-9 0,1 2-9 16,1 0-6-16,-1 0-2 0,2-2-7 15,1 2-4-15,-1 0-1 0,1 0-2 16,1 0-2-16,2 2-1 0,-1-2 0 0,3 0 0 15,1 0-3-15,1 2-1 0,3 0-1 16,2-2-1-16,4 1-2 0,3-1-1 0,2 2 2 16,5-2-1-16,2 0-2 0,5 0 1 15,3 3-1-15,1-3 1 0,2 1 0 0,3-1-1 16,-2 0 0-16,0 2 1 0,0 0 2 15,-1-2-2-15,0 0 0 0,-4 2-1 16,-1-2 0-16,0 1-2 0,-2-1-1 0,1 2 2 16,-3 0-2-16,0-2 2 0,-1 1-1 15,0 0 1-15,-1-1-2 0,1 0 1 0,-2 0-1 16,3 0 2-16,-1-1 1 15,0 0 0-15,0 1 1 0,2-2 0 0,0 0-2 16,-2 2-1-16,0 0 1 0,0-1 0 0,0 1 0 16,-1 0 0-16,-2 0 2 0,0 0 0 15,0 0 0-15,-1 0 2 0,-1-2-3 16,1 2 2-16,-3 0-1 0,3 0-1 0,-2 0 0 15,-2 0-1-15,2 2 1 0,-2-2 0 16,0 1 0-16,1-1 1 0,-1 0 0 0,0 2-2 16,2-2 0-16,0 0-1 0,-2 0 2 15,2-2-1-15,2 2 1 0,-2-1 0 0,1 1 0 16,0-2 1-16,1 2-1 0,-1 0-2 15,1-2-1-15,-2 0 2 0,0 2 0 16,-2 0-1-16,1-1 1 0,1 1 1 0,-2-3 5 16,-2 3-2-16,3 0 1 0,-3 0 0 15,3 0 1-15,-3 0-3 0,1 0-2 16,0 0 3-16,0 0-1 0,-2 0-2 0,1 0 2 15,1 0-1-15,0 0 0 0,0 0-1 16,1 0 1-16,-1 0 0 0,-1-2-1 0,-1 2-1 16,1-1 2-16,-1 1-1 0,-2-2 0 15,1 0 0-15,-1 2 0 0,1 0 1 0,1 0-1 16,-2-2 0-16,3 1 0 0,-1 1 0 15,-2 0-1-15,1 0 0 0,1 0 2 0,-3 0-1 16,1 0 0-16,1 0 1 0,0 0-1 16,-1 0 0-16,1 1-1 0,-2 1-1 15,0-2 0-15,1 0 0 0,-1 0 2 0,0 2 0 16,0 0 1-16,-2-2 1 0,1 1 1 15,-1-1-3-15,2 0 1 0,0 0-1 0,-2 0 0 16,2 0 0-16,-1 0 0 0,1 0-1 16,0 0 0-16,-2 0 1 0,2 0-1 15,0 0 0-15,-2 0-2 0,1 0 4 0,-2 0 1 16,1 0-2-16,-1 0-1 0,0 0 2 15,1 0-1-15,-1 0 0 0,0 0-3 0,-2 0 3 16,2 0-1-16,-1 0-2 0,0 0 0 16,0-1-2-16,1 1 3 0,-1-2 0 15,0 0 0-15,1 2 1 0,-2 0 1 0,1 0-1 16,-1-3 0-16,-2 3 0 0,1-2 1 15,0 0-2-15,-2 2 2 0,1-1 0 0,-2 1 2 16,-1 0-1-16,2 0 0 0,-1 0 2 16,1 0-1-16,0 0-1 0,0-1 0 0,2 1 0 15,-1-2-1-15,-1 2 2 0,4-1-2 16,-1-1 2-16,0 2-2 0,-1-1 0 15,-1 1 0-15,3-1-2 0,-3-1 1 0,-1 2-1 16,2-1 1-16,-2-1 1 0,0 1-1 16,-1 1 0-16,1-2 1 0,-2 1 0 15,1 1-1-15,-1-1 0 0,-1 1 1 0,2-2 0 16,-4 2 0-16,0 0 0 0,0 0 4 15,-1 0-2-15,0 0-1 0,0 2 1 0,-2-2-2 16,0 0 2-16,0 1-4 0,0-1 2 16,-1 0-1-16,1 0 0 0,0 0 0 0,0 0 0 15,1 0 2-15,0 0-1 0,1 0 2 16,1 0-1-16,1 0-1 0,-1 0 2 15,2 0-2-15,1-1 3 0,2 1 0 0,-1-2-1 16,1 1 5-16,-1 1 0 0,1-2 0 16,-2 2 2-16,-1 0-2 0,0 0 1 15,-2 0 1-15,-1 0 2 0,-2 0 3 0,0 0 5 16,0 0 8-16,-3 0 5 0,2 0 2 15,-2 0 2-15,0 2-1 0,0-2-4 0,-2 1-5 16,2 1-7-16,0-2-4 0,-1 0-4 16,-1 0-5-16,2 0-1 0,0 0-3 15,-1 0-2-15,-1 0-1 0,0 0-19 0,-1 0-20 16,0 0-15-16,-3 0-42 0,-2-2-125 15,-2-1-186-15,-2 2-85 0,-4-3-32 0,0 1-12 16,-1-1 27-16,-2 0 116 0</inkml:trace>
</inkml:ink>
</file>

<file path=ppt/ink/ink2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8:10.69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77 67 48 0,'3'-2'330'0,"1"-1"49"0,-1 0 35 16,0 0-31-16,2 2-81 0,-2-3-72 0,0 1-52 16,2-1-34-16,-2 3-24 0,2-2-17 15,-1 2-22-15,1-1-20 0,0 1-14 16,0-2-14-16,-1 2-10 0,-1-1-7 0,2 1 1 15,-2-2 4-15,1 2 7 0,-3 1 11 16,1-3 15-16,-1 3 12 0,1-2 17 0,-2 1 18 16,1 1 21-16,-1-1 20 0,0 1 24 15,0-2 19-15,0 0 17 0,0 2 5 16,0 0-13-16,-1-1-16 0,1-1-28 0,-2 2-27 15,1 0-30-15,-1-2-25 0,-1 0-14 16,1 2-12-16,1-1-8 0,-2 1-7 0,1-2-5 16,0 2-5-16,1 0-6 0,-2 2-4 15,-2-1-6-15,0 3-3 0,-3 3-1 16,0 1 1-16,-1 2 0 0,-1 3-1 0,-1 1 3 15,2 2 0-15,-2 1 0 0,3 2 0 16,0-2 1-16,0 3-1 0,2-2 1 0,3 0 1 16,0-1-1-16,-1-1 0 0,4-2 2 15,2-1 7-15,1-2-1 0,0-1 1 0,4-2 4 16,1-1 3-16,1-3 2 0,2-1-4 15,2-2 1-15,1-2-3 0,2-2-2 0,0-1 0 16,1-3-4-16,-1-1-2 0,0-2 0 16,-2-1 1-16,0-2-1 0,-1-1-2 0,-2-2-2 15,-2-1 0-15,-1 1 0 0,-2-2-1 16,-2 4 1-16,-1 0 0 0,-2 3 2 15,-1-2-1-15,-1 2-1 0,1-1-1 0,-3 2 1 16,1 3-1-16,-1 0 3 0,-2 0 0 16,0 1 0-16,2 0 0 0,-2 0-2 0,-1 2 1 15,1 0-1-15,-1 0-1 0,-2 0 1 16,2 1 0-16,-2-1 1 0,0 3-2 15,0-1-1-15,0 1 2 0,-1 1 0 0,2 0-1 16,-2 1 0-16,-1 2 1 0,-1 1 0 16,2 1-2-16,-1 1 1 0,1 2 1 0,-2-1 1 15,1 4-2-15,1-1 0 0,-1 1-2 16,1 1 1-16,1-1-1 0,2 0 2 15,-1 4 0-15,1-4 3 0,3 4 0 0,-2-5-2 16,2 2 0-16,1 0 0 0,1-1 0 16,1 2-2-16,1-1-1 0,1 0 2 0,-2-3 0 15,3 1 0-15,0 0 0 0,0-3 1 16,1 0 2-16,0 1 0 0,1-1 2 15,1-3-3-15,1 0 0 0,2 1 1 0,2-3-2 16,0 2 1-16,2-3 1 0,1-1 0 16,0 0 1-16,2-1-1 0,-2-3 2 0,1 3-2 15,-1-3 1-15,-1 0-1 0,1-2 1 16,-3-1-2-16,-2-1 3 0,1 1-3 15,-2-4 1-15,0 1 0 0,-2-3-1 0,-3-1 0 16,0-1-2-16,-1 0 1 0,-1 1 1 16,-2-2-1-16,1 2-1 0,-3 0 0 0,1 3 0 15,-1-2 1-15,0 3-1 0,0 0-1 16,-4 0 1-16,3 1 0 0,-3 1 1 15,1-3-1-15,1 3 0 0,-1 1-3 0,-2 0 1 16,2 1 0-16,-2 1 1 0,1 0-1 0,0 2-1 16,-1 2 4-16,0-1-1 0,0 2-1 15,0 2 0-15,-2-1 0 0,1 2 1 16,-1 2-2-16,1-2 0 0,-2 5 1 0,1 0-2 15,-1 4 0-15,2 1 1 0,-2 1 1 16,3 3-3-16,-2 0 0 0,4 2 1 0,1 3 1 16,1-3 1-16,2 3 1 0,0 0 0 15,4-1 2-15,1-2 0 0,2 0 1 16,1 0-1-16,2-1 1 0,2-3 1 0,2-2 1 15,3 0 1-15,-1-3 0 0,2-2-2 16,1-4 1-16,2-1 0 0,0-3-1 0,-2-3-1 16,1-3 0-16,-1-1 1 0,-3-2-2 15,0-3-2-15,-1 0 1 0,-2-4-1 16,-3-4-2-16,-3-2-2 0,-2 1 0 0,-1-2-2 15,-4 4-2-15,-1 1-3 0,-2 0 1 16,-1 6-3-16,-1 0-1 0,0 2 0 0,-5 4-3 16,1 4-7-16,0 0-30 0,-3 4-90 15,0-1-120-15,0 3-82 0,-1-1-71 16,0 1-138-16,0 3-167 0,1-1-14 0,2 2 67 15,0 1 52-15,1 1 60 0,2 2 142 16</inkml:trace>
</inkml:ink>
</file>

<file path=ppt/ink/ink2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7:22.0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294F905-0E66-40F5-890D-B72FD6493EF4}" emma:medium="tactile" emma:mode="ink">
          <msink:context xmlns:msink="http://schemas.microsoft.com/ink/2010/main" type="inkDrawing" rotatedBoundingBox="11355,6676 15924,6527 15927,6617 11358,6766" shapeName="Other"/>
        </emma:interpretation>
      </emma:emma>
    </inkml:annotationXML>
    <inkml:trace contextRef="#ctx0" brushRef="#br0">2851-348 46 0,'0'2'251'0,"0"-1"33"15,1 0-4-15,-1 1-20 0,0-2-32 16,0 0-37-16,0 0-36 0,0 0-23 15,-1 0-20-15,1 0-15 0,0 0-12 0,-2 0-8 16,0 0-1-16,2-2-5 0,0 2-1 16,0 0-4-16,-1-1-4 0,-1 1-2 0,2 0-8 15,-1 0-5-15,1 0-7 0,0 0-6 16,0 0-8-16,0 0-6 0,0 0-5 15,0 0-4-15,0 0-5 0,1 0-4 0,1 0 0 16,-1 0 0-16,4 0 0 0,0 0 2 16,3 0 0-16,1 0-1 0,2 0 1 0,0 0-3 15,4 0 1-15,2-1-3 0,0-1 1 16,6 2 1-16,0-1-1 0,3 1 3 0,0-2-2 15,4 0 1-15,4 2-2 0,-1-2 1 16,2 2 1-16,3-1-2 0,-2 1 1 16,0-2-1-16,1 0 2 0,1 2-2 0,-4 0 1 15,1 0-1-15,0 0 0 0,-2 0 0 16,2 0-2-16,-2 0-1 0,0 2 2 0,-1 0-1 15,1-2 1-15,-1 1-1 0,-1-1 3 16,2 0-1-16,1 0 0 0,0 0-3 0,1 0 0 16,0 2 2-16,1-2-3 0,4 0 3 15,-1 0 0-15,4 0 1 0,0 0 2 16,1 2-1-16,2 0 1 0,-1-2-2 0,3 1 0 15,-2 2 0-15,0-2-1 0,-1 1 3 16,-2-2-1-16,-2 1 0 0,-1-1 2 0,-4 0-2 16,0 0-1-16,-2 0-4 0,-3 0 3 15,-1 0-1-15,0 0-2 0,0 0 3 16,-1 0-3-16,-1 0 2 0,-1 0 1 0,1 0 2 15,-1 0 0-15,0 0-2 0,2 2 1 16,-2-2 1-16,1 0 0 0,0 0-2 0,-1 0 3 16,2 0 3-16,-1-2 0 0,1 2-2 15,-1-1 0-15,1 1 0 0,-1-3 0 16,0 0-2-16,-1 2 1 0,2-1 1 0,-2 0-1 15,-2 0-2-15,-1 1-1 0,1-1 1 16,-3 0-1-16,2 2 3 0,-4-1-1 0,2 0 2 16,-1 1-2-16,-2 0 0 0,0 0 0 15,0 0-5-15,1 0 1 0,1 0 0 16,-1 0-3-16,-1 0 4 0,4 0 1 0,-3 0 2 15,2 0 1-15,0 0 0 0,2-1 4 16,0 1-5-16,-1-2 0 0,1 0-1 0,-2 1-1 16,2 1 0-16,0-1-1 0,-2 0 3 15,0-1-1-15,-2-1-3 0,1 1 3 16,0 1 0-16,-1 0 0 0,-1-1-1 0,2 2-1 15,-4-1 2-15,2 1-1 0,-2-2-1 16,1 1 1-16,-1 0 0 0,-1 1 0 0,0-2 1 16,0 1 0-16,-1 1 0 0,3-2 1 15,-2 0-1-15,-1 2 0 0,3 0 2 16,-4 0-2-16,2-3 1 0,0 3-1 0,1-2-1 15,-1 0 1-15,0 2 0 0,1-1-2 16,-1 1 0-16,0-3-2 0,1 2 3 0,0-1 1 16,1 2-3-16,-2-1 2 0,-1 1 0 15,0-1-1-15,-1-1 2 0,-3 2-3 16,0-1 0-16,-2 1 3 0,1-2-1 0,-1 2 2 15,-1-1-1-15,0 1 0 0,2-2 2 16,-1 1-3-16,1 1 1 0,-2 0 1 0,3-1 0 16,-2 1 0-16,2-2 1 0,0 0 1 15,2 2-1-15,1-1-4 0,0 0 0 16,-1 0 1-16,0 1-1 0,-1-2 1 0,1 0 1 15,-2 2 0-15,-2-1 3 0,1-1-2 16,-2 2 1-16,0 0-3 0,-2-2-1 0,0 0 2 16,1 2-1-16,-3 0-2 0,3 0 1 15,-3 0 2-15,1 0 1 0,0-1-1 16,0 1 2-16,1 0 1 0,0 0-1 0,1 0-2 15,-1 0 2-15,0 0 0 0,2-2-1 16,0 1-1-16,0 1 1 0,0-1 2 0,1-1-3 16,-1 2 0-16,3-1-4 0,-1 1-1 15,1-2-3-15,0 0-2 0,-2 2-2 16,1 0 1-16,-1-2 2 0,-1 2 2 0,0-1 0 15,-1 1 4-15,-1 0 2 0,-1 0 1 16,-1-2 0-16,3 2 1 0,-4 0 0 0,2 0-1 16,-2 0 0-16,1-2 0 0,1 2-2 15,0-1-1-15,-2 1 2 0,3 0 1 0,-2 0-1 16,0 0 1-16,-1 0 0 0,2 0 1 15,-2-1-1-15,1 0 0 0,-1-1 1 16,0 0 0-16,0 2 0 0,0 0-1 0,0-1 1 16,0 1 0-16,1 0-1 0,0-1-2 15,0-1 1-15,0 2-1 0,3 0 0 0,-4-1 0 16,2 1 2-16,-2-2 0 0,1 2-1 15,1-1 1-15,0 1 1 0,-2-1-1 0,2-1-1 16,-2 2 0-16,2-1 0 0,-1-1 0 16,0 2-1-16,0 0 0 0,0 0 0 15,0 0 2-15,-1 0 1 0,1-1-1 0,-1 1 1 16,1 0-1-16,1 0 0 0,-3 0-2 15,3-2-1-15,-1 2 1 0,1-1-2 0,1 1-1 16,1-1 1-16,-1 1 0 0,2-2-1 16,-2 1-2-16,2 1-1 0,-2-2 1 0,-1 1 0 15,0 1 0-15,0-1 4 0,-2 1 1 16,0 0 0-16,0 0 2 0,-1 0-1 15,1 0 0-15,-3 0-3 0,1 0 2 0,1 0 0 16,-2 0 1-16,2 0 1 0,-2 0-3 16,1 0-1-16,1 0 0 0,1 0 0 0,-1 0 1 15,-1 0-2-15,2 0 4 0,-1 0 1 16,-2 0-1-16,3 0 0 0,-1 0-2 15,-1 0 2-15,-1 0 0 0,3 0 1 0,-3 0 0 16,2 0 0-16,-1 0 0 0,1 0 0 16,0 0-1-16,-1 0 0 0,1 0 1 0,-1 0 1 15,1 0-3-15,0 0 1 0,-2 0 0 16,1 0 2-16,1 0-1 0,-2 0-3 15,0 0 3-15,0 0-1 0,0 0-1 0,0 0 0 16,0 0 0-16,0 0 2 0,0 0 0 16,0 0 0-16,0 0 0 0,0 0-1 0,0 0 0 15,0 0 1-15,0 0-1 0,0 0 1 16,0 0 0-16,0 0 0 0,0 0 0 15,0 0 1-15,0 0 1 0,0 0-2 0,0 0 1 16,0 0 2-16,0 0-2 0,-2 0-2 16,1 0 1-16,1 0 0 0,-2 0-1 0,2 0-1 15,-2 0 1-15,2 0 2 0,0 0-2 16,-1 0 1-16,1 0 2 0,0 0 0 15,0 0 1-15,0 0-1 0,0 0 0 0,0 0-1 16,0 0-1-16,0 0 0 0,0 0 0 16,0 0-1-16,0 0 0 0,0 0 2 0,0 0-1 15,0 0-1-15,0 0 0 0,-2 0 2 16,2 0 0-16,0 0-3 0,-1 0 2 15,1 0-1-15,-2 0 0 0,2 0 0 0,0 0 1 16,0 0 0-16,0 0 0 0,0 0-2 16,0 0 2-16,-2 0-1 0,2 0 0 0,0 0 2 15,0 0-2-15,0 0 2 0,0 0-1 16,0 0 1-16,0 0 2 0,0 0-3 15,0 0 1-15,0 0-1 0,-1 0 0 0,1 0 0 16,-2 0-2-16,2 0-2 0,0 0 0 16,-1 0-3-16,-1 0-10 0,1 0-22 0,-1 0-43 15,-1 0-75-15,-2-2-151 0,-1 0-93 16,-2-1-41-16,-3 1-5 0,0-1 29 15</inkml:trace>
  </inkml:traceGroup>
</inkml:ink>
</file>

<file path=ppt/ink/ink2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8:25.9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BAF2117-09A8-46A0-83D9-B142E982FB6D}" emma:medium="tactile" emma:mode="ink">
          <msink:context xmlns:msink="http://schemas.microsoft.com/ink/2010/main" type="inkDrawing" rotatedBoundingBox="7869,10442 11161,10473 11159,10757 7866,10726" semanticType="callout" shapeName="Other"/>
        </emma:interpretation>
      </emma:emma>
    </inkml:annotationXML>
    <inkml:trace contextRef="#ctx0" brushRef="#br0">6 24 57 0,'-2'-4'337'0,"0"3"53"15,1-2 41-15,1 0-30 0,-2 0-74 0,2 1-78 16,0 0-58-16,0-1-44 0,0 1-36 15,0 2-32-15,0-1-27 0,2 1-17 16,-2 1-14-16,3 1-7 0,-1 1-2 0,1-1-2 16,0 3 1-16,0 2 1 0,2 0 1 15,-2 2 1-15,0 1 5 0,0 0 5 0,1 2 6 16,-1-1 1-16,0 2 8 0,-2-1 0 15,1 0 2-15,1 1 0 0,-3-1 1 16,2-1 1-16,-2-1-3 0,0 0-2 0,0 1-3 16,0-4-3-16,0 0-5 0,0 0-4 15,1-2-4-15,-1 0-4 0,0-3-2 0,2 2-4 16,-2-1-1-16,0-2-2 0,0 2 0 15,0-3-3-15,0 1 0 0,1 1-1 16,1-2 2-16,-2 0 0 0,2 0 2 0,-1 0 1 16,-1 0 3-16,3 0-1 0,1 0 2 15,0 0-3-15,4-2-1 0,2 1 0 0,-1-2-3 16,4 2 0-16,-1-1-3 0,4-1 0 15,0 1 0-15,1-2-1 0,2 1 0 16,4 2 0-16,0-3 0 0,4 0 0 0,2 1-1 16,-1-2-2-16,4 3 1 0,1-3-1 15,2 3-2-15,1-3 2 0,0 1-1 0,1 1 1 16,-1-1-1-16,0 1 7 0,2-1 1 15,-1 4-1-15,-1-3-1 0,2-1-1 0,0 3 0 16,0-2-6-16,0 3 3 0,-2-1-2 16,2 1 2-16,-2 0 2 0,2 1 0 0,0-1 0 15,-2 2 0-15,2-1 0 0,0 0 0 16,0 1 0-16,0 0 0 0,-1 1 0 15,-3-3 0-15,1 2 1 0,0 0 1 0,1-1-1 16,1-1-3-16,-1 2 1 0,0-1-1 16,2-1-3-16,0 0 2 0,0 3-1 0,3-3 0 15,-1 1 1-15,1-1 6 0,1 0 1 16,1-1 1-16,0 1 2 0,-1-2 5 15,3 1 3-15,-3 1 3 0,1-1 8 0,0-1 7 16,-4 2 3-16,-1-1 3 0,-2 1 0 16,-2 0-2-16,-3-2-4 0,1 2-3 0,-2 0-5 15,-2 0-3-15,1 0-4 0,-4 0-6 16,2 2-4-16,-3-2-2 0,1 1-2 15,-3-1-4-15,2 3 2 0,-2-2 2 0,2 1-1 16,-4-1-2-16,2 3 1 0,-1-2 0 16,1-1-1-16,-1 1 0 0,-1 0 2 0,-1-2-1 15,2 1-1-15,-2 0 0 0,-1-1 3 16,0 0-1-16,-1 0-1 0,-1 0 1 15,1 0 4-15,-1 0 3 0,0 0 1 0,-2 0 1 16,1 0 1-16,0 1 1 0,0-1 1 16,-3 0-3-16,1 2-1 0,1-2-4 0,-3 2 1 15,2-2-1-15,-1 1-2 0,-1-1-1 16,1 1 0-16,-1 0-2 0,-4-1-2 15,3 0-1-15,-2 2 1 0,0 0-1 0,1-2-1 16,-2 0 0-16,-1 0 2 0,0 1 3 16,-1-1-3-16,1 2 1 0,-1-1 2 0,0-1-1 15,1 1 0-15,-1 1-2 0,1-2 3 16,0 1 0-16,1 1 0 0,1-1 1 15,-2-1-3-15,2 0 3 0,-2 0-3 0,2 0 1 16,-2 0 0-16,-1 1-1 0,2-1 0 16,-1 0-1-16,-1 0-2 0,1 2 0 0,-3-1-1 15,2-1 2-15,-2 0 3 0,0 0-1 16,0 2 3-16,0 0 1 0,-1-2 2 15,0 0-2-15,-1 0-1 0,1 0 1 0,-1 0 1 16,1 0 0-16,0 0-5 0,-1 0 4 16,1 0-1-16,-1 0 1 0,1 0-3 0,-2 0 2 15,1 0 0-15,-1 0 0 0,2 0-1 16,0 0-3-16,-2 0 2 0,1 0 0 15,1 0 2-15,-2 0 0 0,0 0 4 0,0 0 19 16,0 0 26-16,0 0 33 0,0 0 31 16,0 0 21-16,-2 0 7 0,1-4-7 0,-3 1-20 15,3 1-31-15,-2-4-28 0,0 2-21 16,-2-3-10-16,2 0-9 0,-4-2-7 0,3-1-5 15,-1-1-1-15,0 0-1 0,-1 0-2 16,1 0-1-16,2 0 0 0,-2-1 4 0,2 2 4 16,0-1 9-16,0 3 8 0,1-3 9 15,0 3 9-15,-1 2 8 0,2 1 0 0,-1-1 0 16,2 1-1-16,-1 2-7 0,-1 1-7 15,2 0-7-15,-2 1-8 0,2-1-7 16,0 1-5-16,0 1-2 0,0 1-4 0,2 1-1 16,-2-1-1-16,2 1-2 0,-1 0 1 15,-1 3-1-15,3 0 2 0,-1 3 4 0,-1-1 3 16,3 1 4-16,-3 3 3 0,1 0 0 15,-1 4 0-15,3-1-2 0,-3 1-3 16,1 1-2-16,-2-2-3 0,1 1 0 0,-1 0-2 16,0-1-3-16,0-2-27 0,2 2-112 15,-2-2-181-15,0-1-149 0,-2-2-221 0,-2 3-186 16,-1-4-75-16,-2-1 62 0,1-1 150 15,3 0 135-15,1 0 210 0</inkml:trace>
  </inkml:traceGroup>
</inkml:ink>
</file>

<file path=ppt/ink/ink2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1:56.6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E850CC1-EEAC-436D-ADBD-0722A88EBF5B}" emma:medium="tactile" emma:mode="ink">
          <msink:context xmlns:msink="http://schemas.microsoft.com/ink/2010/main" type="inkDrawing" rotatedBoundingBox="9469,12242 9652,10994 10789,11161 10606,12409" hotPoints="10701,11778 10098,12381 9495,11778 10098,11175" semanticType="enclosure" shapeName="Circle">
            <msink:sourceLink direction="with" ref="{0BAB9829-A95C-4B22-8A99-91D605FD498F}"/>
          </msink:context>
        </emma:interpretation>
      </emma:emma>
    </inkml:annotationXML>
    <inkml:trace contextRef="#ctx0" brushRef="#br0">673 181 98 0,'-2'-4'414'15,"1"-2"59"-15,-1-1 38 0,1 1-10 0,-3-1-138 16,1 1-131-16,0 1-82 0,0-2-49 15,0-1-25-15,-2 2 3 0,0 1 15 0,2-1 12 16,-2 1 13-16,2-2 9 0,-2 0 10 16,1 2-1-16,-1-2 1 0,-1-1 16 15,1 1 28-15,-1 0 26 0,-1 0 22 0,1 1 7 16,-2-1-5-16,0 1-21 0,0 2-34 15,-1-2-36-15,1 2-35 0,-3 0-25 0,0 0-18 16,-2 2-15-16,0 1-12 0,2-1-8 16,-3 0-7-16,0 2-6 0,1 2-3 0,-1 0-5 15,0 0-2-15,-2 3-2 0,2-1-3 16,-2 0 0-16,0 2 0 0,0-1 3 0,1 2-1 15,-1 1 0-15,0-1 1 0,0 0 1 16,0 2-4-16,-1 0 1 0,3 2-1 16,-4-3 0-16,4 4 0 0,-2-1-1 0,1 3 4 15,0 0-2-15,1 2 0 0,1-2 0 16,1 1-1-16,-1 1 1 0,4 2-1 0,-2 0 0 15,3 0 1-15,-2 1 1 0,4 1 0 16,0-1-1-16,-1 1 0 0,3 2-1 16,-1-3 2-16,2 4 1 0,-1 1-1 0,1-1 3 15,0 1-1-15,0-1 0 0,-2 1 0 16,4 1 0-16,-2 0 1 0,-1-2 0 0,3 3-1 15,-1-4 1-15,2 2-1 0,-1 0 1 16,1 0-1-16,1 0-1 0,-1-1 3 16,3-4-1-16,1 3-1 0,0 0 0 0,3-1 1 15,-1-1 0-15,-1 0-1 0,1 0 0 16,2 0-1-16,-2 0-1 0,2 0-1 0,0 1-1 15,0-2-1-15,0 0-1 0,1-1 1 16,1 0 0-16,-1-1 0 0,1-1 1 16,-2-1 0-16,1 0 2 0,1-1 1 0,-1-2-1 15,2-1 2-15,0-1-2 0,2 0-1 16,-2 0 1-16,2-3 1 0,1 2-2 0,0-2 0 15,0 0 0-15,4 0 2 0,-3-1-2 16,1 0 0-16,2 0 1 0,-3-2 0 16,3 0-1-16,-1-1 0 0,2 1-1 0,0 0 0 15,2-1 0-15,-2 1 0 0,1-3 0 16,1 0 0-16,-1-1 2 0,-1-1 2 0,3 0 2 15,0-3 1-15,1 1 0 0,0-4 2 16,1 2-1-16,0-2 1 0,-2-4-3 0,0 3-1 16,0-2 0-16,-1 0-3 0,-2 0 0 15,0 0-1-15,-2-1 0 0,0-1 1 0,-1 1-1 16,0 1 1-16,0-2 0 0,-2-1 0 15,0 1-1-15,0-2-1 0,-1 2 1 0,1-4-1 16,-1 2 1-16,0-4 0 0,1 3 0 16,-2-3-1-16,0 3 0 0,-1-1 0 15,0 0 0-15,-2 0 0 0,2 2 2 0,-1-1-1 16,-1-1 3-16,-1 4 0 0,0-1 2 15,0 0 1-15,-2 0-2 0,0 0 3 0,1 0 0 16,-2-1 3-16,1 1 0 0,-3-1 1 16,2-1 1-16,-2 1-3 0,0 1 0 15,0-3 0-15,0 2-1 0,1 0 2 0,-3-2-1 16,2 0 2-16,-3 1 2 0,2-3 1 15,-2 2 0-15,0 1 3 0,-2-3 3 0,1 3 2 16,-2-3 2-16,-2 3-1 0,0-1 0 16,-1 0-1-16,-1 0-5 0,1-1-2 15,-2 1-4-15,0-2-2 0,0-1-3 0,1 2-4 16,-1-1 2-16,0 1-2 0,-2-1 1 15,2 3 1-15,0 1 4 0,2 2 1 0,-3 0 2 16,1 1 1-16,0 0 1 0,-2 3 0 16,2-1-3-16,-3 0-2 0,0 2-1 0,-1 0-3 15,1 2-2-15,-4-2-1 0,3 1 0 16,-2-1 0-16,-1 1-1 0,1 0 1 0,0-2 1 15,0 1-3-15,1 0 0 0,-1-2 0 16,3 0 1-16,-2 2-1 0,2 0 0 16,0-2 0-16,0 2 0 0,3 1-1 0,-2 0 0 15,4 3 1-15,-2-2 0 0,2 1 0 16,1 1 0-16,-1 0 1 0,1 2-2 0,0-1 0 15,1 1-1-15,-3 1-1 0,1-2-3 16,0 2-4-16,-1 0-3 0,1 0-6 16,-2 0-8-16,2 2-9 0,-2-2-14 0,2 1-21 15,-2-1-32-15,0 0-69 0,0 0-128 16,0 0-129-16,-1 0-74 0,2 0-82 0,-1 2-160 15,0 0-92-15,0 1 47 0,-1 3 93 16,4 0 66-16,2 1 94 0</inkml:trace>
  </inkml:traceGroup>
</inkml:ink>
</file>

<file path=ppt/ink/ink2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2:01.62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0492C6-E2C7-49C2-953D-ED2E9BC682E4}" emma:medium="tactile" emma:mode="ink">
          <msink:context xmlns:msink="http://schemas.microsoft.com/ink/2010/main" type="inkDrawing" rotatedBoundingBox="12551,11222 21185,9582 21575,11636 12941,13276" semanticType="callout" shapeName="Other">
            <msink:sourceLink direction="with" ref="{810DB980-9F58-4EB0-ADBA-1814A849E4EA}"/>
            <msink:sourceLink direction="with" ref="{6BB11D1F-3C86-4D08-B0CE-367B077E599F}"/>
          </msink:context>
        </emma:interpretation>
      </emma:emma>
    </inkml:annotationXML>
    <inkml:trace contextRef="#ctx0" brushRef="#br0">7756 36 209 0,'-5'0'405'0,"1"-1"56"16,0-1 30-16,1-2-64 0,2 1-99 15,-1 1-102-15,0-1-72 0,2 0-50 0,0-1-31 16,0 0-16-16,0 4-8 0,0-3 4 15,0 1 6-15,0 0 7 0,0 1 5 0,0 1-2 16,0-1-4-16,0-1-10 0,0 2-12 16,2 0-11-16,0 0-12 0,2 2-8 0,1-1-6 15,1 2-5-15,4 2-1 0,1-1 0 16,3 0 1-16,2 0 3 0,3 3 3 15,2 0 1-15,1 0 3 0,1 4 6 0,4 1 2 16,0-1-1-16,2 3 3 0,-3-2 3 16,3 2 1-16,-1-2-2 0,1 6-1 0,-2-1 0 15,-1 3-3-15,0 0-3 0,-3 1-5 16,0-2-4-16,-1 4 0 0,-2 0-3 0,-1 1 0 15,-1-1-1-15,-1 1-2 0,-1 0 3 16,-2 0-2-16,-1 2 2 0,-1-2-2 16,-1 0 0-16,0 3 1 0,-1-1 2 0,-2-1 0 15,0 2-1-15,-2-1 2 0,0 2-2 16,1 0 3-16,-1-1-4 0,0 2 1 0,1-1-1 15,-1 0 1-15,0-1-2 0,-1 0 3 16,1-1-1-16,1-1-1 0,-1 0 1 16,0-2-1-16,-1-1 0 0,0-1-3 0,0-1 1 15,-2 2 0-15,0-3-1 0,0 2 1 16,-3-2 0-16,0 4 2 0,0-2 0 0,-3 0-2 15,0 2 0-15,0 0 1 0,-2 0 0 16,-2 0 0-16,1 0-2 0,-2 0 1 16,2-2 0-16,-2 2 0 0,2-3-1 0,-1-1 0 15,1 1 0-15,0-3 0 0,-1-1 1 16,3 1-1-16,-3-3 0 0,-1 2 1 0,2-2 1 15,-2 0 2-15,0-2-1 0,0 2 1 16,-1-2 0-16,-1-1-1 0,1 3-2 16,-2-3-1-16,0 0 1 0,-2 0 0 0,-1 4 0 15,1-4 2-15,-1 2 0 0,0 0-3 16,0 2 1-16,-2-1-1 0,2-1-1 0,-2 1-4 15,0 0 2-15,0 2 2 0,0-2-1 16,2 1-1-16,-2 0-1 0,1-1 2 16,0-3 0-16,0 2-2 0,0-3 2 0,1 1 2 15,0 1 4-15,-2-2-3 0,0 0 2 16,2 0 1-16,-3-1-1 0,1 1 2 0,0-2-4 15,-1 2 1-15,-1 0-1 0,-1 2 0 16,2-3-2-16,-2 3 0 0,2-1 1 16,-1 1-1-16,2-2 0 0,1 0 1 0,0 2 0 15,1-4 0-15,2-1 0 0,-3 2-1 16,3-2 2-16,-3-1-1 0,3 0 1 0,-1-1-1 15,-1 1 1-15,0 0 2 0,-1-2-1 16,1 2-1-16,0 0 1 0,-2 1-3 16,0-1 0-16,-1 1 1 0,0-2-1 0,-1 2 0 15,1 0 0-15,0 0 3 0,-1-2-2 16,-1 1 0-16,2 1-1 0,-2-1 1 0,0 0-1 15,1 1-1-15,-1-2-1 0,1 2 2 16,-1 0 0-16,0 0-2 0,0-2 0 16,1 2 0-16,-2-1 3 0,1 2-2 0,0-4 2 15,0 1 2-15,1 1 2 0,-1-2 2 16,0-1 0-16,1 1-1 0,-3 0-1 0,0-2 1 15,-1-1-3-15,2 3 1 0,-2-1-3 16,1 1 2-16,-1-3-2 0,1 2-2 16,1-2 1-16,-1 1-1 0,2-1 1 0,2 1 0 15,-2 0 2-15,0-2 0 0,2 0-1 16,-4 2 0-16,2-2 0 0,-1 0 1 0,-1-2 0 15,1 2-2-15,-3 0 1 0,-2-2 0 16,1 2-1-16,-1 0 0 0,-2 0 1 16,-1-2 0-16,-1 2 0 0,1-1 1 0,-2 1 3 15,0-2 0-15,1 1-4 0,-1 0 2 16,0-1 1-16,0 1-2 0,2-3-4 0,1 2 2 15,-1 1 2-15,2-1 0 0,-1 0 0 16,1 0-1-16,-1-1 1 0,1 0 1 0,0 0 0 16,-1 0-2-16,0 2 0 0,-2-2 4 15,-1-1 2-15,0 2-3 0,0 1 0 0,0 0 2 16,0-2-3-16,0-1 0 0,0 4 1 15,2-4-2-15,-2 1-1 0,1 2 0 16,1-2 1-16,2 0-3 0,1-1 1 0,-2 1 0 16,4-1 2-16,-1 1-1 0,0-1 0 15,2 1 1-15,0 0 0 0,0-1-1 0,0-1-1 16,-2 1 2-16,2 1 1 0,1 1-3 15,-1-3 1-15,2 3-1 0,-1-1 1 16,1-1-2-16,-3 3 2 0,1-2 2 0,-1 0-2 16,-1 2 0-16,-1 0-1 0,-2-2 0 15,1 0 2-15,-2 0-1 0,0 2 1 0,-1-4 0 16,-1 3-1-16,0-3 4 0,0-1-5 15,2 1 1-15,-2-2 0 0,1 4 0 16,1-3-2-16,-1 0-5 0,1 0 3 0,-1 1 0 16,1-1 1-16,1 2-2 0,0-4 4 15,0 4 2-15,2 0 1 0,0 0 0 0,-2-1 4 16,0 1 2-16,0-1 2 0,-3 2 1 15,0-2 0-15,-3 3 0 0,-2-3-4 16,-1 2 0-16,-2-1-3 0,-3 0-2 0,-2 1-1 16,-1-2 0-16,0 3 2 0,-1-3 1 15,3 2 0-15,-1-1-4 0,2 1 5 0,1-1-1 16,4 0 3-16,0 0 1 0,2 1-1 15,3 1 6-15,2-1-8 0,1 0 1 16,3 0-2-16,1 2-3 0,0 1 2 0,2-2-2 16,0 2 4-16,0 0-2 0,0 0 1 15,-2 2-4-15,-1-2 2 0,1 1 3 0,-3 1 3 16,0-1 0-16,-1 0-1 0,-2 2 0 15,0-1-2-15,-2 0 1 0,2-2-6 16,0 3-1-16,-1-1 0 0,1 0 1 0,-1-2 0 16,1 1-3-16,2 2 3 0,0-2-1 15,-1 1 1-15,2-2-1 0,2 1 2 0,0-1 4 16,-2 1-3-16,3 1 1 0,0-2-3 15,1 1 3-15,1-1-4 0,-1 0-3 16,1 0 1-16,0 0 1 0,-2 0 3 0,1 0-2 16,1 0 1-16,-4 0-2 0,3 0 2 15,-3 0-1-15,1 0-1 0,0 0 0 0,-2 0 3 16,0 0 2-16,0-1-1 0,-1 1 3 15,-1-2-3-15,-1 1 2 0,0 1-6 16,-1-1 0-16,1 1 0 0,0-2 0 0,-2 1 1 16,0 1 0-16,2 0 0 0,0 0 0 15,0 0-2-15,2 0 2 0,-1 1-2 0,3 1-1 16,-1-1 1-16,3 0 2 0,0 2 1 15,2 0-4-15,0 1 3 0,0 0 1 16,1-1-2-16,1 2 2 0,-1 1 0 0,-1-2 0 16,-2 2-1-16,2-1 2 0,-1 0 1 15,-3 2 0-15,1-1 1 0,-2-2-1 0,0 2 1 16,-3-1-3-16,-1 1-1 0,-1-1 1 15,-1 0 0-15,0-1 0 0,1 2-2 16,0-2 1-16,1 3 2 0,2-2-1 0,1-1 0 16,3 1 0-16,1-1 0 0,0 1 1 15,0 0 0-15,2-1-2 0,2 1-1 0,1-1 1 16,-2 2-1-16,4-1-2 0,-2 1 1 15,0-1 2-15,2 3 0 0,1-2 1 16,-3 1 0-16,0 0 0 0,1 0 0 0,1 0-2 16,-2 2 0-16,2-2 0 0,-2 2 0 15,0-2 1-15,1 1 0 0,-1 1-2 0,1 0 6 16,0-1-1-16,-1 3 3 0,-1-3 1 15,2 2 2-15,-1-2-1 0,0 1-2 0,2 3-1 16,-2-4 0-16,2 2 0 0,-2 2-3 16,0-1 1-16,1-3 0 0,1 4-1 0,-1-2-2 15,1 1 0-15,0 1 1 0,1-1-1 16,-1-1-3-16,2 2 1 0,3-2 2 15,-1 1-1-15,0 1 1 0,2-1-1 0,0 0 0 16,0-1 2-16,-1 2 0 0,-1 0 0 16,0-1-2-16,2-1 1 0,-1 1 1 0,-3 3-1 15,1-3 1-15,0 2 0 0,-2-2 1 16,0 1 4-16,2 1-3 0,-2 0 2 15,0 0-2-15,2-1 1 0,-2 3 0 0,2-2-4 16,2-1 1-16,-3 3 0 0,3 0 0 16,1-3-2-16,1 4 0 0,-1-3-1 0,3 3 0 15,-1-2 0-15,1 2-1 0,0 0 1 16,2-1 1-16,-2 1 3 0,1 1 1 0,1-1 3 15,0 2 2-15,-1-3 0 0,1 2 1 16,0 2-1-16,-1 0-3 0,3-2-2 16,-3 0-2-16,1 0-1 0,1 0 3 0,1 0-2 15,-1-1 2-15,0 0-1 0,0-2-1 16,1 2 3-16,0-2-5 0,0 1 1 0,0-3 0 15,0 3 2-15,-1-2 1 0,3 0-2 16,-1-3 0-16,0 1 1 0,0-1 0 16,0 0 0-16,1-3 0 0,1 2 3 0,-1-3-1 15,2-1-1-15,-2 0 1 0,1-1-3 16,1-3 0-16,0 4 0 0,0-4-1 0,0 0 1 15,0 3 0-15,1-3-1 0,1 1 3 16,-2-2-2-16,2 2 0 0,-2 0 0 16,1-2 1-16,1 1 0 0,-2-1-1 0,1 2 1 15,1-1 2-15,-2-1 0 0,2 0 0 16,-1 0-15-16,2 0-30 0,-1 0-42 0,-1-1-47 15,1-1-41-15,-2 1-30 0,2-3-16 16,-1-3-68-16,-4 2-111 0,1-1-96 16,-4-1-37-16,0 1-10 0,1 0 7 0,-3-1 87 15</inkml:trace>
  </inkml:traceGroup>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5:31.0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E176E08-C8DB-4D89-B12A-C8B6637AA48F}" emma:medium="tactile" emma:mode="ink">
          <msink:context xmlns:msink="http://schemas.microsoft.com/ink/2010/main" type="inkDrawing" rotatedBoundingBox="12731,14842 19329,12091 20589,15111 13991,17863" hotPoints="19152,12442 20181,14797 14077,17465 13048,15110" semanticType="enclosure" shapeName="Rectangle"/>
        </emma:interpretation>
      </emma:emma>
    </inkml:annotationXML>
    <inkml:trace contextRef="#ctx0" brushRef="#br0">10 33 278 0,'-3'-11'401'0,"0"-1"31"0,0 5 18 15,1 3-98-15,2 5-98 0,3 9-66 16,5 12-34-16,3 11-17 0,5 14-4 0,6 14-8 15,6 17-30-15,6 15-23 0,4 16-21 16,3 11-16-16,3 12-14 0,2 6-9 16,0 6-3-16,1 3-4 0,-3-4 0 0,1-7-1 15,-3-9 1-15,-2-11-4 0,-2-9-6 16,0-14-4-16,-2-10-18 0,-3-13-14 0,-1-12-45 15,-4-11-101-15,-4-12-127 0,-2-14-129 16,-5-10-60-16,-4-15-21 0,-5-14 25 16,-2-8 90-16</inkml:trace>
    <inkml:trace contextRef="#ctx0" brushRef="#br0" timeOffset="1860.1063">154 273 45 0,'-27'-8'243'0,"-1"2"20"16,1 1 33-16,0-2-59 0,5 0-39 16,1 0-9-16,2 2 6 0,3-1 8 15,5-1-10-15,5 1-23 0,4-2-32 16,7-2-31-16,9-4-25 0,10 0-20 0,11-4-10 15,15-6-5-15,15-2-1 0,14-7 1 16,16-6-6-16,9-4-3 0,13-4-8 16,16-8-6-16,16-5-7 0,23-7-5 0,24-6-6 15,19-8-5-15,19-1-1 0,8 2-7 16,-2 5 1-16,6-1-1 0,-2 3 8 0,5 1-2 15,6 1 0-15,-7 3-1 0,-6 2-2 16,-12 3 5-16,-11 1-5 0,-14 3-1 16,-12-1-2-16,-10-1 3 0,-11 0 2 0,-14 4-1 15,-15 1-2-15,-17 3 3 0,-15 6-1 16,-16 4 1-16,-15 2-1 0,-10 5 1 15,-12 3 5-15,-9 4 1 0,-8 5 3 0,-8 3 4 16,-6 3 1-16,-3 3 1 0,-3 1-5 16,-4 3-2-16,-1 3-2 0,-2 1-2 15,-1 0-2-15,1 3-1 0,-1-1 0 0,-1 2 1 16,2-1-1-16,-1 4 0 15,1-2 2-15,0 0 1 0,1 2 5 0,-1 0-1 16,-1 0 1-16,-1 0-1 0,1 2-2 16,-2-2-1-16,-2 0-6 0,2 0 3 0,-3 0 0 15,-1 0-3-15,1 0-1 0,-2 0 2 16,-1 0 2-16,-2 0-1 0,2-2 1 15,-1 2 1-15,-2 0 4 0,1-1-4 0,0 1 1 16,0 0-1-16,1 0 2 0,0 0-2 16,3 1-1-16,-1-1 0 0,3 4 0 15,2-4 2-15,2 4-2 0,0-1 2 16,-1-1 0-16,3 3-1 0,0-1 0 0,0 1 2 15,2 2-1-15,0 0-1 0,1 1 2 16,1 3 0-16,1 4 1 0,4 2 0 16,1 7 4-16,2 5 4 0,3 8 1 15,5 7 3-15,0 7 0 0,4 5-1 0,2 7-4 16,2 8-4-16,3 7-6 0,0 6 0 15,3 7 1-15,-3 3 0 0,-1 2 1 0,1 2 2 16,-2-1-1-16,-1-1-2 16,1-1-4-16,1-5 0 0,-3-4 0 0,-1-6 1 15,-3-5-1-15,-1-8 2 0,-3-4 3 16,1-6-3-16,-3-3 0 0,-2-6 0 0,0-2 0 15,0-6-1-15,-2-1-2 0,1-5 3 16,-4-2 0-16,-1-4 1 0,-2-2 1 16,-2-3 0-16,-2-2 2 0,-2-3 0 15,-4-4 1-15,-2-1-1 0,-2-3-1 0,0-2 0 16,-2-3 1-16,-1 0-1 0,-2-1 0 15,0-2-1-15,0 0 0 0,0-1-2 0,0 1 0 16,1-2 0-16,-1 0-2 16,0 0 1-16,0 0-2 0,0 0 1 0,-1 0 0 15,-1 0-5-15,1 0 2 0,0 0 0 16,-2 0 1-16,0 1-6 0,-2-1-3 0,0 2-1 15,-2-1-4-15,-3 2-2 0,-2 1-3 16,-5 0 0-16,-4 2-1 0,-2 0-1 16,-7 1-2-16,-5 3-5 15,-7-2-6-15,-6 3-5 0,-5 1-4 0,-7 2-8 0,-8 1-4 16,-8 3-7-16,-9 1 3 0,-9 3 4 15,-11 4 4-15,-11 0 13 0,-11 3 16 0,-8 3 34 16,-14 3 26-16,-10 3 19 0,-13 6 12 16,-11 1 9-16,-12 6-3 0,-8 1-12 15,-9 6-13-15,-15 2-10 0,-14 6-8 16,-11 4 0-16,-4 1 9 0,10 3 2 0,12-6 13 15,11 0 23-15,10-4 27 0,12-1 10 16,13-4-2-16,18-3-4 0,14-5-14 16,17-3-26-16,14-7-26 0,15-4-16 0,12-2-9 15,13-5-7-15,9-6-4 0,10-1-2 16,9-1-1-16,6-4-1 0,9-2 0 0,4-1 2 15,4-6 0-15,4-2 1 0,1 2 3 16,4-2-1-16,0-4 1 0,3 2-2 16,3-3 3-16,1 0 4 0,0 0 6 15,4-1 3-15,0-1 0 0,2 1 3 16,1-1-6-16,2 0 3 0,-1 0-3 15,2 0 4-15,-1 0 1 0,3 0-3 0,-2 0 5 16,2 0-7-16,-2 1-9 0,2-1-3 16,-2 2-4-16,1 1-2 0,-1 1-3 15,0-1 0-15,0 1 2 0,2-1-1 0,-1 1 0 16,-1-4 0-16,-1 5 0 0,-1 1-1 15,-2-1-1-15,-4 2-1 0,-1 1 0 0,-2 0 1 16,-1 0 1-16,-2 1 2 0,0 1 1 16,-3 1 2-16,-1-3-1 0,0 3-2 15,-4 1 2-15,-2-1 0 0,3 3 0 16,-1-4-3-16,0 1 0 0,2-1 0 0,-1 0-8 15,3 0 3-15,0-3 6 0,3 1 0 16,3-1 1-16,2-2-1 0,3 1 6 16,2-3-2-16,2 0-6 0,2-2 1 15,3 0 0-15,0 3 6 0,-1-4-2 0,1 1-1 16,2-1 0-16,-1 1-1 0,-1 0 1 15,1 1-3-15,-1 0 3 0,0 1 1 0,-2-2 1 16,2-1-3-16,0 1 0 0,1 1 0 16,1-2 0-16,1 1-1 0,-2-1-3 15,2 0 1-15,2 0-3 0,-2 0 0 16,1 0-1-16,1 0 1 0,1 0 2 0,-1 0 1 15,-1 0 0-15,3 0 1 0,-1 0-2 16,0 2 1-16,0-1-1 0,0-1 4 16,0 1 1-16,2 2 1 0,0-3 1 15,0 2 0-15,-1 0 1 0,1-2-3 0,-2 0 0 16,2 0 2-16,-2 2 0 0,0-2 8 15,-1 0 25-15,-1 0 60 0,1-2 68 0,0 2 55 16,-2-4 47-16,-2-1 27 0,0-2-2 16,-4-7-39-16,-3-1-61 0,-6-6-54 15,-4-9-44-15,-3-3-33 0,-5-12-44 16,-4-11-138-16,-7-11-190 0,-10-18-264 15,-4-17-238-15,-3-12-126 0,-2-13-50 0,5-6 87 16,6-3 162-16,5 3 249 0</inkml:trace>
  </inkml:traceGroup>
</inkml:ink>
</file>

<file path=ppt/ink/ink2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9:13.58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A497D8C-A01C-459A-9569-2341CD140CD0}" emma:medium="tactile" emma:mode="ink">
          <msink:context xmlns:msink="http://schemas.microsoft.com/ink/2010/main" type="inkDrawing" rotatedBoundingBox="1505,12255 3119,12277 3118,12315 1504,12294" shapeName="Other"/>
        </emma:interpretation>
      </emma:emma>
    </inkml:annotationXML>
    <inkml:trace contextRef="#ctx0" brushRef="#br0">20 0 190 0,'-5'2'417'0,"2"0"51"0,-1-1 38 15,1-1-45-15,2 2-135 0,-1-1-104 0,1-1-75 16,1 1-42-16,-2 1-24 0,2-2-9 15,0 1-1-15,0-1 1 0,0 2 3 16,2-2 3-16,2 0-10 0,4 0 1 0,2 0 16 16,5-2 30-16,6 2 50 0,7-1 52 15,7 1 51-15,8-3 32 0,9 3 9 0,8-3-3 16,10 2-34-16,7 1-43 0,5-2-43 15,8 2-46-15,5 0-35 0,0 0-35 0,0 2-27 16,-2-2-16-16,-3 1-12 0,-8-1-3 16,-3 3-5-16,-11-2-5 0,-8 1 1 0,-7-1 0 15,-11 3-2-15,-7-3 1 0,-7 0-1 16,-5 0 2-16,-6-1 1 0,-4 2-1 15,-2 0 2-15,-3-2 2 0,-4 1-1 0,1-1-1 16,-2 1 0-16,0 0 0 0,-1 1-4 16,0-2-7-16,-1 0-14 0,1 2-26 0,-1-2-54 15,1 1-107-15,-1 1-146 0,-1-1-95 16,2 2-51-16,0-2-82 0,-6 1-117 15,-2-1-49-15,-2 0 64 16,-3 2 55-16,-2 1 43 0,-1-4 93 0</inkml:trace>
  </inkml:traceGroup>
</inkml:ink>
</file>

<file path=ppt/ink/ink2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9:17.08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BAB9829-A95C-4B22-8A99-91D605FD498F}" emma:medium="tactile" emma:mode="ink">
          <msink:context xmlns:msink="http://schemas.microsoft.com/ink/2010/main" type="writingRegion" rotatedBoundingBox="9791,12002 10618,12002 10618,12326 9791,12326">
            <msink:destinationLink direction="with" ref="{BE850CC1-EEAC-436D-ADBD-0722A88EBF5B}"/>
          </msink:context>
        </emma:interpretation>
      </emma:emma>
    </inkml:annotationXML>
    <inkml:traceGroup>
      <inkml:annotationXML>
        <emma:emma xmlns:emma="http://www.w3.org/2003/04/emma" version="1.0">
          <emma:interpretation id="{3C5C857D-219F-418B-B1B8-4CD3CA8ACD58}" emma:medium="tactile" emma:mode="ink">
            <msink:context xmlns:msink="http://schemas.microsoft.com/ink/2010/main" type="paragraph" rotatedBoundingBox="9791,12002 10618,12002 10618,12326 9791,12326" alignmentLevel="1"/>
          </emma:interpretation>
        </emma:emma>
      </inkml:annotationXML>
      <inkml:traceGroup>
        <inkml:annotationXML>
          <emma:emma xmlns:emma="http://www.w3.org/2003/04/emma" version="1.0">
            <emma:interpretation id="{9F5C29A1-1DBA-433A-A346-79FEEA99231C}" emma:medium="tactile" emma:mode="ink">
              <msink:context xmlns:msink="http://schemas.microsoft.com/ink/2010/main" type="line" rotatedBoundingBox="9791,12002 10618,12002 10618,12326 9791,12326"/>
            </emma:interpretation>
          </emma:emma>
        </inkml:annotationXML>
        <inkml:traceGroup>
          <inkml:annotationXML>
            <emma:emma xmlns:emma="http://www.w3.org/2003/04/emma" version="1.0">
              <emma:interpretation id="{0302B189-FA98-4202-95B9-4F535ADB67E5}" emma:medium="tactile" emma:mode="ink">
                <msink:context xmlns:msink="http://schemas.microsoft.com/ink/2010/main" type="inkWord" rotatedBoundingBox="9791,12002 10618,12002 10618,12326 9791,12326"/>
              </emma:interpretation>
              <emma:one-of disjunction-type="recognition" id="oneOf0">
                <emma:interpretation id="interp0" emma:lang="" emma:confidence="1">
                  <emma:literal/>
                </emma:interpretation>
              </emma:one-of>
            </emma:emma>
          </inkml:annotationXML>
          <inkml:trace contextRef="#ctx0" brushRef="#br0">2159-2279 150 0,'-19'6'455'15,"1"0"46"-15,3-2 29 0,0-1 15 0,4 0-210 16,0-2-142-16,3 2-82 0,2-1-44 15,3 0-25-15,0-2-13 0,1 0-8 16,4 2-3-16,4-1 0 0,2 3 5 0,6-3 10 16,4 0 11-16,4 1 19 0,5-4 26 15,4 1 32-15,4-4 43 0,1 2 40 0,4-1 42 16,-1 0 36-16,2-2 26 0,-1 2 7 15,-1-2-13-15,-2 4-23 0,-3-2-42 16,-2 2-43-16,-5 1-44 0,-2-1-38 0,-4 0-33 16,-5 2-23-16,-4-1-20 0,-1 1-10 15,-3 0-6-15,-1 0-8 0,-3 0-4 0,-1 0-4 16,1 0 3-16,-3 0-3 0,1 0-4 15,1 0-1-15,-2 0-5 0,1 0-7 16,0 0-10-16,-1 1-20 0,-1-1-32 0,2 0-50 16,-2 0-88-16,-2 0-116 0,2 2-96 15,-3 0-45-15,-2-2-26 0,-1-2-72 0,-5 2-103 16,-2 0 1-16,1 0 45 0,-3 2 30 15,1-4 42-15,0 2 114 0</inkml:trace>
          <inkml:trace contextRef="#ctx0" brushRef="#br0" timeOffset="-406.023">2148-2464 103 0,'-7'0'352'0,"4"0"47"0,-2 0 42 0,2 0-21 16,-1-2-103-16,0 1-76 0,3 1-50 16,-1-2-39-16,1 2-37 0,-1-2-33 15,2 2-30-15,0 0-15 0,2 0-11 0,-1 0-6 16,1 0 2-16,1 0 7 0,3 0 15 15,2 2 23-15,3 0 29 0,2-2 33 0,4 0 28 16,1 0 25-16,4 0 18 0,3-4 3 16,2 2-3-16,5-3-12 0,2 1-14 0,4 0-14 15,3-3-13-15,4-1-10 0,0 1-6 16,1 0-4-16,0 0 2 0,0-1-4 15,-5 2-10-15,-5 0-10 0,-4 0-13 0,-5 2-15 16,-5 3-15-16,-5-2-11 0,-2-1-9 16,-6 4-6-16,-1 0-5 0,-2-2-7 0,-1 2-4 15,-2 0-7-15,-1 0-4 0,-1 0-4 16,-1 0-3-16,0 2-3 0,0-2-10 15,0 0-15-15,0 0-26 0,2 4-43 0,0-4-76 16,-2 1-110-16,1-1-100 0,1 0-63 16,-2 0-16-16,0 0 0 0,0 0-5 0,-5 2-24 15,-1-1-55-15,-4 0-9 0,-1 2-3 16,-3 3 20-16,-2-1 65 0</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8:17.62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22C1C72-0AB8-448E-BBB9-1634FDCD5148}" emma:medium="tactile" emma:mode="ink">
          <msink:context xmlns:msink="http://schemas.microsoft.com/ink/2010/main" type="writingRegion" rotatedBoundingBox="4489,10257 5216,10257 5216,10621 4489,10621"/>
        </emma:interpretation>
      </emma:emma>
    </inkml:annotationXML>
    <inkml:traceGroup>
      <inkml:annotationXML>
        <emma:emma xmlns:emma="http://www.w3.org/2003/04/emma" version="1.0">
          <emma:interpretation id="{C5ED7E2F-1A3D-4066-8876-4DB40D0E5107}" emma:medium="tactile" emma:mode="ink">
            <msink:context xmlns:msink="http://schemas.microsoft.com/ink/2010/main" type="paragraph" rotatedBoundingBox="4489,10257 5216,10257 5216,10621 4489,10621" alignmentLevel="1"/>
          </emma:interpretation>
        </emma:emma>
      </inkml:annotationXML>
      <inkml:traceGroup>
        <inkml:annotationXML>
          <emma:emma xmlns:emma="http://www.w3.org/2003/04/emma" version="1.0">
            <emma:interpretation id="{92F49DE5-DB1D-400B-AB7D-9169E05E83EA}" emma:medium="tactile" emma:mode="ink">
              <msink:context xmlns:msink="http://schemas.microsoft.com/ink/2010/main" type="line" rotatedBoundingBox="4489,10257 5216,10257 5216,10621 4489,10621"/>
            </emma:interpretation>
          </emma:emma>
        </inkml:annotationXML>
        <inkml:traceGroup>
          <inkml:annotationXML>
            <emma:emma xmlns:emma="http://www.w3.org/2003/04/emma" version="1.0">
              <emma:interpretation id="{F6412E30-B13D-4126-B8D0-6CEDE7369B3E}" emma:medium="tactile" emma:mode="ink">
                <msink:context xmlns:msink="http://schemas.microsoft.com/ink/2010/main" type="inkWord" rotatedBoundingBox="4489,10257 5216,10257 5216,10621 4489,10621"/>
              </emma:interpretation>
              <emma:one-of disjunction-type="recognition" id="oneOf0">
                <emma:interpretation id="interp0" emma:lang="" emma:confidence="1">
                  <emma:literal>+</emma:literal>
                </emma:interpretation>
                <emma:interpretation id="interp1" emma:lang="" emma:confidence="0">
                  <emma:literal>4</emma:literal>
                </emma:interpretation>
                <emma:interpretation id="interp2" emma:lang="" emma:confidence="0">
                  <emma:literal>x</emma:literal>
                </emma:interpretation>
                <emma:interpretation id="interp3" emma:lang="" emma:confidence="0">
                  <emma:literal>t</emma:literal>
                </emma:interpretation>
                <emma:interpretation id="interp4" emma:lang="" emma:confidence="0">
                  <emma:literal>y</emma:literal>
                </emma:interpretation>
              </emma:one-of>
            </emma:emma>
          </inkml:annotationXML>
          <inkml:trace contextRef="#ctx0" brushRef="#br0">-3928 3513 333 0,'-22'10'427'0,"2"1"30"0,2-4 19 15,4 1-97-15,4-2-136 0,3 0-85 0,3 0-42 16,3-1-23-16,4 1-13 0,5-1-21 15,6-2-16-15,5-1-12 0,6 0-8 0,5-2-8 16,7 0-1-16,2 0 4 0,4-4 11 16,0 4 22-16,2-3 36 0,-2-1 49 15,1 3 47-15,-4-3 52 0,-2 1 35 0,-3 0 19 16,-4 0 2-16,-2 2-18 0,-7-2-18 15,-2 3-32-15,-4-1-28 0,-3 1-26 0,-2-2-27 16,-3 2-24-16,-2-1-25 0,-3 1-22 16,0 0-20-16,0 0-16 0,1 0-11 0,-3 0-9 15,1 0-6-15,-1 0-5 0,-1 0-1 16,2 0-3-16,0 0-10 0,-2 0-13 0,0 0-21 15,0 0-28-15,0 0-40 0,-2-2-63 16,0 2-90-16,1 0-91 0,-2 0-54 0,-1 0-16 16,-2 0 11-16,1 0 42 0,-2-1 58 15,0 1 49-15,-2-1-10 0,1 1-58 16,-2-2-101-16,2 0-46 0,-1 2 2 0,1-3 38 15,3 1 73-15</inkml:trace>
          <inkml:trace contextRef="#ctx0" brushRef="#br0" timeOffset="-391.0222">-3959 3310 51 0,'-5'3'326'0,"0"1"50"15,2-2 42-15,1-1-23 0,1 2-67 16,1-3-66-16,0 1-52 0,0-1-38 0,3 2-37 16,2-2-33-16,1 0-25 0,5-2-7 15,2 1 8-15,4-2 24 0,4 0 30 16,2-2 36-16,6-2 43 0,2 0 31 0,4 0 14 15,3-4-1-15,3 4-13 0,0 1-28 16,4-1-45-16,-4 0-43 0,-2 1-38 0,-3 2-31 16,-4 0-22-16,-3 0-15 0,-3 2-10 15,-5 0-5-15,0-1-3 0,-4 2-2 0,-4 1 0 16,-2-1-1-16,-2 1 1 0,-1 0 0 15,-3 0-1-15,-1 0-1 0,0 0 0 0,-3 0-2 16,-1 0-15-16,2 0-36 0,-2 1-72 16,-2-1-96-16,1 1-79 0,-4 2-45 15,0 1-30-15,-1-4-50 0,-4 2-59 0,1 3-68 16,-4-1-6-16,-1 0 1 0,0 4 20 15,-2-1 74-15</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2:40.4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DAD169B-2FCE-46BF-9AC8-7624E4C19E22}" emma:medium="tactile" emma:mode="ink">
          <msink:context xmlns:msink="http://schemas.microsoft.com/ink/2010/main" type="inkDrawing" rotatedBoundingBox="13026,8558 19457,5717 19968,6876 13538,9717" semanticType="callout" shapeName="Other">
            <msink:sourceLink direction="from" ref="{93D159EE-DF58-4C01-A78F-6373CAEB8C78}"/>
            <msink:sourceLink direction="to" ref="{810DB980-9F58-4EB0-ADBA-1814A849E4EA}"/>
          </msink:context>
        </emma:interpretation>
      </emma:emma>
    </inkml:annotationXML>
    <inkml:trace contextRef="#ctx0" brushRef="#br0">5418 50 168 0,'-2'-2'258'15,"2"-3"40"-15,3 2-28 0,-1-1-39 16,4 0-30-16,4-2-16 0,1 1-15 0,1 1-19 16,4-3-15-16,5 3-6 0,-2 0-4 15,4 1-9-15,1 2-11 0,1 1-19 0,2 0-17 16,0 0-23-16,3 3-13 0,-1 1-10 15,-1 1-10-15,2 3-3 0,0 0-4 0,0 2 0 16,2 2-3-16,-1-1-3 0,3 3 2 16,-1 1-1-16,0 1 1 0,2 1-1 15,-2 1 0-15,2 3 3 0,-4-1 2 0,1 2 0 16,-2 3 0-16,-2-1 1 0,-2 1 0 15,-4 1-1-15,-2-2-1 0,-1 0 0 0,-3 2 2 16,-2-2-3-16,-1 0-4 0,-2 2 0 16,-5-1 1-16,-1 1-2 0,-2-3-3 15,-4 1 2-15,-3-1 2 0,-2 0-1 0,-3-1 1 16,-2 1 0-16,-4-2-1 0,0 2 2 16,-4-2 0-16,-2 1-2 0,-3-1 0 0,-1 0 1 15,-2 2 3-15,0-4 0 0,-1 2 0 16,-2-2 0-16,0 0 0 0,0 1 0 15,1-1-1-15,1-1-2 0,-1-1 3 0,-1 0-2 16,4 2 0-16,-3 0 0 0,1-1-3 16,-1 1 0-16,1 0 0 0,-1 2 0 0,-1-1-1 15,0 2-1-15,2-1 6 0,-4 4-3 16,1-2 0-16,-1 1 0 0,0 2 2 15,-1 1-1-15,0 0-1 0,-2 0 1 0,-1 2 0 16,1-1 0-16,-3 2-1 0,2-4-3 16,-2 2 3-16,-2-1 0 0,-1-1 0 0,0-2 0 15,-1 0-2-15,-4-2 2 0,0 1-3 16,-3-1 1-16,-2-3 1 0,1 0-1 15,-2 0 2-15,-1-2-1 0,0 0 1 0,-1 2-1 16,0-3 0-16,0-1 0 0,-1 3-1 16,0-3 3-16,1 3 2 0,0-6 1 0,-1 4 1 15,0-2-1-15,1 2 2 0,-3-1-5 16,2 1 0-16,-4-4 0 0,2 4-2 15,-3-4 1-15,0 4-1 0,-3-2 0 0,-3-2-3 16,-1 2 2-16,1-2 0 0,-2 1 0 0,0 0 0 16,-1 0 2-16,-1 0-2 0,-1 0 1 15,1-1 1-15,2 2 0 0,0-3-2 0,4 2 2 16,-3-2 2-16,4-1-2 0,0 1-2 15,0 0 0-15,1-3 2 0,0 1-2 16,-1-2 0-16,0 0 1 0,0-1 1 0,1 2 3 16,0-1-3-16,1-2 0 0,1 1 0 15,0 1 0-15,0 0 0 0,1-1-4 0,1 0 2 16,1 1 2-16,1 0 1 0,1-1 0 15,3 0 3-15,3-1 0 0,2 1 2 16,1 0-3-16,1-1-3 0,4-1 1 0,3-1-1 16,4 1 1-16,2-3-2 0,4 2 1 15,1-3 0-15,1 0 0 0,3 0-1 0,-3 0-2 16,3 0 2-16,-3 0 1 0,3 1 0 15,-1 1 1-15,2-1 1 0,0 2 0 16,1-2 0-16,2 2 0 0,2 1-2 0,0 0-2 16,-1-1 0-16,4 4 0 0,-2 0 0 15,2-2 3-15,1 2 0 0,2 0 0 0,2 4 0 16,-1-4 2-16,1 1-2 0,1 3 0 15,0-2 3-15,-2 1-3 0,3 3 0 16,-3 0 0-16,-1 1-1 0,0 1 0 0,0 4-4 16,-2 0 3-16,1 2-2 0,-1 0 2 15,2 2 0-15,0-1-1 0,0-1 1 0,1 0 0 16,2 1 0-16,2-4-1 0,0 1 2 15,-1-1 0-15,4-4 0 0,0-2 0 16,2 0 3-16,-3-3 0 0,3 0-1 0,-1-6 1 16,2 3-2-16,-1-1-2 0,1 0 1 15,-2 2 1-15,0 0-1 0,-1 2 0 0,0 3 1 16,0 0 5-16,-2 3-5 0,-1 1 0 15,0 0 0-15,-1 0 0 0,-1 0 2 0,0 0 4 16,1 0 6-16,0-3 5 0,-1 0 7 16,2-5 10-16,1 1 5 0,1-2 10 0,0-2 9 15,3-1 6-15,-2-1 1 0,1-2-6 16,0 0-6-16,1 1-9 0,-1-2-14 15,2 0-11-15,-1 1-12 0,-1-1-4 0,2 2-4 16,-1 0-3-16,-1 1 1 0,0 2 1 16,1-1 1-16,-1 0 0 0,-1 1 0 0,2-1 1 15,-1 0-1-15,-1 2 3 0,1-1-1 16,1-5 3-16,-1 4-2 0,2-3 7 15,-2-1 6-15,1 0 1 0,-1 0 2 0,-1-1-2 16,0-3 3-16,1 2-7 0,1-1-6 16,-2 0-2-16,1 0-2 0,0 0-2 0,-1 2-1 15,3 1 0-15,-3-1-1 0,2 1-3 16,-1 1 2-16,-1-1-1 0,-2 3 0 15,2 0 1-15,-2 1 1 0,0 1 1 0,1-1 1 16,-3-1 1-16,1 1 1 0,1-1-2 16,1-1 4-16,-1 0 2 0,0-1 6 0,2-1 5 15,-2 0 1-15,2 0 4 0,-2-1-2 16,2-2-5-16,0 0-6 0,0 2-3 15,0-2-4-15,-2 0-3 0,2 3 1 0,-4 0-3 16,1 2 1-16,-3 2-2 0,-2 1 2 16,-2 4-1-16,-3 1 2 0,2 2 2 0,-3 2 3 15,1-1-1-15,0 2-1 0,2 0 4 16,-2 0-6-16,2-1 0 0,-1-2-2 15,1 3 2-15,0-2 1 0,-2-1 1 0,2 0 0 16,-2 1 3-16,0-1 2 0,2 2 1 16,-2 0 0-16,2 2 0 0,0-1 4 0,1 3 3 15,1-2-1-15,1-1 1 0,-1-1-1 16,3 0 1-16,1-3-3 0,2-1-1 15,3-1 1-15,1-4 11 0,2 1 18 0,0-5 14 16,0-1 9-16,3-1 4 0,2-3-1 16,0-3-12-16,1-5-14 0,0-2-16 0,2 0-9 15,-1-5-9-15,-1 1-4 0,-1-1 0 16,1-2-2-16,-1-2-2 0,-1 2 2 15,1-2 5-15,-2-1 0 0,0 0-4 0,2-4-3 16,-2 1-7-16,1-3-13 0,-1 0-16 16,0-3-11-16,2-1-6 0,-1 1-5 0,1 1 3 15,1 4 13-15,1 2 9 0,-1 4 10 16,0 5 7-16,1 2 5 0,-3 6 2 15,1 2-4-15,0 5 2 0,0 2 2 0,-2 6 1 16,-2 4 1-16,1 3 1 0,-2 2 3 16,-2 4 0-16,-1 4 2 0,0 1 1 0,-3 2 4 15,-1-1 0-15,1 5 3 0,-2-4 5 0,-1 4 3 16,-2-2 1-16,1 1 0 0,1-2 0 15,-4 0 0-15,4 0 1 0,-1-3 4 16,1 1 16-16,2-1 9 0,3-1 6 0,-1-1 8 16,3-1 0-16,2 1 2 0,3-2-9 15,2 0 2-15,3-4-1 0,3-1 1 0,3-3-1 16,7-3-8-16,1-4-6 0,6-3-19 15,7-5-35-15,3-4-101 0,2-4-104 16,4-4-64-16,3-2-141 0,-1-3-215 0,3 0-93 16,-3 0 28-16,-2 1 63 0,-1 1 44 15,-2 2 131-15</inkml:trace>
  </inkml:traceGroup>
</inkml:ink>
</file>

<file path=ppt/ink/ink2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2:02.3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5A76091-4390-40B5-BC53-4D809180A12D}" emma:medium="tactile" emma:mode="ink">
          <msink:context xmlns:msink="http://schemas.microsoft.com/ink/2010/main" type="writingRegion" rotatedBoundingBox="12421,12535 13312,12535 13312,13115 12421,13115"/>
        </emma:interpretation>
      </emma:emma>
    </inkml:annotationXML>
    <inkml:traceGroup>
      <inkml:annotationXML>
        <emma:emma xmlns:emma="http://www.w3.org/2003/04/emma" version="1.0">
          <emma:interpretation id="{A0724EAB-8B55-4280-A06A-E9F50F76C088}" emma:medium="tactile" emma:mode="ink">
            <msink:context xmlns:msink="http://schemas.microsoft.com/ink/2010/main" type="paragraph" rotatedBoundingBox="12421,12535 13312,12535 13312,13115 12421,13115" alignmentLevel="1"/>
          </emma:interpretation>
        </emma:emma>
      </inkml:annotationXML>
      <inkml:traceGroup>
        <inkml:annotationXML>
          <emma:emma xmlns:emma="http://www.w3.org/2003/04/emma" version="1.0">
            <emma:interpretation id="{57DC52AA-C814-46F8-885B-6DB8C3D47A06}" emma:medium="tactile" emma:mode="ink">
              <msink:context xmlns:msink="http://schemas.microsoft.com/ink/2010/main" type="line" rotatedBoundingBox="12421,12535 13312,12535 13312,13115 12421,13115"/>
            </emma:interpretation>
          </emma:emma>
        </inkml:annotationXML>
        <inkml:traceGroup>
          <inkml:annotationXML>
            <emma:emma xmlns:emma="http://www.w3.org/2003/04/emma" version="1.0">
              <emma:interpretation id="{810DB980-9F58-4EB0-ADBA-1814A849E4EA}" emma:medium="tactile" emma:mode="ink">
                <msink:context xmlns:msink="http://schemas.microsoft.com/ink/2010/main" type="inkWord" rotatedBoundingBox="12421,12535 13312,12535 13312,13115 12421,13115">
                  <msink:destinationLink direction="with" ref="{630492C6-E2C7-49C2-953D-ED2E9BC682E4}"/>
                  <msink:destinationLink direction="to" ref="{EDAD169B-2FCE-46BF-9AC8-7624E4C19E22}"/>
                </msink:context>
              </emma:interpretation>
              <emma:one-of disjunction-type="recognition" id="oneOf0">
                <emma:interpretation id="interp0" emma:lang="" emma:confidence="0">
                  <emma:literal>/</emma:literal>
                </emma:interpretation>
                <emma:interpretation id="interp1" emma:lang="" emma:confidence="0">
                  <emma:literal>I</emma:literal>
                </emma:interpretation>
                <emma:interpretation id="interp2" emma:lang="" emma:confidence="0">
                  <emma:literal>,</emma:literal>
                </emma:interpretation>
                <emma:interpretation id="interp3" emma:lang="" emma:confidence="0">
                  <emma:literal>S</emma:literal>
                </emma:interpretation>
                <emma:interpretation id="interp4" emma:lang="" emma:confidence="0">
                  <emma:literal>'</emma:literal>
                </emma:interpretation>
              </emma:one-of>
            </emma:emma>
          </inkml:annotationXML>
          <inkml:trace contextRef="#ctx0" brushRef="#br0">5557-1946 197 0,'6'-15'406'16,"-3"3"59"-16,-1 0 42 0,-1 3-74 0,-2-2-102 16,1 4-101-16,-3 0-76 0,1 2-56 15,0 2-38-15,1 1-22 0,-2 2-13 0,-2 3-6 16,0 3 6-16,0 2 24 0,-1 3 34 15,-2 7 55-15,-1-1 59 0,-2 3 52 16,-2 3 28-16,-1 2-4 0,-2-1-24 0,-1 3-45 16,-4-1-56-16,-1 0-52 0,-2 4-39 15,-3-4-23-15,0 0-41 0,-3 0-114 0,2-1-111 16,0-4-111-16,-1-2-265 0,2-3-148 15,4-5-48-15,-1 0 63 0,3-3 83 16,4-4 97-16</inkml:trace>
          <inkml:trace contextRef="#ctx0" brushRef="#br0" timeOffset="-319.0182">4719-1720 201 0,'-11'-4'358'0,"1"-2"66"0,4 2 18 0,0-1-54 16,1 1-59-16,2 0-65 0,3-2-70 0,0 2-64 15,2 0-46-15,1 1-32 0,0-2-20 16,3 3-10-16,2 1-3 0,0 1 3 16,1 0 4-16,4 2 10 0,-2 4 36 0,3 3 55 15,2 0 53-15,0 5 46 0,1 2 33 16,4 1 38-16,-2 1-2 0,3 2-37 0,0 2-43 15,2-1-44-15,0-1-34 0,2 2-47 16,0-1-32-16,1-4-22 0,1 0-13 16,-1 1-9-16,0-4-7 0,-2-1-32 0,-1-2-72 15,-1-4-110-15,-4-1-96 0,-1-3-59 16,-1-5-91-16,-6-1-155 0,-3-4-95 0,-3-1 20 15,-4-2 50-15,-1 2 34 0,-1 0 80 16</inkml:trace>
        </inkml:traceGroup>
      </inkml:traceGroup>
    </inkml:traceGroup>
  </inkml:traceGroup>
</inkml:ink>
</file>

<file path=ppt/ink/ink2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2:03.92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14A7915-57F5-4544-A5D7-6BFFEC17C283}" emma:medium="tactile" emma:mode="ink">
          <msink:context xmlns:msink="http://schemas.microsoft.com/ink/2010/main" type="writingRegion" rotatedBoundingBox="7773,14130 11511,14354 11264,18484 7526,18261"/>
        </emma:interpretation>
      </emma:emma>
    </inkml:annotationXML>
    <inkml:traceGroup>
      <inkml:annotationXML>
        <emma:emma xmlns:emma="http://www.w3.org/2003/04/emma" version="1.0">
          <emma:interpretation id="{A2A23D44-6D85-4BB0-9899-2C5A54BCFB42}" emma:medium="tactile" emma:mode="ink">
            <msink:context xmlns:msink="http://schemas.microsoft.com/ink/2010/main" type="paragraph" rotatedBoundingBox="7773,14130 11511,14354 11463,15158 7725,14935" alignmentLevel="1"/>
          </emma:interpretation>
        </emma:emma>
      </inkml:annotationXML>
      <inkml:traceGroup>
        <inkml:annotationXML>
          <emma:emma xmlns:emma="http://www.w3.org/2003/04/emma" version="1.0">
            <emma:interpretation id="{9DEFB74E-EDD4-4EFE-866D-EEF115B0D31A}" emma:medium="tactile" emma:mode="ink">
              <msink:context xmlns:msink="http://schemas.microsoft.com/ink/2010/main" type="line" rotatedBoundingBox="7773,14130 11511,14354 11463,15158 7725,14935"/>
            </emma:interpretation>
          </emma:emma>
        </inkml:annotationXML>
        <inkml:traceGroup>
          <inkml:annotationXML>
            <emma:emma xmlns:emma="http://www.w3.org/2003/04/emma" version="1.0">
              <emma:interpretation id="{29F7E762-FC30-4994-9506-AF58D9AC9851}" emma:medium="tactile" emma:mode="ink">
                <msink:context xmlns:msink="http://schemas.microsoft.com/ink/2010/main" type="inkWord" rotatedBoundingBox="7773,14130 11511,14354 11463,15158 7725,14935">
                  <msink:destinationLink direction="to" ref="{A6AEA3D3-9857-4E04-8DAF-67BBF955B72A}"/>
                </msink:context>
              </emma:interpretation>
              <emma:one-of disjunction-type="recognition" id="oneOf0">
                <emma:interpretation id="interp0" emma:lang="" emma:confidence="1">
                  <emma:literal/>
                </emma:interpretation>
              </emma:one-of>
            </emma:emma>
          </inkml:annotationXML>
          <inkml:trace contextRef="#ctx0" brushRef="#br0">22 37 298 0,'0'-1'381'0,"0"-4"61"0,0 3-16 16,0-3-52-16,0 3-61 0,0-3-67 0,2 1-70 16,-2 1-54-16,0 0-36 0,0 0-17 15,0 2-6-15,0-3 11 0,0 4 13 0,-2 0 12 16,2 0 7-16,-2 0 5 0,1 0 1 15,1 2-3-15,-2 0-7 0,1-1-6 16,1 2 5-16,-2 0 17 0,-1 2 20 0,1 3 25 16,1-1 23-16,-2 3 24 0,1 1 11 15,0 1-7-15,1 1-16 0,1-1-23 0,0 4-24 16,0-1-28-16,0 1-25 0,1 0-20 15,-1-1-18-15,4 2-13 0,-3-1-11 16,2 0-11-16,1 1-9 0,-1 0-5 0,1-1-3 16,1 1-4-16,1-1 1 0,2-1-3 15,0 0 4-15,2-2-2 0,1-2 1 0,0-1 3 16,5-1-2-16,0-4 0 0,4-1 0 15,4-3-1-15,-1-2-2 0,3-5-1 16,-3 0 0-16,1-1-1 0,-2-4-1 0,-1 2-1 16,-2-4-1-16,-2 2 2 0,-3-1 0 15,1-1 0-15,-3 1 1 0,-2 2 1 0,-1 2-1 16,-2 0-1-16,-3 5-2 0,1-2 1 15,-2 2-2-15,0 0 0 0,1 3-1 16,-1 0 3-16,0 3-2 0,2 3 1 0,2-1 0 16,1 3 2-16,2 0 1 0,-1 2 0 15,2 1 3-15,2-3-2 0,-2 3-2 0,3-4 2 16,1 0 0-16,-1-2 1 0,2 1 3 15,-1-5-1-15,3 1 6 0,-1-4-3 0,1-2 1 16,-1 0-3-16,0-3-1 0,-1-1 1 16,-2 1-2-16,-1-3 4 0,-2 1 5 0,-1 0 5 15,-4-3 5-15,-1 4 1 0,-1-3 4 16,-2 0-1-16,0 1-5 0,-2-1-3 0,-2 3-6 15,-1-3-3-15,0 1-3 0,-1 1-4 16,1 2-5-16,-1 3-11 0,0 0-19 16,1 0-33-16,2 1-59 0,-1-1-131 0,0 4-151 15,4-2-86-15,0 0-102 0,-1 1-165 16,-1 1-106-16,0 0 45 0,-3-2 109 0,3 1 72 15,0-2 106-15</inkml:trace>
          <inkml:trace contextRef="#ctx0" brushRef="#br0" timeOffset="562.032">746-85 259 0,'-3'-5'473'0,"0"-9"42"16,3 3 34-16,0-4 3 0,1 0-148 0,4-2-67 16,4 0-10-16,2-1 24 0,2-1 30 0,3 4 5 15,1-1-27-15,1 2-49 0,1 1-52 16,-2 3-60-16,-1 5-58 0,0 0-48 0,-2 3-34 15,-2 2-22-15,-2 0-9 0,-2 0-4 16,-2 3 0-16,-3 4 2 0,-1 2 1 16,-5 4 2-16,0 2-1 0,-5 2 0 0,-2-1-2 15,1 5-3-15,-4-1-2 0,0-1-6 16,-1 1-1-16,3 0-5 0,0-5-1 0,0 1-2 15,2-3-1-15,1-3 1 0,1-1-2 16,3-4 1-16,0 2 1 0,1-4-1 16,0 1 1-16,0-2 1 0,1-1-1 0,1 3-2 15,1-4 1-15,-2 1-1 0,2-1 0 16,0 1 0-16,0-1-2 0,0 2 2 0,0-2-3 15,0 1-1-15,0 1-1 0,0-2 2 16,2 1 0-16,1 2 0 0,0-2 4 16,5 2-1-16,1-3 3 0,3 2-1 0,5-2 1 15,2-2-3-15,3-1-16 0,3 1-59 16,4-1-185-16,-1-3-156 0,2 0-299 0,-1 0-199 15,-1-1-91-15,-3 0 2 0,1 0 154 16,1 2 138-16,1-3 289 0</inkml:trace>
          <inkml:trace contextRef="#ctx0" brushRef="#br0" timeOffset="3435.1965">1217-78 120 0,'-3'3'430'0,"1"-1"60"0,0-1 35 0,1-1-28 16,1-1-117-16,1-1-140 0,3 1-94 15,0-2-52-15,4 0-21 0,3 0-8 0,5-1-2 16,3 0-3-16,3-2-5 0,2 1-9 16,3 1-12-16,1 0-16 0,1 1-27 15,-1-1-28-15,1 1-27 0,-1-4-135 0,-3 2-203 16,1 2-105-16,-6-4-41 0,1 2-9 15,-4-2 8-15,0 3 127 0</inkml:trace>
          <inkml:trace contextRef="#ctx0" brushRef="#br0" timeOffset="3151.1801">1384-324 303 0,'5'-4'433'0,"-2"-1"45"0,-1 2 32 16,-1 1-99-16,-1-1-125 0,0 0-97 16,0 2-64-16,0-1-40 0,0 1-30 15,0-1-18-15,0 1-14 0,0 1-10 0,0 0-4 16,0 0-3-16,0 0-1 0,0 0-1 15,-1 0 3-15,1-1 6 0,0 1 2 0,0 0 14 16,0 0 18-16,0 0 20 0,0 0 17 16,0 0 17-16,0 0 17 0,0 0 11 15,0 0-1-15,0 0-3 0,0 0-12 0,0 0-13 16,0 0-16-16,0 0-22 0,-2 0-16 15,2 0-18-15,-1 1-4 0,1-1-11 0,0 1-7 16,0 1-6-16,0-2-2 0,0 3 2 16,0-2-5-16,0 3 5 0,0 0 5 15,1 2 6-15,-1 2 8 0,0-1 1 0,2 0 4 16,-1 1 7-16,-1 4 2 0,2-1 8 15,0 2 6-15,-2 2 8 0,1-1 10 0,-1 2 11 16,2-1 17-16,-1 3 18 0,-1 0 10 16,3 1 12-16,-3 0 6 0,2-1-3 15,0-1-16-15,-2 0-21 0,1-1-20 0,1-2-22 16,-2 0-17-16,1-3-6 0,3 2 1 0,-3-4 1 15,2 2 1-15,2-1 3 0,-2-3 1 16,2-2-6-16,1 3-5 0,-1-2-3 16,1-2 0-16,2 1-1 0,0-2 1 0,2 1-1 15,1-3 1-15,1 2-3 0,1-3-3 16,0 1-1-16,1-1-6 0,2-1-2 0,-2 1-5 15,-2-3-2-15,1 2-3 0,0-3-2 16,-2 1 0-16,0 3-5 0,-3-4-9 0,1 3-15 16,-2-1-22-16,-1 1-32 0,0-2-42 15,-1 2-51-15,0-2-62 0,-1 2-69 16,3-1-51-16,-4 2-30 0,2-1-4 0,-2-3 26 15,0 2 44-15,0-3-6 0,-4 0-67 16,-1-1-96-16,-3 0-38 0,-3 1-16 0,0 1 4 16,-3-4 78-16</inkml:trace>
          <inkml:trace contextRef="#ctx0" brushRef="#br0" timeOffset="4078.2333">1923 394 346 0,'-3'5'479'0,"0"-2"37"16,3 1 21-16,-2 0-81 0,2-3-187 15,2 1-121-15,0-1-68 0,-1-1-35 0,4-1-20 16,0-1-15-16,1-3-16 0,2 1-78 16,-3-1-154-16,-1-2-152 0,1-2-81 0,-3 2-40 15,-1-1-10-15,-1-1 63 0</inkml:trace>
          <inkml:trace contextRef="#ctx0" brushRef="#br0" timeOffset="4983.285">2273-25 321 0,'0'-1'451'0,"1"0"48"0,2-3 27 0,2 2-98 16,0-3-124-16,3 2-86 0,0-1-27 15,1 0 19-15,4 1 53 0,-1-1 55 0,4 1 34 16,0 0 5-16,1 1-24 0,1 2-54 16,-1 0-75-16,0 0-61 0,1 4-45 15,1 0-27-15,-2 2-12 0,1 1-4 0,-1 3 4 16,0 0-3-16,1 1-4 0,-4 2-2 15,0 0-4-15,-3 3-5 0,0 0-9 0,-1 0-5 16,-4 2-1-16,-1-3-3 0,-2 4-2 16,-3 0-2-16,0-1-3 0,-3 1-3 0,-3 0 0 15,1-1-5-15,-2-3 0 0,0-1-1 16,0 1-1-16,-1-4 1 0,-1-1 0 15,-1-2-1-15,1-1 1 0,-1 1 0 0,1-4 0 16,-1-1-2-16,1-2 0 0,-1 1 0 16,-1-2-1-16,2 0-2 0,-1 0-2 0,1-2 1 15,1 2-2-15,2-2 0 0,-1 0 0 16,1 1 1-16,3-2 3 0,0 2 0 15,1-1 1-15,1-1 0 0,1 0-2 0,1 1-2 16,2-3-3-16,2-2-1 0,3 0 1 16,3-2-1-16,2-1-1 0,3-1 0 0,2 1-1 15,1-3-3-15,2 1-6 0,0 0-5 16,1-1-4-16,0 0-4 0,0-3-8 15,-2 2 0-15,1-2 0 0,-2 0-2 0,0 0 2 16,-2 1 1-16,-1 1 6 0,-2-1 3 16,-1 0 7-16,0 1 6 0,-2 2 5 0,-2-3 3 15,1 4 1-15,-2-3 3 0,-1 2 0 16,0 1 1-16,-1 0 0 0,-1 1 1 15,-2 3 6-15,0-2 3 0,0 4 4 0,-3 0 8 16,2 1 3-16,-2 3 3 0,-2-2 1 16,1 3-4-16,-2 0-5 0,-2 3-5 0,-3 0-7 15,0 2-3-15,-3 2-4 0,0 5-1 16,-2-1 0-16,2 3-1 0,-1 1 3 0,1 2-1 15,-1 0 2-15,5 4-1 0,0-2 1 16,1 3 2-16,4-3-1 0,2 2 0 0,3-2 3 16,2 0 0-16,5-2 0 0,2-1 0 15,3-1-1-15,4-2-13 0,3 0-45 0,0-3-132 16,3-2-154-16,2-3-103 0,0-4-204 15,0-2-199-15,-2-2-66 0,-1-2 71 16,-1 0 123-16,1-2 85 0,-2 0 197 0</inkml:trace>
          <inkml:trace contextRef="#ctx0" brushRef="#br0" timeOffset="5681.325">3192 229 40 0,'-1'-1'342'0,"1"-2"72"0,0-1 57 15,1-2-25-15,1 1-71 0,1-2-83 0,2 0-81 16,0 0-60-16,1-1-45 0,2 0-18 16,1 0 3-16,2-1 16 0,2 2 21 0,1 1 16 15,0 0 12-15,1 2-1 0,-1 3-3 16,0-3-3-16,0 4-3 0,1 4 5 15,-1-1 1-15,-2 2 0 0,1 2-3 0,-2 4-9 16,-1 1-12-16,-1 1-19 0,-3 0-10 16,-1 1-8-16,-2 2-5 0,-3-2-7 0,-1 4-3 15,-4-4-3-15,0 1-10 0,-4 1-7 16,1-1-7-16,-3-1-7 0,1-1-9 0,-1-1-10 15,2-1-2-15,-1-3-5 0,2 1 3 16,0 0-4-16,2-4 0 0,1 2 1 0,2-5 0 16,0 3-2-16,0-4-8 0,0 2-1 15,3-2-1-15,-2 1 1 0,1-1-3 0,1-1 0 16,0 1 1-16,0-1-2 0,0 0 0 15,0 2-2-15,0-2 0 0,0 0 0 16,-2 1-1-16,2-1 2 0,0 2 0 0,0 0 1 16,0-2-2-16,0 1 1 0,-2-1 0 15,2 1-1-15,0-1 0 0,0 1 1 0,2-1 0 16,-2 0 0-16,2 0 1 0,1 2-1 15,0 0 2-15,0-2-1 0,3 1 2 0,-1 0-1 16,3-1 2-16,2 1 2 0,-1 1 1 16,4 0 2-16,1-1 4 0,2 1-1 15,3-2 1-15,1 0-2 0,4 0-3 0,0 0-13 16,2-3-75-16,5-1-196 0,-5-1-229 15,1-4-279-15,0 1-149 0,-2-3-68 0,2-1 31 16,-1-2 170-16,0 0 217 0</inkml:trace>
        </inkml:traceGroup>
      </inkml:traceGroup>
    </inkml:traceGroup>
    <inkml:traceGroup>
      <inkml:annotationXML>
        <emma:emma xmlns:emma="http://www.w3.org/2003/04/emma" version="1.0">
          <emma:interpretation id="{99909C33-370C-4AAF-A9CF-3471A44B45A2}" emma:medium="tactile" emma:mode="ink">
            <msink:context xmlns:msink="http://schemas.microsoft.com/ink/2010/main" type="paragraph" rotatedBoundingBox="9154,17774 9186,18315 8632,18348 8600,17807" alignmentLevel="2"/>
          </emma:interpretation>
        </emma:emma>
      </inkml:annotationXML>
      <inkml:traceGroup>
        <inkml:annotationXML>
          <emma:emma xmlns:emma="http://www.w3.org/2003/04/emma" version="1.0">
            <emma:interpretation id="{6808FA77-2DC4-49B3-843F-2A449DFE07AF}" emma:medium="tactile" emma:mode="ink">
              <msink:context xmlns:msink="http://schemas.microsoft.com/ink/2010/main" type="line" rotatedBoundingBox="9154,17774 9186,18315 8632,18348 8600,17807"/>
            </emma:interpretation>
          </emma:emma>
        </inkml:annotationXML>
        <inkml:traceGroup>
          <inkml:annotationXML>
            <emma:emma xmlns:emma="http://www.w3.org/2003/04/emma" version="1.0">
              <emma:interpretation id="{315D4FE0-E1FE-4DA4-B5FB-E180B6AFCFA0}" emma:medium="tactile" emma:mode="ink">
                <msink:context xmlns:msink="http://schemas.microsoft.com/ink/2010/main" type="inkWord" rotatedBoundingBox="9154,17774 9186,18315 8632,18348 8600,17807"/>
              </emma:interpretation>
              <emma:one-of disjunction-type="recognition" id="oneOf1">
                <emma:interpretation id="interp1" emma:lang="" emma:confidence="0">
                  <emma:literal>T</emma:literal>
                </emma:interpretation>
                <emma:interpretation id="interp2" emma:lang="" emma:confidence="0">
                  <emma:literal>t</emma:literal>
                </emma:interpretation>
                <emma:interpretation id="interp3" emma:lang="" emma:confidence="0">
                  <emma:literal>r</emma:literal>
                </emma:interpretation>
                <emma:interpretation id="interp4" emma:lang="" emma:confidence="0">
                  <emma:literal>p</emma:literal>
                </emma:interpretation>
                <emma:interpretation id="interp5" emma:lang="" emma:confidence="0">
                  <emma:literal>f</emma:literal>
                </emma:interpretation>
              </emma:one-of>
            </emma:emma>
          </inkml:annotationXML>
          <inkml:trace contextRef="#ctx0" brushRef="#br0" timeOffset="56574.2358">1064 3250 110 0,'1'-5'411'0,"1"3"66"0,-1-3 40 16,-1 2-35-16,0 0-108 0,-1 2-134 0,-1 1-93 15,2 0-59-15,0 3-36 0,0 2-10 0,0 7 5 16,0 1 18-16,3 6 22 0,-1 0 13 16,1 6 15-16,0 1 20 0,2 2 9 0,-2 1 3 15,0 3 9-15,0-2 17 0,1 1 2 16,-4 1-12-16,0-3-13 0,-2 2-19 0,0-3-29 15,-1-1-29-15,0-3-23 0,0-1-15 0,0-4-10 16,0-1-6-16,1-4-6 0,-1-4-2 16,1-1 0-16,2-4-31 0,-3-3-70 15,0-4-100-15,0-3-74 0,-2-7-45 0,2-1-42 16,1-4-74-16,1 0-63 0,-2-1-59 0,-2-5-12 15,0 4-3-15,0-2 20 0,1 0 87 16</inkml:trace>
          <inkml:trace contextRef="#ctx0" brushRef="#br0" timeOffset="56857.2521">937 3283 74 0,'-2'-2'262'0,"-1"4"73"0,3-1 30 0,-1 5-5 16,-1 1-14-16,2 3-24 0,-1-1-41 15,-1 2-64-15,0 2-67 0,-1 0-55 0,0-1-34 16,-2 2-20-16,1-3-12 0,-3 2-8 15,1-4 0-15,0 2 4 0,-1-4 8 0,3-2 14 16,0-2 7-16,1-1 5 0,0-4-1 0,3-1-5 16,3-8-11-16,0-1-15 0,5-4-11 15,2-4-8-15,4-2-4 0,3 0-3 0,2 1-2 16,4 1-4-16,0 3 0 0,1 4 1 15,1 3 2-15,2 3 0 0,2 6-1 0,-1 3-4 16,0 5-11-16,1 5-22 0,1 3-18 16,0 1-22-16,0 5-111 0,-2-2-203 0,-1 0-99 15,0-1-38-15,-3 0-14 0,1-3 7 16,-1-3 104-16</inkml:trace>
        </inkml:traceGroup>
      </inkml:traceGroup>
    </inkml:traceGroup>
  </inkml:traceGroup>
</inkml:ink>
</file>

<file path=ppt/ink/ink2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2:47.47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6AEA3D3-9857-4E04-8DAF-67BBF955B72A}" emma:medium="tactile" emma:mode="ink">
          <msink:context xmlns:msink="http://schemas.microsoft.com/ink/2010/main" type="inkDrawing" rotatedBoundingBox="12344,16035 20582,13181 20947,14233 12709,17088" semanticType="callout" shapeName="Other">
            <msink:sourceLink direction="to" ref="{29F7E762-FC30-4994-9506-AF58D9AC9851}"/>
            <msink:sourceLink direction="to" ref="{6BB11D1F-3C86-4D08-B0CE-367B077E599F}"/>
          </msink:context>
        </emma:interpretation>
      </emma:emma>
    </inkml:annotationXML>
    <inkml:trace contextRef="#ctx0" brushRef="#br0">7327 115 68 0,'-1'0'69'15,"-1"0"-2"-15,2 0 6 0,-1 0 10 0,-1 0 13 16,2 1 18-16,-2 1 22 0,1-2 23 15,-1 1 22-15,-1-1 28 0,2 0 18 16,-1-1 7-16,-1 1-9 0,3-2-20 0,-2 1-24 16,1 1-36-16,1-2-30 0,0 2-28 15,0 0-22-15,0 0-12 0,0 0-14 0,0-1-10 16,0 1-8-16,1-1-7 0,1 1-4 15,-2-2-3-15,0 2 0 0,0 0-4 0,0 0 1 16,0 0-3-16,0 0 2 0,0 0-2 16,1 0-1-16,1 0 1 0,-2-1 1 15,2 1 1-15,-1-2-1 0,1 1-1 0,1 0 2 16,0-1 0-16,0-1-3 0,3 1-1 15,-1-2 2-15,2 3-1 0,0-2 0 0,0 0 0 16,1 0 1-16,-2 1 1 0,2-1-2 16,-2-1 0-16,2 2 0 0,-2 1-1 15,1-3 0-15,-1 3 0 0,-1 0 0 0,-2 0 0 16,2 1-1-16,-2-2 3 0,0 0 1 15,0 2-2-15,0-1 1 0,-1 1-1 0,0 0 0 16,1 0 0-16,-2 0 0 0,1 0 1 16,-1 0-1-16,3 0 0 0,-1-2 2 15,0 1-1-15,0 1-3 0,-1-1 1 0,1-1 1 16,2 1-1-16,-1-1 1 0,-1 1 0 15,2-2 4-15,-2 2 2 0,1-3 3 0,-1 4 1 16,-2 0 2-16,2-2-1 0,1 0 0 16,-1 2-3-16,0-1-1 0,2-1 0 15,-2 1-1-15,2-2-2 0,-2 2 0 0,3-1 0 16,-1 1-1-16,0-2-2 0,-1 2 1 15,3-1-4-15,-4-1 3 0,1 2 0 0,0 0 1 16,0-1 0-16,1 0-1 0,0 2 6 16,0-1-1-16,-1 0-1 0,-1 1 0 15,2-1 0-15,0 1 1 0,0-2-4 0,-1 0 1 16,3 2-1-16,-2 0-2 0,1 0 1 15,2 0 1-15,-2 0 0 0,4 0-1 0,-3 0 0 16,5 0 4-16,-1 0 0 0,0-1-1 16,0 1 0-16,0 0 1 0,0 0-1 15,-2 1-2-15,1-1 0 0,-1 4 2 0,-1-3-2 16,0 0 1-16,0 0-1 0,0 3 0 15,0-2 0-15,-2 3-1 0,0-4-1 0,1 2 1 16,-3 0-1-16,3 0 0 0,-1-1-1 16,0 1 0-16,1 1 1 0,1 1 0 15,0 1 3-15,1-2-3 0,1 2 0 0,-1-1 0 16,2 2 1-16,-1 2 0 0,1 0-2 15,-2-2 3-15,1 3-1 0,2-1-1 0,-1 1-2 16,0-1 1-16,0 2 1 0,1 1-2 16,-1-2-1-16,0 1 3 0,0 0 1 15,0-3 0-15,0 3 0 0,0 1 0 0,2-3 1 16,-2-1 3-16,0 4-4 0,0-1 1 15,-2-3-3-15,1 2 0 0,-1-2 1 0,-1 3-3 16,0-3 1-16,0 3 0 0,-2-2 3 16,2 3-1-16,-2 0 2 0,1-1 0 0,-3 0 0 15,1 0 1-15,0 4-2 0,-2-4 1 16,-1 3-3-16,-1-2 1 0,1 3 0 0,-2-4 1 15,1 0-1-15,-1 2 0 0,-1-1-1 16,1 0 0-16,-3 0 0 0,1 0-1 16,-1-3 2-16,0 3 0 0,0-1 4 0,-1-1-3 15,1 2-1-15,-1-1 3 0,0 0-1 16,-2 1 0-16,1 0-2 0,-1 0 2 0,0 0 2 15,1 0-3-15,-3 1-1 0,2-2-3 16,-2 1 2-16,2-1 0 0,-4 0-1 16,2 1 2-16,2-1 1 0,-2-1 2 0,-2 1-1 15,3-2-1-15,-3 1-1 0,1 1 4 16,-1-3-4-16,-1 3 0 0,0-3-1 0,0 2 1 15,-2 0-1-15,1-2 0 0,1 1 0 16,-4 0 1-16,3 1-1 0,-3-2 1 16,1 0 0-16,0 3-4 0,0-4 3 0,0 1 0 15,-1 1 1-15,1-2-2 0,0 2 1 16,-2-2 1-16,0 2 0 0,0-4 0 15,1 2 0-15,-3 0 2 0,1 0-1 0,0-2-1 16,-1 1 0-16,2-2 0 0,1 2 1 16,-3 0-1-16,2-2 1 0,1 0 0 0,-1 1-4 15,-2-1 2-15,-1-1-2 0,2 1 4 16,-2-1 0-16,2 2 0 0,-1-3 4 0,-1 1-2 15,0 1 0-15,0-1-3 0,-1 1 1 16,-1-1 2-16,1 1-3 0,-1 1 0 16,1-1 0-16,-2 1 0 0,-1-1-1 0,1 0-1 15,-1 0 2-15,-1 2 1 0,-1 0-1 16,-1 0 2-16,1-2-2 0,-2 2 1 0,-1-1-1 15,-1 1-1-15,1-1 1 0,-2 0 0 16,0 0-2-16,0-1 1 0,1 3 1 16,1-2 0-16,1 0-1 0,0 1 1 0,0-2 0 15,2 3 0-15,-2-3 0 0,2 2-1 16,-1 2 1-16,1-4 0 0,1 3 0 0,-1-2 0 15,-2 0 0-15,2 0 0 0,-2 0 0 16,0 2 0-16,0-1 0 0,2-1 0 16,-2 2-1-16,2 0 0 0,1-2 0 0,1 1 0 15,0-2 1-15,1 2-1 0,2-2 0 16,-1 2 2-16,1 0 0 0,-1-2 0 0,1 2 0 15,-1-1 1-15,1 0 0 0,-3 2 0 16,3-1-1-16,-2-1 0 0,0 1-1 16,-1 1 1-16,1-2 1 0,0 0-1 0,0 1 1 15,0-2-2-15,0 2-2 0,0 1 0 16,-2-2 0-16,0-2 1 0,1 2 0 0,-4 1-1 15,-2-1 2-15,1 2 0 0,-4-4 0 16,-1 3 0-16,0 0 0 0,-2-2 1 16,3 3-1-16,2-1 0 0,-1 0 2 0,-1 0-2 15,1 1 0-15,1 0 0 0,0 0 0 16,0 0 1-16,1 2-2 0,1-2 1 0,-1 1 0 15,1-1 0-15,-1 0 1 0,1 2 2 16,-2-2-1-16,1 1-3 0,-2 2 1 16,1-2-1-16,-2 0 1 0,-1 2-1 0,1-2 1 15,-1 1 0-15,0 1 1 0,1-1 2 16,-2 1-2-16,0-1-1 0,1 0 0 0,0 0 0 15,-2 1 0-15,4-1-1 0,-3-1 1 16,3-1 1-16,-1 1-1 0,2-1 0 0,-1 0 0 16,1-2 0-16,-2 2-1 0,0 0-1 15,1-4 1-15,-1 3 0 0,-1 0 0 0,1 0 1 16,-1-2 0-16,2 1 1 0,-1-2 0 15,0 4 1-15,1-3-1 0,1 0 0 16,-2 0-2-16,2 1 0 0,0-3-2 0,-2 3 1 16,2-3 1-16,0 3-1 0,-1-1 2 15,1-1 0-15,0 1 0 0,0-1 0 0,1 1 0 16,-1-2 2-16,0 1 0 0,2 0-1 15,-1 0-1-15,2 0 1 0,-1-1 1 0,3 1-2 16,-2-1 1-16,1-1 0 0,1 2 3 16,0-2-8-16,1 2 3 0,2-1 0 15,0 0 0-15,-2 0 2 0,1 0-2 0,-1 1 4 16,-1-3 0-16,1 2 0 0,-1 1-3 15,1-3 0-15,-1 2 4 0,1-2-1 0,-1 0-2 16,1 0-1-16,-1 0 2 0,-2-2 0 16,0 2-2-16,0 0 0 0,-1 0 0 15,1 0 2-15,0 0-2 0,0 0-1 0,0 0 1 16,2 0 1-16,-1 2 0 0,1-1 0 15,1-1 4-15,2 1 7 0,-1 1 6 16,2-2 6-16,-1 0 2 0,1 0 0 0,2 0 1 16,1 0-6-16,-1 0-5 0,1-2-4 15,-1 1-5-15,2 1 0 0,-2-1-6 0,0-1 0 16,0 2 1-16,-2-1-1 0,1-1-1 15,-4 0 1-15,2 2 1 0,-3 0-2 0,1 0 1 16,-3-2 2-16,2 2 0 0,-2 0 2 16,0 0-1-16,2 2 3 0,0-2-2 15,-1 0 1-15,4 4-1 0,-2-3 0 0,4 2 0 16,-2 0 1-16,1 2 1 0,2-3-1 15,0 3-2-15,0-3 0 0,-1 3 0 0,1-2-1 16,0 1-1-16,-2 0 0 0,-1-1 1 16,0 0-3-16,-2-1 2 0,1 1 0 15,-3 1 0-15,-2 1-1 0,-1-2-1 0,1 1 4 16,-4-1-3-16,1 1-1 0,-1 2 0 15,2-1 0-15,0-2 0 0,2 2-3 0,1-1 3 16,0 1 0-16,2-1 0 0,-1 0 2 16,1 4 1-16,3-5 2 0,0 2 0 15,3 1 2-15,-2-2-1 0,4 2 1 0,-2-1 0 16,2 1-1-16,-1-1 0 0,2 0-2 15,1 2-1-15,-3 0-2 0,4-1 2 0,-2 1-1 16,0 1-3-16,2 0-2 0,-2 0 2 16,1 1 0-16,-1 1 0 0,0 1 1 15,-1-3 0-15,-2 3 2 0,0-1 0 0,-2 1 1 16,4-3-2-16,-1 2 0 0,1-2-1 15,0 3 0-15,-1-3 1 0,-1 1 1 0,2 1 1 16,-1-3-1-16,1 2 3 0,0 0-2 16,2-2 1-16,1 0-2 0,0 0-1 15,0 2 0-15,0-1-1 0,-1-1-1 0,4 2-2 16,-1 0 0-16,1-1 2 0,-1-1 0 15,1 3 1-15,-1-2 1 0,1 1-1 0,0 0 1 16,0 1-1-16,0-1 1 0,-1 1-2 16,1 1 2-16,-1-1-1 0,-1 2-1 15,0-3 1-15,1 5-2 0,-2-3 1 0,1 1-1 16,-1 2 0-16,1-2 2 0,0 2-2 15,-1-3 2-15,0 2 0 0,0 0 1 0,0 1 1 16,-1-1-2-16,3 1 0 0,-3 1 0 16,1-3-2-16,2 3 0 0,-1-2 1 15,-1-1 0-15,1 3 0 0,2-1 1 0,-2-1 2 16,2 1 0-16,0 0 2 0,2 0 0 0,-1-2 1 15,1 2 1-15,1-3-1 0,-2 1 1 16,3 0-2-16,0-2-1 0,-1 2-1 16,2-1-2-16,-2 1 1 0,2 1-1 0,-2-2 1 15,2 2 1-15,-2 0-1 0,1 2 4 16,1 0 0-16,1 0 0 0,-1-1 1 0,0 1 3 15,-1 0 10-15,3-1 17 0,-3 1 12 16,2 0 11-16,-1 0 14 0,1-1 7 16,1-1-2-16,-1 1-15 0,2 1-10 0,-2-3-15 15,2 2-9-15,-2 0-7 0,2 0-4 16,0 0-3-16,1 0 0 0,1 2 6 0,-1-1-1 15,0 1 1-15,2-2 0 0,0-2 0 16,0 3 0-16,0-2 0 0,0-1 1 16,-1 0 4-16,-1-1-2 0,2 0 2 0,-1-1 1 15,-1-3 1-15,2 0-2 0,-1-2-3 16,-1 3-2-16,2-2-5 0,-2-1-7 0,2 0-4 15,-1 1-2-15,-1-3-1 0,2 5-1 16,-1-4-1-16,-1 2 1 0,2-1-1 16,-2 2 1-16,1-2-2 0,1 1 0 0,0-2 1 15,0 0 0-15,0 2 0 0,0-3-2 16,0 1 0-16,0-1 3 0,0-1-1 0,0-1 2 15,0 1 3-15,0-2 3 0,-2 2 5 16,1-2 2-16,1 0 2 0,0 0 2 16,0 0 0-16,0 0-2 0,0 0-3 0,0 0-4 15,0 0-2-15,1 0-3 0,-1 0-2 16,2 0 0-16,-2 0-4 0,0 0 1 0,0 0 0 15,0 0 0-15,0 0 2 0,0 0 1 16,0 0 1-16,0 0 3 0,0 0 8 16,0-2 5-16,0 2 4 0,0-3 2 15,0-1 0-15,0-3-2 0,0 0-9 0,0 0-7 16,0-3-5-16,-2-1-3 0,1 1-2 0,1-3 0 15,-2 0-1-15,-1-1 3 0,1 1 5 16,1-2-2-16,-2 1 2 0,0-2 1 16,-1 0 1-16,3 1-3 0,-4-3-1 0,0 3-2 15,2-3 2-15,-2 0-2 0,2 1 0 16,-2 0 0-16,1-2 0 0,1 1 1 0,-2-1-1 15,2 0 2-15,0 1-2 0,1 2-1 0,0 0 1 16,1 4 2-16,-1 2 2 0,1 2-2 16,1 0 1-16,-2 4 0 0,2 1-2 15,-2 2 0-15,2 1-2 0,-1 1 2 0,-1 4 2 16,2-1 4-16,-1 2 2 0,-1 0 5 15,2 2 8-15,-1 0 10 0,-3 2 12 16,3 1 5-16,-1-1 3 0,-1 1 1 0,3 1-5 16,-1 0-3-16,-1 2-6 0,2 0 7 15,-2 3 5-15,-1 1 6 0,2 0 5 0,-1 2 5 16,-1 1 1-16,1 1-8 0,1 1-8 15,1 0-8-15,-2 0-5 0,2 0-7 0,0-4-5 16,2 0-5-16,-2-1-3 0,3-3-2 16,-2 0-5-16,1-4-3 0,1-1-1 15,0-2 1-15,-1-1 3 0,1-3-1 0,0 0 2 16,0-1 1-16,1-2 4 0,-1 3-2 15,1-4-4-15,0 0-3 0,2 0-5 0,-1 0-1 16,1 0-6-16,-1 0 0 0,3 0 2 16,0 0 0-16,-2 0 2 0,2 0 0 15,0 0 1-15,0-4-2 0,1 0 2 0,1 0-2 16,2-3-1-16,1-4 2 0,1 0-2 15,3 0 2-15,1-2-1 0,2 0 0 0,3-2 1 16,-1 1-2-16,5 0-1 0,-2 1-2 16,2-1 1-16,-2 3-6 0,-3 2-19 15,0 0-44-15,-3 2-126 0,-5 1-176 0,-3-3-194 16,-1 1-263-16,-5 0-125 0,-5-3-29 15,0 1 85-15,-3-1 156 0,-1-2 183 0</inkml:trace>
  </inkml:traceGroup>
</inkml:ink>
</file>

<file path=ppt/ink/ink2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3:15.4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2F56E12-8841-423F-AD03-706DCA0B267E}" emma:medium="tactile" emma:mode="ink">
          <msink:context xmlns:msink="http://schemas.microsoft.com/ink/2010/main" type="writingRegion" rotatedBoundingBox="16114,17164 23093,17018 23102,17450 16123,17596"/>
        </emma:interpretation>
      </emma:emma>
    </inkml:annotationXML>
    <inkml:traceGroup>
      <inkml:annotationXML>
        <emma:emma xmlns:emma="http://www.w3.org/2003/04/emma" version="1.0">
          <emma:interpretation id="{DF3BF788-77DD-4BCA-A0C5-2FEF4B15507D}" emma:medium="tactile" emma:mode="ink">
            <msink:context xmlns:msink="http://schemas.microsoft.com/ink/2010/main" type="paragraph" rotatedBoundingBox="16114,17164 23093,17018 23102,17450 16123,17596" alignmentLevel="1"/>
          </emma:interpretation>
        </emma:emma>
      </inkml:annotationXML>
      <inkml:traceGroup>
        <inkml:annotationXML>
          <emma:emma xmlns:emma="http://www.w3.org/2003/04/emma" version="1.0">
            <emma:interpretation id="{C9D0ED1E-54EC-47C2-A762-C7A8A24B65B7}" emma:medium="tactile" emma:mode="ink">
              <msink:context xmlns:msink="http://schemas.microsoft.com/ink/2010/main" type="line" rotatedBoundingBox="16114,17164 23093,17018 23102,17450 16123,17596"/>
            </emma:interpretation>
          </emma:emma>
        </inkml:annotationXML>
        <inkml:traceGroup>
          <inkml:annotationXML>
            <emma:emma xmlns:emma="http://www.w3.org/2003/04/emma" version="1.0">
              <emma:interpretation id="{E0737860-18ED-45F5-88EE-41BAE3EADADC}" emma:medium="tactile" emma:mode="ink">
                <msink:context xmlns:msink="http://schemas.microsoft.com/ink/2010/main" type="inkWord" rotatedBoundingBox="16117,17300 16587,17290 16588,17353 16119,17363"/>
              </emma:interpretation>
              <emma:one-of disjunction-type="recognition" id="oneOf0">
                <emma:interpretation id="interp0" emma:lang="" emma:confidence="1">
                  <emma:literal/>
                </emma:interpretation>
              </emma:one-of>
            </emma:emma>
          </inkml:annotationXML>
          <inkml:trace contextRef="#ctx0" brushRef="#br0">78 16 65 0,'-2'-2'163'16,"0"1"-20"-16,1-1-14 0,1 0-8 0,0 1 1 16,0-1 2-16,1 0-6 0,1 0-11 15,-2 2-16-15,2-1-14 0,-2 1-11 16,1 0-6-16,1 0-2 0,-2 0 4 0,0 0 6 15,0 0 5-15,0 0 3 0,0 0 0 16,1 0-3-16,-1 0-3 0,0 0-2 0,0 0-1 16,-1 0 0-16,1 0 0 0,0 0-3 15,0 0-6-15,0 0-5 0,-2 0-7 16,2 0-7-16,-1 0-8 0,1 0-7 0,-2 0-6 15,-1 1-4-15,0 1-3 0,-2 0-4 16,2 0-2-16,0-1-1 0,-1 1 1 0,1 0 0 16,0-1-3-16,0 1 3 0,-2 0-3 15,2 0-1-15,0-1 1 0,0 2-1 16,1-2 1-16,-1 1-1 0,0 1 3 0,0-1-1 15,1-2 2-15,0 2-3 0,2-2-1 0,-1 1 0 16,-1-1 0-16,2 2-5 0,-1 0 2 16,1-2 2-16,0 0 2 0,0 0 1 0,0 0 2 15,0 0 4-15,0 0 0 0,1 1 1 16,1-1-1-16,-1 0 3 0,3 1 2 0,-1 0 0 15,0-1 3-15,2 2-1 0,1-2-2 16,2 0-2-16,0 0-3 0,1 0-1 0,2 0-3 16,2 0 0-16,-2 0-2 0,3-2-2 15,1 2-1-15,-1-1 1 0,2 0 2 0,-1 1-2 16,3 0 3-16,-1-1 3 0,1 1-1 0,-1 0-4 15,0-2-1-15,1 0 1 0,-3 2-2 16,1-1-1-16,0-1 1 0,-2 2 2 0,-1-2 0 16,0 0 0-16,-2 1 0 0,0-1 0 15,-3 1-2-15,1-2 1 0,-1 2-2 16,0-1 0-16,-2 0 1 0,1 2 0 0,-1 0-1 15,-1-2 0-15,1 2 3 0,-3-1-1 16,2 1 0-16,-2 0-1 0,0 0 0 0,-1 0 1 16,-1 0-2-16,1 0 1 0,-1 0 0 15,-1 1 3-15,0-1 0 0,-1 0-2 16,-1 0 4-16,2 0-2 0,-3 2 0 15,0-2-3-15,-2 2 3 0,1 0-2 0,-3-1 1 0,1-1-1 16,0 2-2-16,-1-1 1 0,1-1 0 16,-2 1 1-16,0 1-1 0,-1-1-3 0,1 3 1 15,-2-4 2-15,-1 2 0 0,2-1-2 16,-2 3 0-16,-2-3-2 0,0 0 2 0,1 0 0 15,-1 3 0-15,-1-4-1 0,0 1 2 0,-2 0 5 16,2 1 1-16,-1-2-3 0,3 1-2 16,-1 1 0-16,2-2 0 0,2 1-2 15,-3-1-1-15,5 0 0 0,-1 0 1 0,0 0 2 16,3 0-2-16,-1 0 2 0,-1 0 0 0,1 0 1 15,0-1-1-15,-1 1 2 0,1-2 0 16,1 2-2-16,-1 0 1 0,0 0-1 0,-1 2 2 16,3-2-2-16,-3 1-2 0,4-1 1 15,0 2-3-15,0-2 1 0,1 0 0 0,1 0 3 16,1 0 1-16,0 0 2 0,1 0 3 15,1 0-1-15,1 1-1 0,2 0-1 0,-1-1 1 16,4 0-3-16,2 0 1 0,1-1 2 0,2 0-1 16,2-1-1-16,1 1 0 0,2-2 1 15,1 0-1-15,1 0-1 0,4 0 3 0,-2 1-2 16,2-2 0-16,-1 3 2 0,1-1 0 15,-3-2-1-15,-1 3-2 0,-1-2 2 0,-3 3 0 16,-2-1-2-16,-3-1-2 0,-1 2 0 16,-6 0 1-16,1 0 0 0,-3 2-4 0,-2-1 2 15,-2-1-1-15,-1 1 1 0,-2 1-1 16,1-2-1-16,-3 3 4 0,-1-1 0 0,2 0 0 15,-2-1-2-15,2-1 3 0,-2 2-1 0,2 0 0 16,-4-2 0-16,2 0 0 0,0 0 2 16,-1 0-3-16,1 0 1 0,-3 1 0 15,0-1 1-15,-2 1 0 0,-1 0 0 0,0-1-1 16,-2 4-2-16,0-3 1 0,-1 0 0 0,-1 1-2 15,2 1 0-15,1-2 2 0,0 1 1 0,1 0-2 16,0-2 1-16,1 2 0 0,2-1 0 16,0-1-1-16,3 2 2 0,2-1 0 15,0-1 0-15,2 0-1 0,1 0 0 0,2 0 1 16,-2 0 1-16,3 0 0 0,0 0-1 0,0 0 2 15,3 0-2-15,-2 0 0 0,6-1-2 16,-1-1 0-16,2 2 1 0,1-1 0 0,2-1 2 16,2 0 1-16,0 0 0 0,3 1 1 15,-1-1 0-15,3 1 1 0,1-2-2 0,0 2 2 16,1-1 0-16,1 0 0 0,1 0-1 0,-3 1-1 15,1-3 2-15,-2 3-3 0,-1-1-1 0,-3 2 0 16,-3-2 0-16,0 0 0 0,-3 1 0 16,-1 1 0-16,-4 0 1 0,0 0-1 15,-3 0-1-15,-3 0-1 0,0 0-3 0,-5 0 2 16,0 1-2-16,-3 1 2 0,-2 0 3 0,1-2 0 15,-3 0 0-15,0 2 1 0,-1-1-1 16,-2 3-1-16,-1-3 0 0,0 0 0 0,-1 0 0 16,-1 3 1-16,-1-4 0 0,2 1 0 15,-4-1-2-15,3 3 0 0,1-3 0 0,1 3 2 16,0-2 0-16,3-1-1 0,2 3 2 15,3-2 1-15,1-1 0 0,2 2-3 0,5-1 3 16,0-1-1-16,3 2 1 0,3-1 2 0,4-1-3 16,0 0 4-16,5 0-4 0,2 0 0 15,2-1-1-15,3-1-2 0,0 1 3 0,1-1 0 16,2 0 4-16,-1 0 0 0,1 1 1 15,0-2 0-15,0 1-2 0,-1 1-4 0,-2 0-1 16,-2-3-1-16,-1 3 0 0,-4 0 2 0,0 0 0 16,-5 1 0-16,0-2 0 0,-1 2 0 15,-3 0 0-15,0 0 0 0,-1 0 3 16,0 0 1-16,-2 0-3 0,0 2 3 0,0-2-1 15,0 0-3-15,0 0-1 0,-2 0-2 0,2 0-1 16,0 0-3-16,2 0-14 0,-1-4-40 16,2 3-91-16,0-1-112 0,-1 2-138 0,1 0-70 15,0 0-25-15,4 0 21 0,-3 0 79 16</inkml:trace>
        </inkml:traceGroup>
        <inkml:traceGroup>
          <inkml:annotationXML>
            <emma:emma xmlns:emma="http://www.w3.org/2003/04/emma" version="1.0">
              <emma:interpretation id="{6BB11D1F-3C86-4D08-B0CE-367B077E599F}" emma:medium="tactile" emma:mode="ink">
                <msink:context xmlns:msink="http://schemas.microsoft.com/ink/2010/main" type="inkWord" rotatedBoundingBox="21433,17053 23093,17018 23102,17450 21442,17485">
                  <msink:destinationLink direction="to" ref="{A6AEA3D3-9857-4E04-8DAF-67BBF955B72A}"/>
                  <msink:destinationLink direction="with" ref="{630492C6-E2C7-49C2-953D-ED2E9BC682E4}"/>
                </msink:context>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v</emma:literal>
                </emma:interpretation>
                <emma:interpretation id="interp5" emma:lang="" emma:confidence="0">
                  <emma:literal>r</emma:literal>
                </emma:interpretation>
              </emma:one-of>
            </emma:emma>
          </inkml:annotationXML>
          <inkml:trace contextRef="#ctx0" brushRef="#br0" timeOffset="6914.3955">5323-76 226 0,'2'-12'404'0,"-1"2"54"0,-1 0 42 15,0 1-75-15,0 2-113 0,-1 3-88 16,-1 0-57-16,0 1-41 0,1 0-31 0,1 2-16 15,-2 1-13-15,1-2-6 0,1 0-17 16,1 2-8-16,1 2 2 0,3 0 14 0,-1-1 32 16,3 2 33-16,-1 1 35 0,3 0 40 15,-1 3 24-15,3 0 12 0,-1 0 0 16,1 1-1-16,-2 3-10 0,1 3-26 0,-1-2-28 15,1 6-23-15,-2-3-26 0,0 3-28 16,-2 0-20-16,2 1-7 0,-2 0-10 0,-1-1-9 16,0-2-5-16,-2 1-4 0,2-2-2 0,1 1-5 15,-3-5-1-15,2 0-1 0,-2-1-1 16,2-2 0-16,-1-1-2 0,0-2-3 15,2-2-1-15,2-3 0 0,0-1-3 0,4-4-4 16,4-4-1-16,5-2-1 0,2-4-2 0,7-3-1 16,5-3 0-16,6-2 1 0,10-3-2 15,7 0-2-15,7-1 0 0,6 0 0 16,5-1-2-16,2 2 1 0,2 1 2 0,-1 2 0 15,-1 1 0-15,-4 4 0 0,-3 3 0 16,-5 1-3-16,-4 2-3 0,-5 1-2 0,-5 3-4 16,-4-3-6-16,-9 4-9 0,-4 2-13 15,-7-1-25-15,-4 2-44 0,-5 0-94 0,-5 1-116 16,-3 1-84-16,-3 1-40 0,0-2-57 15,-5 0-91-15,0 1-66 0,-3 2 18 0,0 0 35 16,0 3 25-16,0-3 70 0,4 4 129 16</inkml:trace>
        </inkml:traceGroup>
      </inkml:traceGroup>
    </inkml:traceGroup>
  </inkml:traceGroup>
</inkml:ink>
</file>

<file path=ppt/ink/ink2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0:59:14.03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D1C8F3B-8A21-456A-BE5B-C98DAB0233D8}" emma:medium="tactile" emma:mode="ink">
          <msink:context xmlns:msink="http://schemas.microsoft.com/ink/2010/main" type="writingRegion" rotatedBoundingBox="1393,12415 3593,12415 3593,12522 1393,12522"/>
        </emma:interpretation>
      </emma:emma>
    </inkml:annotationXML>
    <inkml:traceGroup>
      <inkml:annotationXML>
        <emma:emma xmlns:emma="http://www.w3.org/2003/04/emma" version="1.0">
          <emma:interpretation id="{413C0EDE-9BC4-4920-B155-4F7B4F3CA419}" emma:medium="tactile" emma:mode="ink">
            <msink:context xmlns:msink="http://schemas.microsoft.com/ink/2010/main" type="paragraph" rotatedBoundingBox="1393,12415 3593,12415 3593,12522 1393,12522" alignmentLevel="1"/>
          </emma:interpretation>
        </emma:emma>
      </inkml:annotationXML>
      <inkml:traceGroup>
        <inkml:annotationXML>
          <emma:emma xmlns:emma="http://www.w3.org/2003/04/emma" version="1.0">
            <emma:interpretation id="{7AE4CE47-B647-49B9-98E5-F10EF2A16753}" emma:medium="tactile" emma:mode="ink">
              <msink:context xmlns:msink="http://schemas.microsoft.com/ink/2010/main" type="line" rotatedBoundingBox="1393,12415 3593,12415 3593,12522 1393,12522"/>
            </emma:interpretation>
          </emma:emma>
        </inkml:annotationXML>
        <inkml:traceGroup>
          <inkml:annotationXML>
            <emma:emma xmlns:emma="http://www.w3.org/2003/04/emma" version="1.0">
              <emma:interpretation id="{DC3590B7-4578-4F9F-A217-37784F7A797A}" emma:medium="tactile" emma:mode="ink">
                <msink:context xmlns:msink="http://schemas.microsoft.com/ink/2010/main" type="inkWord" rotatedBoundingBox="1393,12415 3593,12415 3593,12522 1393,12522"/>
              </emma:interpretation>
            </emma:emma>
          </inkml:annotationXML>
          <inkml:trace contextRef="#ctx0" brushRef="#br0">234 64 55 0,'-44'7'414'0,"5"2"55"0,1-4 33 15,3 3 22-15,6-2-155 0,7-3-144 0,5 2-87 16,6-3-50-16,8 2-30 0,9-3-20 15,10 2-12-15,11-3-7 0,9 0-4 16,13-3-4-16,11 0-3 0,10-1-2 0,10-2 4 16,9 0 15-16,9-1 40 0,8-1 58 15,6-1 78-15,8 2 76 0,2-3 63 0,-1 2 39 16,-2 1-1-16,-4 2-24 0,-6-1-54 15,-8 2-56-15,-7-2-56 0,-11 3-45 0,-8 1-37 16,-10 0-30-16,-12 1-24 0,-7 1-17 16,-8 0-10-16,-8 0-4 0,-6 0-4 0,-4 0 0 15,-4 0-2-15,-3 0-3 0,-4 0-3 16,-1 0-5-16,0 1-1 0,-2 1-3 15,1-2 0-15,-3 1-7 0,1 2-14 0,0-2-25 16,0 1-53-16,-2-1-98 0,2 0-129 16,-1 1-106-16,-1-1-50 0,2 1-22 0,0-1-31 15,-2-1-51-15,-1-1-35 0,-2 1 22 16,-2-2 17-16,-1 1 23 0,0 1 71 15</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5:13.3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4957E0C-31A0-4CD9-A478-F2FFBDD475D8}" emma:medium="tactile" emma:mode="ink">
          <msink:context xmlns:msink="http://schemas.microsoft.com/ink/2010/main" type="inkDrawing" rotatedBoundingBox="4888,12935 7058,12645 7248,14068 5077,14358" hotPoints="7156,13412 6100,14209 4896,13661 5952,12865" semanticType="enclosure" shapeName="Ellipse"/>
        </emma:interpretation>
      </emma:emma>
    </inkml:annotationXML>
    <inkml:trace contextRef="#ctx0" brushRef="#br0">1192 205 171 0,'-3'-5'305'15,"1"-4"56"-15,0 0-20 0,1 1-21 16,1-3-21-16,-2 2-34 0,1-1-45 0,1 0-38 15,-2-2-33-15,2 2-35 0,-1-1-27 16,-1 3-17-16,-1 0-4 0,0 1 7 16,-2 0 16-16,2 0 25 0,-4 0 28 0,1 0 27 15,-2-1 16-15,0 2-1 0,-1-1-10 16,-2 1-20-16,-2-1-28 0,-1 1-35 0,-2 2-33 15,-3 0-20-15,-1 3-14 0,-3 1-8 16,0 0-4-16,-1 1-1 0,-3 1-1 16,2 3-1-16,-2-1-4 0,-1 2-5 0,-1 1 0 15,1 1 0-15,-1 1 0 0,-1 3 0 16,0-1 0-16,0 2 1 0,2 1-1 0,-4 1-1 15,2 0 1-15,0 3 0 0,2-3-1 16,-2 4 1-16,1 0-1 0,1-2 2 16,2 2 0-16,0 0 0 0,0-1 0 0,1 1-2 15,1 0 1-15,2 2-2 0,-2-2-2 16,4 5 0-16,-1-1-1 0,1 0 4 0,1 3 0 15,0-1-1-15,1 1-1 0,3 1 3 16,-1 2 0-16,2-1-2 0,-1 1-1 0,3-1 0 16,1 2 2-16,0-2-2 0,1 1 3 15,2-2 1-15,2 0-1 0,-2-1 4 0,2-1-1 16,3 1 0-16,-2-1-2 0,2-2-1 15,-1 1 0-15,1 1-3 0,2-3 0 16,-1 1-1-16,2-1-2 0,2-1-1 0,-1 1 2 16,2-2 1-16,1 0 1 0,2 0 1 15,2 2-1-15,1-4 2 0,2 2 0 0,2-1 4 16,1-2 0-16,4 1-1 0,1 0 3 15,1-4-4-15,2 2-1 0,4-3-1 16,0 0-1-16,3-1 1 0,1-2-2 0,2 1 6 16,1-3 1-16,2 1-2 0,-2 0 1 15,0-2-1-15,0 0 0 0,-1 0-3 0,1 0 1 16,-2-2 0-16,0 3 1 0,-1 0 1 15,0 0 2-15,0-2-1 0,-2 1-1 16,2-2-1-16,-1 1 1 0,-1-1 4 0,0-3-6 16,2-1 1-16,0-1-2 0,0-1 0 15,1-1-2-15,0-4-3 0,2 0 4 0,1 2-1 16,0-3 0-16,3 0 0 0,-3-2 3 15,3 0 0-15,1 2 1 0,1-3 1 16,1 1 1-16,1-1-2 0,0 1-1 0,0-3-2 16,2 0 0-16,-4-1-1 0,1 1 2 15,-1-3 1-15,-2 1 0 0,-3 0 2 0,-1-1 1 16,-1 0-1-16,-3-3-3 0,1 3 2 15,-5-3-2-15,2 2 2 0,-2-1 0 16,0 0 3-16,-1 0 6 0,0 2 1 0,-2-3 2 16,-2 3-3-16,1 0 3 0,-2-1 2 0,1 0-1 15,-2 0-3-15,-1 4 4 0,-1-6 5 16,-2 4 11-16,-1-1 14 0,-2-1 17 0,0-2 20 15,-2 1 9-15,-2 0 9 0,-1-1 3 16,-1-4 0-16,0 2-3 0,-2-3-6 16,-2 0-5-16,1 1-4 0,-4-3-10 0,1-1-11 15,-2 2-9-15,-2-4-9 0,-1 1-7 16,-4 0-5-16,1 0-8 0,-4-2-4 0,-1 1-4 15,-4-2-6-15,-2 4-5 0,-2-4-1 16,-4 1-2-16,-4-1-2 0,-1 1-1 16,-6 0-1-16,-1 1 0 0,-3 0-1 0,-1 2-1 15,-4 0 0-15,-2 1 2 0,-1 4-2 16,0 1-2-16,0 2-1 0,-1 3-7 0,-1 4-16 15,2 2-46-15,0 2-101 0,-1 4-147 16,1 1-98-16,-2 2-105 0,1 3-161 16,-3-1-132-16,3 3 7 0,1 2 99 0,1 0 74 15,3 1 97-15</inkml:trace>
  </inkml:traceGroup>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6:05.07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462 632 6 0,'-21'2'275'0,"-1"-1"49"16,-1-1 51-16,-4 2-7 0,1-1-69 16,1 2-38-16,1 2-22 0,1-3-29 15,1 3-39-15,3-3-39 0,3 1-33 0,2 0-30 16,2-1-22-16,5 2-18 0,-1-1-12 15,1-2-5-15,3 2-4 0,-1-2-2 0,2 3-2 16,0-2-1-16,1 3 1 0,0 2-2 16,1 0-1-16,-1 1 1 0,1 2 2 15,-1 3-1-15,0 1 2 0,1 5 2 16,-1-1 3-16,2 5 7 0,-1 1 9 15,-1 3 12-15,2 3 11 0,0 2 8 0,0 2 10 16,2 0 8-16,1 3 2 0,2 2 2 16,1 0 6-16,2 2 7 0,3 1 3 15,2 0 1-15,2-1 0 0,4 0-5 0,3-1-10 16,1 2-9-16,0-2-8 0,3 2-10 15,2 0-6-15,2 0-7 0,0 0 0 16,2 1-4-16,-2-1-6 0,1-1-5 0,-1 1-3 16,0-1 1-16,0 3-4 0,-1-4-3 15,-2 2 0-15,0 0 3 0,-2-2-5 16,-1-1-2-16,-2-2 1 0,-2 1 0 15,2-3 0-15,-1 1 0 0,3-2 0 0,-4 1 3 16,2-2-2-16,2 0 0 0,-2-3-2 16,0-1 4-16,0 2-1 0,2-4 1 15,0 1-1-15,3-3 0 0,-2-2 0 0,3 0-3 16,1-2-2-16,-1-1-2 0,4 1-2 15,0-2 0-15,-1-2-3 0,2 2-4 0,-1 0 1 16,-2-2-1-16,-3-1 0 0,0 1 0 16,-4 0 2-16,1-1-1 0,0 1 1 15,-5-3-1-15,-2 2 0 0,-1-2-1 16,-2-3 1-16,-1-3 2 0,-2 1-1 0,-2-2 1 15,-1-2 2-15,-1-1 2 0,-1-1 3 16,-3-2 1-16,2 2 0 0,-2-3 0 16,0 1-1-16,0-1-2 0,-1 0-5 0,-1 0-2 15,1 0 3-15,-2 0-3 0,2 2 1 16,-2 0 3-16,0-2 3 0,0 0 10 15,-2 0 5-15,0 0 7 0,-1-4 8 0,-1 3 1 16,-3-3 2-16,-1-3-6 0,-1 2-7 16,-4-4-6-16,-3-1-8 0,1-1-2 15,-3-1-5-15,-1 0-2 0,0-1-3 16,-1 0-1-16,-2-1 0 0,-4-1-2 0,1 1 0 15,0 2 1-15,-5-2 0 0,1 2 0 16,-2-2 2-16,-3 0-1 16,0-2 2-16,-1 1-2 0,-3-4 1 0,2 1-1 0,-1 0-2 15,1-2 3-15,3 0-2 0,0 0 3 16,-1-3-2-16,3 2 1 0,1-4 3 15,1 4-1-15,2-3 0 0,1-1 1 0,0 2-1 16,3-3 2-16,-3 2-1 0,3 0 1 16,-3-4-1-16,3 1-2 0,-3 0-1 15,3-2-2-15,-1 2-1 0,0-1-1 16,0-2 2-16,-1 4 0 0,0-4 1 0,-2 5 1 15,0-1 1-15,2 0-3 0,-2 0 1 16,0 2 0-16,0-1 1 0,2 3 2 16,1-3 3-16,2 2 1 0,2 1 5 0,-1 0 3 15,5 0 1-15,0-1 1 0,2 1 0 16,2-1-1-16,-1 2-4 0,2-4-4 15,1 2-2-15,1 0 0 0,1 0-2 0,0 2-2 16,0-4-2-16,2 2 1 0,0-1-1 16,-1 0 0-16,1-2-1 0,1 1 3 15,-1-3 0-15,1 0 1 0,2-4 0 16,0 1 0-16,1-1-1 0,2 1 0 0,2 0 0 15,-1 3 0-15,3-2 0 0,0 1 0 16,1 2 1-16,3-1-2 0,0 2-1 16,1 2-1-16,1-1 0 0,-2 4 0 0,3-2-3 15,0 1 3-15,1-3-1 0,0 2 1 16,2 1-2-16,0-1 1 0,2 1 0 0,0-1 0 15,1 2 1-15,0-2 0 0,4 4 1 16,-2-1-1-16,1 1 0 0,-1 0-2 16,0 1 0-16,2 2 0 0,-1-1 0 15,-1 2 2-15,2-3-1 0,0 1 2 0,-1 0-1 16,-4-2-1-16,3 2 1 0,0-2-1 15,-2 0 1-15,2 2 0 0,0 0 1 16,-2 0-1-16,1 1 0 0,-1 2 0 16,-1-1-1-16,0 4-2 0,-3-1 2 0,-1 4 1 15,-1-1-2-15,0 0 1 0,-1 4-1 16,-2 0 2-16,-2-1-1 0,2 0 1 0,-2 0 1 15,1 1 1-15,0-2-1 0,0 0-1 16,1 0 0-16,-2 0 0 0,2 0-1 16,1-2 1-16,-1 1 0 0,0 1 1 15,0-2 0-15,0 0 0 0,0 4-1 0,-2-1 1 16,-1 2-1-16,-2 1 0 0,0 0-2 15,0 0 1-15,-1 1 1 0,0 2-1 16,-2-2-1-16,0 2-1 0,-2 2 2 16,0-2-6-16,1 3 0 0,-2 2 0 0,-2 1-3 15,0 1 0-15,-1 1 0 0,0 3 4 16,-2 1-1-16,1 2 0 0,-1 1 1 15,-1 0 1-15,1 1 2 0,0 1 0 0,0 2 1 16,0 0 1-16,0-1 0 0,-1 3-1 16,1-3 0-16,2 2 0 0,-2 2 1 15,1 0 0-15,3 1 0 0,1 1 1 0,-2 0 0 16,2 1 0-16,1 1 2 0,1 2-1 15,1-1-1-15,1 0 0 0,1 0-1 0,1 2-1 16,2-1 0-16,-1 2 1 0,1 0 1 16,1 1-1-16,1 2 1 0,1 1-2 15,0 4 0-15,-1-1 2 0,1 1 1 16,2 2-1-16,-2 1 1 0,0 0 1 0,0 1-2 15,-1-2-1-15,1 0-1 0,2-3 2 16,-2-1-1-16,3-2 2 0,0 3-1 16,1-4 0-16,1 0-1 0,1 1 0 15,2 0 0-15,2 1-3 0,0-1 2 0,1 2-1 16,2-1-1-16,1 4-2 0,0-1-5 15,2-3 3-15,0 0 0 0,1-1 0 0,-1-4-1 16,-2-1 2-16,1-5 6 0,1 0-2 16,0 1-2-16,1-4 0 0,-1 1 5 15,0-4 0-15,-2 1 0 0,-2-2-1 0,2-1 1 16,-1 2-2-16,-1-3-1 15,3 3 1-15,-3 1-2 0,1-1 1 0,-1 0 1 16,1 0-1-16,-4 0-4 0,1 1-2 16,-3-3-7-16,0-2-7 0,-1 0-7 0,-2-1-12 15,0-3-8-15,-1 0 1 0,0 2-2 16,-2-4-3-16,-1 0-1 0,2 2 4 15,-1 1 3-15,0 0-5 0,1-1 1 0,-1 2 8 16,-1-1 4-16,2 1 5 0,-2-1 2 16,0 0 3-16,0 0 7 0,-2 0 1 15,0-4 2-15,1 0 4 0,-4 1 7 16,0-4 6-16,-2 0-2 0,3-1 3 0,-4 0 0 15,0-1 4-15,0 1-2 0,-4 1-1 16,1-2 3-16,-3-1-2 0,-2 3 2 16,-3-1-1-16,0 1 1 0,-3-3 1 0,-4 2 0 15,-2-3-1-15,-2 1-2 0,-4-2-1 16,-2 0-1-16,-4-2 1 0,-2-4-1 15,-3 0 2-15,-1-2 4 0,-1-1 1 0,-2-3 5 16,-2-2 3-16,0-1 3 0,-1-2-1 16,0-1-1-16,1 0 1 0,-1-3-2 15,3 4-4-15,0-5-2 0,1 2-1 0,2-2 0 16,2 3-3-16,0-4 2 0,2 1 0 15,1 0 2-15,2-3 2 0,-1 1-1 16,0-3 3-16,1-2-2 0,-2-1-4 16,-1-4 2-16,1 0-1 0,0-4 1 0,1 1 2 15,2 1-3-15,2 1 8 0,1 1 2 16,5 2 0-16,0 1 0 0,3 2-1 0,3 1 2 15,0 2-2-15,5 0-5 0,0-1 1 16,2 0 1-16,2 0-4 0,1-2-1 16,1 1-1-16,0-5-1 0,-1 1-3 0,3 1-2 15,-2-6 0-15,-1 4 1 0,1-3 0 16,-1 1 1-16,0 2 0 0,1-1-2 15,-2 2 0-15,1 1 1 0,0 0-1 16,1-1 0-16,-1-1-1 0,3 0 1 0,-1 1 1 16,3 2-2-16,2-2-1 0,3 1-1 15,2-1 2-15,3 0-3 0,2-2 1 16,4 2-2-16,2 1 3 0,0 1 1 0,4 3 0 15,1-2-2-15,2 4 1 0,-2-4 2 16,3 5-2-16,-1-1 1 0,1 0 1 16,-1 0-2-16,-2 3 2 0,-1 1 0 15,1-3 0-15,-2 1-2 0,1 1-1 0,-1 0 1 16,1 0 0-16,-2 1-1 0,1-1 3 15,1 2 0-15,0 1-2 0,1-1 3 0,-2 1 0 16,2-1-1-16,-1 3 0 0,-1-1 0 16,1 2 1-16,-5 1-3 0,0 4 1 15,-2 0 0-15,-3 3-2 0,-2 4 0 16,-1-1-1-16,0 2 1 0,-2 1-2 0,1 2 1 15,-2-1 2-15,1 0 2 0,-1-1 1 16,-1 3 0-16,1-4 1 0,-2 1 1 16,2 1-3-16,-2-1 0 0,0-1-3 15,0 4 1-15,1-2 1 0,-3 2-3 0,-1 0 0 16,0 2-3-16,-1 2 0 0,-3 1-5 15,0 2 2-15,-3 5 1 0,1 2 3 16,-3 5 2-16,-2 1 0 0,-1 3 3 0,-2 3 0 16,0 0 0-16,-3 1-4 0,-1 2 2 15,1 0-2-15,-4 1 0 0,4 3 2 16,-2 2-1-16,0 0 3 0,0 0-1 0,2 1-2 15,1 1 2-15,0 3 2 0,2-1 0 16,3 0 0-16,-2 2 5 0,5-1 1 16,0 4-1-16,5-2-1 0,0 4-3 0,3 0 2 15,3 2-2-15,0-3 0 0,2 0-1 16,3 2 0-16,-2-3 0 0,4 5-2 15,-2-2 0-15,3 1 0 0,-2 0 0 0,2 1-1 16,-1-1 2-16,1-1 1 0,-2 0 0 16,2 0-1-16,-3 0 2 0,3 1 5 15,-1-3-5-15,1 3-1 0,2-4-2 0,-1-2-3 16,1-2-2-16,3-1-5 0,-1-2 4 15,3 0 2-15,1-3 3 0,1 1 3 16,1-3 1-16,-1-1 2 0,3-1 0 16,-3 0-1-16,2-3 1 0,-1-1-2 0,1 0-1 15,-2-3 1-15,-1-2 0 0,0-1 0 16,-1-1 0-16,1-2 1 0,-2 2-1 15,2 1-3-15,0 0 2 0,2 0-2 0,-2 1 1 16,4 1 1-16,1 0 0 0,1 2 1 16,1 3 1-16,-1-1 0 0,-2 0-4 15,-2-2 3-15,-2-3-1 0,-3-3 1 0,-2-3-1 16,-1-3 0-16,-2-1 1 0,0 0-1 15,-3-3 0-15,1-1-3 0,1 0 0 16,-1-1 0-16,1 0 2 0,-2 0-2 16,3 2 2-16,-2-1 0 0,2 0-1 0,-1 2 2 15,1 1-2-15,-3-3 0 0,1 2 2 16,-3-2 1-16,-1-1 6 0,0-3 3 15,-4-1 2-15,1-4 1 0,-4-1 2 0,-1-4 1 16,-3-4-4-16,-4 0-3 0,-1-3-2 16,-3-1-3-16,-3-4-2 0,-2-3-4 15,-2 2 2-15,-2-3-3 0,-3-1 0 16,-2-2 2-16,-2-3-1 0,-3-2 1 0,-1-2 5 15,0-3 0-15,-1 0-1 0,2-1 3 0,0 3 1 16,1-3 3-16,0 0-9 16,4 3 7-16,1-3 6 0,2 0 3 0,-1-1 5 15,3-1 1-15,2 1 6 0,1-4-4 16,1 0-2-16,-2-3-2 0,4-4-4 0,-1-1 3 15,3 2-4-15,-1-5-2 0,2 4-1 16,-2-3-1-16,0 2-5 0,-1-2-3 16,1 4-1-16,-2 0-1 0,1 3 0 15,0 1-3-15,-1 3 3 0,1-1-3 0,-1 3 1 16,1 1 0-16,3-1 0 0,0 3 0 15,-1 1 0-15,4 0 1 0,0 0-1 0,2-2-1 16,2 2 1-16,4-1 0 0,3-3-1 16,2 2 1-16,3-1-1 0,1 0 0 15,2 1-1-15,3 0 0 0,2-1 0 0,-2 3 0 16,3 2 0-16,-3 1 2 0,2 2-1 15,-4 4 0-15,0 0 1 0,-1 3-1 16,-1 4 1-16,-1 0 0 0,0 2 0 16,-1 1-1-16,0-2 0 0,0 4 0 0,-1 0-1 15,3 0-1-15,-1-1 3 0,-1 2 0 16,1-1 0-16,2 1 0 0,-2 0 1 0,2 1-1 15,2-2-1-15,1 2-1 0,0-2 2 16,0 2-3-16,0 0-1 0,0 1 1 16,0 1 2-16,-3 1 1 0,1 0 0 15,-1 2 0-15,-1 2 0 0,-3 1 0 0,1 1 0 16,-2-2-2-16,-1 4-3 0,1 1-2 15,-3 0 0-15,0 0 0 0,0 4-5 16,-3 1 0-16,0 2 4 0,-4 2 2 16,3 6 1-16,-4 1 3 0,1 2 2 0,0 3 1 15,0 0-1-15,-1 2-2 0,0 1 3 16,2 0-2-16,-2 4 1 0,0-1-1 0,0 3 1 15,0 2-1-15,1 2-3 0,-1 4 2 16,0 2 2-16,1 2 2 0,1 3 1 16,1 3-2-16,2 1 3 0,3 5-4 15,0 1-2-15,3 2-3 0,2 4 0 0,1-2 0 16,2 4 2-16,0-2 0 0,2 0 3 15,-1 1 0-15,2 2-1 0,0-1 2 16,4 1-2-16,-1-1 1 0,2 0-2 0,3 0 1 16,1 2 0-16,5 0-4 0,4 3-7 15,2 0-4-15,3 0-5 0,0-4-5 16,0-4-2-16,0-4 2 0,0-4 8 0,-1-3 5 15,-2-4 5-15,3-1 3 0,-3-4 3 16,1-3 1-16,-1-2-2 0,-2-6 3 16,-2-2 2-16,-2-1 0 0,-1-1 1 15,-1-4 1-15,-1-1-4 0,1-2 1 0,-4-3-2 16,0 0 1-16,-2-4 0 0,-1-1 0 15,0-2 5-15,-2-1-2 0,0-2-1 0,0 1-1 16,-3-1 0-16,2 0-1 0,-2-3-1 16,-2 5 0-16,1-5 1 0,-2 3 0 15,0-3-1-15,-4 1-1 0,3 3 2 16,-4-5 0-16,0 3 0 0,-1-4 4 0,-4 0-1 15,-1 0 2-15,-3-5 1 0,-5-1 0 16,-2-1-2-16,-3-1-1 0,-3-3 0 16,-1 0-2-16,-3 1-1 0,-2-2-5 15,0 1 3-15,-4 1-3 0,1-1 3 0,-4-1 2 16,-2 0 0-16,-3 0 2 0,-2-1 1 15,-5 0 3-15,-4-1 0 0,-1-4-1 0,-1 0 2 16,-3-2 1-16,1-2-1 16,-3-2 0-16,-2-2 2 0,2-2 5 0,-1-4 6 15,4-1 7-15,0-1 7 0,3-3 0 16,3-4-2-16,4-2-1 0,1-3-6 0,4-4-2 15,6-1-2-15,2-3-1 0,7 0 0 16,5-3-2-16,4-2-2 0,3 0-7 16,3 0-4-16,2-1 1 0,0 1-2 0,0-4-3 15,2 5-2-15,-2-2 0 0,1 1 1 16,-3 0-3-16,1 0 2 0,-3 1 1 15,1 1 4-15,-2 1-2 0,4 4-1 0,1 2-1 16,2 3-1-16,5 2 1 0,2 2-1 16,3 2 0-16,2 2 1 0,4-1-2 15,1 4 1-15,5 1 0 0,3-2 1 16,2 2-4-16,3-1 0 0,-1 0 3 0,5-2-1 15,-3 1-1-15,2 1 0 0,-2 1 2 16,1 0-1-16,-2 4 0 0,0 1 0 16,-2 1-2-16,-1 5 1 0,-4 4-3 0,-2 1-2 15,-3 3-3-15,0 5-6 0,-4 2-9 16,-2 2-7-16,1 2-6 0,-2 3-2 15,-2 1-2-15,0 1 7 0,0 1 7 0,-1 1 6 16,2 0 8-16,-1 3 1 0,-1-3 1 16,1 1-2-16,0 1-1 0,-1-4 0 15,1 2 1-15,-1-2 3 0,-2 0 2 16,0 0 3-16,1 1 4 0,-3-1 1 0,1 2-1 15,-2 0-4-15,0 0 0 0,0 3 0 16,-3 2-2-16,-2 3-3 0,-2 4 3 16,-2 6 4-16,-2 2 1 0,-2 5 1 0,-1 0 4 15,-2 3-1-15,-1 1-1 0,-1 4 1 16,0 1-2-16,-1 1-1 0,1 0-3 15,2 2 1-15,-1 1 7 0,3-1 0 0,-2 2 3 16,2 3-1-16,3 1 1 0,-2 3 2 16,4 0-5-16,-1 3-2 0,2 1-3 15,2 0 2-15,3 3-1 0,0 5 0 0,3-1 1 16,3 4-1-16,0-5 2 0,3 1 0 15,2-2 0-15,3-1 0 0,2 0 0 16,4 2 0-16,2-2-2 0,5 3 1 16,0 3-1-16,2-2-1 0,1 3-2 0,2-1 2 15,-1-1 0-15,2 0 1 0,0-3 2 16,0-1-1-16,2 1 2 0,-1-6 1 0,1-3 1 15,0 0-3-15,-1-4-3 0,-1-5 3 16,0-4 0-16,2-3 0 0,0-4 0 16,1-1 0-16,-2-3 2 0,4-3 1 15,0 0-2-15,0-2 1 0,-2-2 0 0,0-1 0 16,-3-1-2-16,0-2-2 0,-1 1-5 15,-4 0 2-15,0-5 2 0,-1 4 1 16,-4-4 2-16,1 0 1 0,-4 0 6 0,-1-2-3 16,0 0-2-16,0 0-2 0,0-1-1 15,-2 0 0-15,3-1 1 0,-3 0 0 16,2 1 0-16,-2-3 1 0,-1-1 2 0,0 0 0 15,-2 0-2-15,-2-2-1 0,1 1 2 16,-4 0 2-16,0-2 2 0,-1 0-4 16,1 0 1-16,-2 0 2 0,-1 0 2 15,-2 0 5-15,1 0 5 0,-1 0 8 0,-1 2 4 16,0-1 5-16,0-1-1 0,0 0-4 15,0 0-4-15,0 0-6 0,0 0-4 16,0 0-7-16,0-1-17 0,-1-1-69 0,-2 2-111 16,0-4-77-16,-1 1-141 0,-2-1-187 15,-2 0-137-15,-1 0-11 0,-1-2 63 16,-1-1 56-16,0-1 128 0</inkml:trace>
</inkml:ink>
</file>

<file path=ppt/ink/ink2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5:20.05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E000E98-93FD-404F-AA93-CCFA2033D794}" emma:medium="tactile" emma:mode="ink">
          <msink:context xmlns:msink="http://schemas.microsoft.com/ink/2010/main" type="inkDrawing" rotatedBoundingBox="3712,17927 4628,17594 4653,17662 3737,17995" semanticType="callout" shapeName="Other">
            <msink:sourceLink direction="with" ref="{5D765960-8EDF-4285-91CF-F0414105A0DF}"/>
          </msink:context>
        </emma:interpretation>
      </emma:emma>
    </inkml:annotationXML>
    <inkml:trace contextRef="#ctx0" brushRef="#br0">55 280 176 0,'-5'0'234'16,"1"2"7"-16,-3 0-42 0,1 0-34 15,0 3-26-15,-1-2-21 0,3 1-23 16,-1 1-23-16,0 0-16 0,2 1-10 15,1-2-8-15,1 2-6 0,2-2 1 16,2 0 3-16,2 0 7 0,2 0 12 0,2-2 11 16,4-2 15-16,1 0 18 0,6-2 18 15,3-3 17-15,5-4 25 0,4 1 25 16,4-4 22-16,5-3 5 0,3-3-6 15,4-1-18-15,-1-2-29 0,-1 0-35 0,0 0-37 16,-2 0-33-16,-1 1-20 0,-4 2-13 16,-1-1-8-16,-3 1-5 0,-2 3-6 15,-3-1 3-15,-1 3 0 0,-4 2 0 0,-5 2-2 16,-2 2-1-16,-4 1 3 0,-1 1-3 15,-4 2 0-15,-3 0 1 0,1 0-2 16,-2 2 0-16,-1 1-2 0,1-2 2 16,-2 2-4-16,2 0-1 0,-2 0-10 0,2 0-31 15,0 0-59-15,-1 0-80 0,3 2-77 16,-3-2-68-16,0 3-59 0,-1 1-51 15,-3-3-35-15,0 3 9 0,-2-1 41 0,1 3 51 16,-3 1 60-16</inkml:trace>
  </inkml:traceGroup>
</inkml:ink>
</file>

<file path=ppt/ink/ink2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5:20.4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D765960-8EDF-4285-91CF-F0414105A0DF}" emma:medium="tactile" emma:mode="ink">
          <msink:context xmlns:msink="http://schemas.microsoft.com/ink/2010/main" type="inkDrawing" rotatedBoundingBox="4103,18276 4954,17996 4976,18065 4125,18345" shapeName="Other">
            <msink:destinationLink direction="with" ref="{CE000E98-93FD-404F-AA93-CCFA2033D794}"/>
          </msink:context>
        </emma:interpretation>
      </emma:emma>
    </inkml:annotationXML>
    <inkml:trace contextRef="#ctx0" brushRef="#br0">56 217 45 0,'-15'14'191'0,"3"-3"8"15,1 1-31-15,3-4-24 0,2 1-16 16,2-4-11-16,4 1-11 0,4-1-7 15,5-1-1-15,4-4 8 0,6-3 5 0,6-2 0 16,5-2 4-16,6-3 10 0,7-4 21 16,3-2 20-16,6-2 23 0,5-2 16 15,0-3 3-15,1 2-12 0,-1-1-29 0,-2 2-37 16,-6 3-39-16,-3-1-30 0,-8 6-20 15,-5-2-4-15,-7 6 9 0,-4 0 13 16,-5 1 11-16,-4 2 7 0,-2 0 5 16,-3 1 0-16,-2 3-12 0,-1-2-16 0,0 2-8 15,-2-1-11-15,-2 1-8 0,1-2-8 16,-2 2-7-16,1 1-5 0,-1-2-10 15,0 2-4-15,0 0-8 0,0 0-8 16,2 0-10-16,0 2-35 0,-2-2-65 0,0 1-89 16,0 0-82-16,-4 1-80 0,4-1-84 15,-1-1-91-15,-2-1 2 0,3-2 57 16,-3 0 71-16,3 2 74 0</inkml:trace>
  </inkml:traceGroup>
</inkml:ink>
</file>

<file path=ppt/ink/ink2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3:38.70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593 167 232 0,'1'-2'320'0,"2"2"54"0,-1-4-20 15,1 1-32-15,-3-1-35 0,2 0-38 0,-2 0-41 16,0-2-43-16,0 1-38 0,-2 2-35 15,2-2-22-15,0 1-21 0,-1-1-15 16,-1 1-12-16,0 3-6 0,-1-3-1 0,2 2 2 16,-2-1 7-16,-1 1 7 0,0 2 8 15,-1-2 7-15,0 0 4 0,-1 2 0 0,-2-1-5 16,0 1-7-16,-1 1-7 0,-1-1-7 15,-3 4-9-15,2-4-5 0,-3 7-2 16,2-3-1-16,-3 3-2 0,1 1 0 0,-2 4 0 16,2 1-2-16,-3 3 0 0,-1 2-1 15,1 2 1-15,1 4 2 0,0 2 2 0,4 1 0 16,-1 1 2-16,4 2-2 0,2-1 0 15,2-1 2-15,2 1 4 0,5-2 8 16,3 1 8-16,1-4 9 0,5 0 6 0,2-2 10 16,2-3 3-16,3 0 3 0,1-3-1 0,5-2 7 15,-1-2 1-15,4-2-5 0,0-4 1 16,5-5 3-16,-1-1-1 0,4-3-8 15,0-2-8-15,-2-7-6 0,2-1-11 0,-1-1-6 16,-2-3-5-16,0-4-1 0,-5-2 0 16,-2-3 1-16,-5 1 4 0,-1-2-5 0,-4-2 0 15,-1 0-1-15,-3 3-2 0,-3 0 4 16,-2 3 1-16,-3 0 9 0,0 2 12 15,-3 4 14-15,-1 0 9 0,-1 3 1 0,-3-2 1 16,1 3-6-16,-3 0-11 0,1 0-13 16,-3 2-9-16,1-1-6 0,-3 1-1 0,1 1-2 15,-1 2 1-15,0 1-2 0,0-4 1 16,-2 6 0-16,2-2-1 0,0 0-2 15,-1 3-3-15,1 0-1 0,-2 0-1 0,0 1-1 16,2 0-1-16,-1 2 0 0,-3 1 0 16,3 0 0-16,-3 0-3 0,0 1-2 0,-3 2-1 15,1 1-2-15,-1 0-1 0,-1 3-1 16,2 0 1-16,-3 0 0 0,1 1 1 15,0 3-1-15,-2 0 0 0,2-1 3 0,-1 2-2 16,2 1-2-16,1 3-3 0,-1-1 2 16,1 3-1-16,3 2 1 0,1 3-3 0,1 0 5 15,2 1 2-15,2 4-2 0,0-1 6 16,4 2 2-16,0-1 5 0,3 0 3 15,2 3 4-15,1-2 3 0,3-1 2 0,-1-1-2 16,4 1 0-16,0-3-4 0,3-1 0 16,2-1 0-16,0-1 0 0,2 0 2 0,3-3 1 15,1-4-1-15,1-1 0 0,6-3-1 0,0-3 0 16,3 0-3-16,4-6-2 0,3-2-3 15,4-2-1-15,1-3-3 0,-1-4-3 16,2-1-1-16,-1-3 0 0,-1 1-1 0,1-6 2 16,-5 1-1-16,-1-2-1 0,-3-1-1 15,-4-1 0-15,-3-1 1 0,-3-1-2 0,-3-1 1 16,-4-1-2-16,-3 3-3 0,-4-3 1 15,-3 2 3-15,-3 2 0 0,-2-2 4 16,-2 3 2-16,-3 0 4 0,-1 1-2 0,-2 0-2 16,0 3 0-16,-3 0-4 0,0-1-1 15,-2 1 0-15,1 0-2 0,-3 1 1 0,1 0-1 16,0-1 0-16,-3 2-1 0,-1-4-1 15,1 3 0-15,-2-3 0 0,1 3 1 16,0 0 0-16,-1 1 1 0,1 2 2 0,-1 1-2 16,2 1 0-16,-1 2 1 0,1 2 0 15,0 1 0-15,-1 0-1 0,1 3-1 0,-2 2 0 16,2 0 0-16,-4 2 0 0,2 3-1 15,-2-2 0-15,1 3 1 0,-1 0 2 16,-1 1-2-16,0 4 1 0,0-4 1 0,0 2-2 16,-2 1 1-16,2 1 0 0,0 3 0 0,0-2 0 15,3 0-1-15,0 1 0 0,1-1-2 16,3-1-2-16,-1 0 0 0,2 4 0 15,1 0 0-15,0 3-1 0,4 1 3 0,-1-1 0 16,4 4 1-16,0-3 0 0,3 3 0 16,1 1 1-16,0 0-1 0,2 0 0 0,2 0 0 15,1-1 1-15,2 1 1 0,1-1 2 16,1 1 1-16,0-3 1 0,3 2 0 15,1-2-1-15,2 0 1 0,-1 0 0 0,4-1-1 16,1-4 0-16,2 3 3 0,0-2-2 16,4-1 0-16,0-1-1 0,1-3 0 0,1 0 1 15,2-3 0-15,2-2 0 0,-1-5 0 16,4 1 2-16,2-4-1 0,1-3-2 0,0-5-2 15,1-2 2-15,2-2-1 0,-1-4 0 16,-3 0-1-16,1-2-1 0,-3-3 2 0,-4-2-2 16,1-1 0-16,-6-2 0 0,-1 1-1 15,-4 2 0-15,-2-1 1 0,-5 1 2 0,-3 2-1 16,-2 3 3-16,-1-1 4 0,-5 2 2 15,0 2 1-15,-4 1 1 0,0 1 0 16,-4-3-1-16,-2 4-5 0,-1-2-2 16,-1 0 0-16,-3 0-4 0,-2 0 1 0,0-2-2 15,-2-1 4-15,-2 0 1 0,1 1-4 0,-3 0 0 16,3-1-1-16,-2 2 1 0,0 1-1 15,0 1 0-15,1 0 0 0,-1 4-1 16,1-3 2-16,1 5-1 0,-1 0 0 0,1 3 1 16,-1-1 0-16,1 1 2 0,-3 2-1 15,1 0-2-15,0 0 0 0,-1-3 0 0,-1 7 1 16,0-4 0-16,-1 1-1 0,0 3-1 15,-1 0 1-15,1 2 0 0,-2 1-1 16,2-1 0-16,0 5-1 0,-1-2 0 0,1 1 0 16,1 1 0-16,2 1-5 0,0 3 2 15,0-3 3-15,3 6 0 0,0 1-1 0,2 0 2 16,1-1 2-16,0-2-2 0,2 2-2 15,0 2 0-15,-1 2 1 0,4 1-1 0,0 2 1 16,0 0 1-16,2 3 2 0,1 1 1 16,0 1-2-16,0 1 0 0,3 2-1 0,0 0 0 15,2-2-1-15,2 1-1 16,-1-1 3-16,4 1 0 0,-1-1 2 0,2-1 0 15,2 0-2-15,1 0 1 0,2-2 1 0,3 0 1 16,1-1-2-16,3 1 0 0,0 0 3 16,2-2 0-16,2-2-1 0,0 1-2 0,3-3 1 15,0-3-1-15,3 3 2 0,2-5-2 16,2 0 1-16,2-5 0 0,3-1 2 0,-1-2 0 15,1-4 1-15,3-1 1 0,-1-2-2 16,2-3 0-16,0-2 3 0,0-2-3 0,-2-2-2 16,2-2-2-16,-3-1 2 0,1-2-2 15,-1-4-7-15,-3 1 5 0,-1-1 2 0,-2-2 0 16,-2 1 0-16,-2 0 3 0,-1-1 1 15,-2 1-2-15,-3 0-1 0,-2-2 0 16,-1 4-1-16,-3-3 0 0,-1 2 0 0,-1 1 0 16,-1-1-1-16,-4 1 1 0,-1 2-1 15,0 0 4-15,-2 0-1 0,-2 2 3 0,-1-3 0 16,0 4-2-16,-3-2 1 0,-2 1-4 15,1-1 2-15,-3 0-1 0,-1 0 0 16,1 0-1-16,-3-1 2 0,1-2 0 0,-2 4-1 16,-1-4-1-16,1 1-1 0,0 2 1 15,0-1 0-15,-1 2-2 0,1 0 1 0,-1 5 1 16,1-4 2-16,-1 5 0 0,1 0 0 15,0 0 2-15,0 2-1 0,0 0-2 16,-2 2 1-16,0 2 1 0,-1-4-3 0,-2 3 0 16,0 1-2-16,1 1 2 0,-3-1 0 15,1-1-1-15,-1 4 3 0,1-2 0 0,0 1-1 16,1 1 0-16,0-2 0 0,-1 2-2 15,1-2-1-15,0 2 1 0,-1 0-1 0,1 0 1 16,-1 2 0-16,1 0 1 0,0-2 0 16,0 1 1-16,0-1-1 0,-1 2 0 0,1 0-1 15,0 0 0-15,-1 2 1 0,3-1-1 16,-2 2 1-16,0-2 0 0,2 1 0 15,-2-1-1-15,0 1 0 0,2 0-1 0,-2 0 1 16,0 0 1-16,2 2 0 0,-3 0 0 16,-1 0-1-16,3-3 1 0,-1 5 0 0,2 0 0 15,-1-3-1-15,3 0 1 0,-3 2-1 16,4 4-2-16,0-3 0 0,-1 1 0 15,2 2-1-15,1 1 2 0,1 0 0 0,0 4-1 16,0 0 1-16,3 1-1 0,-1 5 0 16,3 1-2-16,0 2 2 0,3 0 1 0,0 2 2 15,1 2 0-15,4 1 0 0,1-1 2 16,2 1 0-16,2 0 0 0,1-1-2 15,3-1 0-15,0 0 3 0,4-2 0 0,-1-4 0 16,4 1-1-16,2-3-1 0,3-1 1 16,2-4-1-16,4-3 0 0,2-1-1 0,3-4 3 15,2-3 1-15,2-4 1 0,2-4 0 0,3 0-2 16,0-6 1-16,-1 0-1 0,1-3-2 15,0-1-2-15,-2-1-1 0,1-4 3 16,-1 0-3-16,-3 1 2 0,0-3-1 0,-3 0 1 16,-2 0 0-16,-2-1-1 0,-6-1 2 15,-4 0 0-15,-5-2 0 0,-4-1 4 0,-5 0 3 16,-5-3 0-16,-8-4 1 0,-9-3 0 15,-5-1-2-15,-10-1-2 0,-4-2-2 16,-6 3-2-16,-7 3 2 0,-2 1 0 0,-3 4 0 16,-1 5-1-16,-3 4 0 0,3 3-1 0,-1 4-1 15,2 5-2-15,0 4-8 0,2 6-13 16,-1 5-27-16,3 4-70 0,-1 6-173 15,3 6-133-15,4 2-154 0,1 4-241 0,0 1-112 16,0 3-2-16,0 0 135 0,3-2 113 16,0-1 152-16</inkml:trace>
</inkml:ink>
</file>

<file path=ppt/ink/ink2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3:42.46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1058 115 273 0,'3'-5'407'16,"0"-1"50"-16,-1-1 37 0,-1 1-93 0,-1 2-116 15,2 0-81-15,-2-1-56 0,-2 1-44 16,2 0-33-16,-3 0-21 0,0 1-15 0,0-1-10 15,-2 0-4-15,0 0 0 0,-2 1 7 16,-1-1 15-16,0 1 23 0,-2-1 28 16,-1 0 45-16,0 0 32 0,-2 1 29 0,-2-2 9 15,-1 3 3-15,-2-3-2 0,0-1-26 16,-5 3-28-16,0 1-30 0,-3 0-18 0,0 1-22 15,-3 1-21-15,-1 1-17 0,0 1-10 16,-2 0-7-16,1 1-4 0,-1 3-7 16,-1-1-1-16,1 2-3 0,1 0-2 0,-1 1-1 15,2 1-5-15,0 0-1 0,2 2-1 16,-1-1-1-16,4 1-2 0,-2 1 0 0,2 0 0 15,3 2-2-15,-2-2-1 0,2 6 0 16,0-3 1-16,0 3 1 0,-1 1 0 0,0 0-1 16,2 2 0-16,1 2-1 0,1 1 0 15,0-1 0-15,3 1-1 0,2 1 2 0,1 1-1 16,4 2 2-16,-1-1 1 0,5 2 1 15,2-3 1-15,3 2 0 0,0-1 1 16,2-1 1-16,1 0-1 0,2-3 0 0,1 1-1 16,2-1 1-16,1-1 0 0,4-2 1 15,1-1 3-15,4-2 3 0,1-2 4 0,4 1 1 16,3-5-1-16,2 1 0 0,5-6-3 15,4-3-3-15,1-5-2 0,1-1-1 16,2-2-2-16,2-4-2 0,1-1 1 0,0-1 1 16,2-4-3-16,2-1 1 0,-1 0-1 15,-1 0 0-15,0-3 0 0,-2-2 3 0,-3 2-1 16,-3-2 0-16,0 1-1 0,-3-1 2 15,-4 1-4-15,-1 1 0 0,-3-2 0 0,-3-1-2 16,-2 2 0-16,-2-1 1 0,-2 1 1 16,-2-1 1-16,-4 2 0 0,-1-2 3 0,-1 3 0 15,-2-1 0-15,0 0 2 0,-2 1 6 16,-3 1 3-16,0 0 4 0,-3 1 3 0,0-1 1 15,-3-1-1-15,0 3-4 0,-2-1 0 16,-3 2-2-16,0-4-3 0,-3 6 0 16,0-4-1-16,-3 3-1 0,0-2-4 0,-2 3-1 15,-3-2-1-15,0 4-1 0,-1-1-1 16,-4-1-2-16,0 4 1 0,-1 1-4 0,0 0 0 15,-2 3 2-15,-2-2 1 0,1 3-1 16,-1 1 1-16,1 2 1 0,-2 0-4 16,0 4 0-16,0-1 0 0,-2 3-3 0,2 3 2 15,-1-1 0-15,1 3 1 0,-2 3-1 16,2 0 0-16,0 2 1 0,0 2 0 0,0 3 0 15,1 0 0-15,4 4-1 0,-2 1 1 16,5-1 0-16,0 4-4 0,3 1 1 0,2 0 1 16,2 1 1-16,4 1-2 0,3 1-1 15,2 1 2-15,5 0 1 0,2-1-3 0,5 2 1 16,2-2 3-16,7-2-1 0,0-1 0 15,4-2 1-15,2-2 0 0,3-3 0 16,1-5 0-16,3-2 2 0,4-5-2 0,1-2 2 16,2-6 0-16,3-4 1 0,1-8-2 15,4-3-1-15,-2-5-1 0,2-3-3 0,-5-4-2 16,0-4-2-16,-5-3-2 0,-5-5-4 15,-2-2 0-15,-6-2 0 0,-4-5 0 16,-7 2 1-16,-4 2 3 0,-3 4 3 0,-5 4 2 16,-5 5 2-16,-2 5 0 0,-2 4 1 0,-6 5-3 15,-1 4 1-15,-3 3 1 0,-3 4 0 16,-2 3 1-16,0 3 2 0,2 1-2 0,-1 0 0 15,1 3-3-15,3 2-7 0,-2 0-27 16,2-1-63-16,0 3-98 0,3-3-109 16,2 2-74-16,3-2-44 0,1 0-83 0,2 2-100 15,1-2-54-15,2 4 29 0,2 1 33 16,3-1 30-16,3 0 98 0</inkml:trace>
</inkml:ink>
</file>

<file path=ppt/ink/ink2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07.9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5A63A25-62CD-448E-B8C5-E4785AF60C9B}" emma:medium="tactile" emma:mode="ink">
          <msink:context xmlns:msink="http://schemas.microsoft.com/ink/2010/main" type="inkDrawing" rotatedBoundingBox="12444,8613 19201,6193 19445,6874 12688,9294" semanticType="callout" shapeName="Other">
            <msink:sourceLink direction="to" ref="{8BED1D0B-290A-4980-BE80-5779AFE7BB82}"/>
          </msink:context>
        </emma:interpretation>
      </emma:emma>
    </inkml:annotationXML>
    <inkml:trace contextRef="#ctx0" brushRef="#br0">6310 55 70 0,'2'0'126'0,"-2"-2"-17"16,2 0-10-16,-1 2-6 0,-1 0 4 16,2-1 10-16,-1 1 17 0,-1-2 15 0,4 2 13 15,-3-2 11-15,1 0 7 0,-1 2 3 16,-1-1-12-16,0 1-14 0,0-3-14 0,-1 2-12 15,1-1-10-15,-2 1-12 0,1 1-6 16,-3-4-7-16,3 4-6 0,-1-2-10 16,-1 1-10-16,1-3-14 0,-1 3-12 0,0 0-7 15,2 0-9-15,-3-4-1 0,1 2-3 16,0 0 4-16,0 2 6 0,1-2 7 0,1 2 13 15,-1-1 10-15,1 1 12 0,1-1 11 16,0 1 5-16,0 1 1 0,0-1-5 16,0 1-7-16,0 0-7 0,0 0-10 0,0 0-8 15,0 0-6-15,0 0-5 0,0 0-4 16,1 0-5-16,1 0-4 0,-2 0-2 0,1 0-4 15,1 0-3-15,-2 0 1 0,2 0-3 16,-1 0-3-16,2 0-2 0,0 0-1 16,1 0 2-16,-1 0-2 0,1 1-3 0,0-1 2 15,0 1-2-15,3 1-2 0,-1-2-1 16,0 0 0-16,1 0 1 0,-3 0 0 0,1 0 0 15,0 3 2-15,0-3 2 0,-1 1 3 16,0-1-3-16,0 0-1 0,-1-1 1 16,1 1 0-16,-1 0-2 0,0 0-3 0,-1 0 2 15,2 0-1-15,1 0-1 0,1 0 0 16,-1 1 1-16,1-1 0 0,2 1 0 0,-1 1 0 15,0-2 1-15,0 1 0 0,1-1-1 16,-2 2 2-16,0-1-2 0,-1-1 1 16,0 2 0-16,0-1-1 0,-1-1 2 0,3 1 0 15,-3 1 5-15,1 0 0 0,0-2-1 16,1 2 4-16,-1-1 2 0,0 1 0 0,1 0 1 15,0 1 0-15,1-3 1 0,-1 2-3 16,-1 0-2-16,-1-1-2 0,1 2 0 16,0 0-1-16,-2-2-2 0,2 3 2 0,0-1-3 15,-2 1 2-15,1-1-1 0,0 1-1 16,0 0 3-16,0 0-4 0,0 2 4 0,1-1-2 15,0 2-1-15,0 0-2 0,-1 0-2 16,1 1 2-16,1 0 0 0,-1 0 1 16,0 1 1-16,0 0-1 0,1-1 1 0,-1 2-2 15,-2-2-1-15,1 3-1 0,1-3-1 16,-2 2 2-16,1-1-1 0,-1-2-1 0,-2 2 2 15,2-1 0-15,-1 0 6 0,0 1-1 16,-1 0 0-16,1-2 1 0,-1 0-2 16,-1 0-1-16,2-1-5 0,0 1 2 0,-2 0 0 15,0 0-1-15,0 0 2 0,1 1 0 16,-1-1-1-16,0 0-1 0,0 1 0 0,0 0 1 15,-1 0 0-15,1 1 0 0,-2-1 2 16,0 3-2-16,2-3 0 0,-3 3 4 16,2-3 0-16,-1 2 2 0,-1-2-2 0,0 1 3 15,0 1 1-15,-1-1-4 0,0 0 1 16,-1-2-1-16,-1 1-1 0,1 1-2 0,-1 0-2 15,1-1 1-15,-2-1-4 0,1 2 0 16,-2-2 3-16,2 3-3 0,1-2 1 0,-3 0 0 16,0 0 3-16,2-1 2 0,-2 1-1 15,2-1 1-15,-2 2-2 0,0-4 3 0,-1 2 0 16,1 0-2-16,0 0 3 0,0 0-1 15,0 0 1-15,0-2-2 0,-1 2-2 16,-1-1-1-16,1 0 2 0,-1 1-1 0,1-3 0 16,-1 3-1-16,1 0 1 0,1 0 1 15,-2-2-4-15,1 4 3 0,-1-4 0 0,-1 2 2 16,2-2 0-16,-2 1-2 0,1-1 5 15,-1 0-3-15,0-1 0 0,-2 1-1 16,2-1-1-16,-1 0 4 0,-1 2 0 0,0-2 1 16,-1 0-2-16,3 0 1 0,-1 0 1 15,-1-1-6-15,0 1 1 0,2-1 0 0,-1 2 2 16,-1-2 2-16,0 1-2 0,2 0 1 15,-1-1 1-15,-1 1-3 0,2-1 0 16,-3 2-1-16,1-2 0 0,-1 0 0 0,1 1-2 16,-1-1 2-16,0 1-1 0,-1-1-1 15,1 0 2-15,-2-1 0 0,2 5 2 0,-2-5-2 16,1 1 1-16,-1 1-2 0,2-1 1 15,-2 3 1-15,2-1-1 0,-2-2-3 16,1 2 2-16,1 1 1 0,0-2-2 0,0 0 2 16,0 0 1-16,-2 3 0 0,0-3-1 15,0 0 0-15,0-1 1 0,-1 1-1 0,-2 0 0 16,0 2-1-16,0-1 2 0,-1 0-2 15,-4 0-1-15,2 0 0 0,0 1-2 16,1 1 1-16,-1-2 0 0,0 0-1 0,3 1-2 16,-2-2 3-16,2 0-3 0,0 2-1 15,2-1-5-15,0-2 3 0,1 2 0 0,-2-1-1 16,4 1 2-16,-2 0-1 0,1 0 1 15,0-1-1-15,0 0 1 0,-1 1 1 16,0 0 0-16,0 1 2 0,-1 0 0 0,-1-1 0 16,1 0-2-16,-2 1-5 0,0 1-3 15,-2-2-6-15,-1 2 0 0,0 0 0 0,-1 1-1 16,-1 0 2-16,-1-1 5 0,1 0 2 15,-1 1 5-15,-1-1 0 0,3 0 3 0,-1-1 1 16,0 1 3-16,2-1 1 0,0 1-1 16,1-1 2-16,1-1-1 0,-1 2 0 0,2-2-1 15,-1 1 0-15,1-1-2 0,1 2-2 16,-2-4-2-16,1 3-1 0,0 0 1 15,0 0-1-15,-2-2 2 0,1 3 0 0,-2-2 0 16,1 0 1-16,-1 1 0 0,-2-2 1 16,-1 3 0-16,-2-1 1 0,0 0 3 0,0 0 3 15,-1-1-3-15,-2 1 0 0,3 0 0 16,-1-1 0-16,1 0-3 0,-2 1-1 15,2-1 0-15,-1 1-2 0,3 0-4 0,-2-2-16 16,-2 1-17-16,3-1-15 0,-3 1-9 16,-1 0-6-16,0-1 0 0,-3 2 14 0,0 0 13 15,-4-2 13-15,1 3 11 0,-2-3 9 16,0 2 4-16,0-1 3 0,2-1 4 0,-2 3 2 15,3-3 1-15,2 0-1 0,1 2 0 16,1-1 1-16,1-2-1 0,1 2-1 16,1 1 1-16,3-2 0 0,1 0 0 0,0 0 0 15,2-1-1-15,0 1-2 0,1 1 0 16,-1-2 0-16,0 1-1 0,0-1-3 0,0 1 1 15,-2-1 1-15,2 1-2 0,-2 0 1 16,-1-1 0-16,0 2 2 0,-1-3-2 16,1 3 3-16,0-2 2 0,0 0 0 0,-1 0 1 15,3-1-1-15,-3 1 2 0,3 1-1 16,-3-3 0-16,1 1-2 0,0 2 0 0,-2-2 1 15,0 3 1-15,2-2-1 0,-4 1-1 16,1 1 1-16,-2 2 1 0,1 0-1 16,-2-2 0-16,2 2 2 0,1 2-1 0,-1-4 0 15,4 2-1-15,1 0 1 0,4-2-2 16,-1 1 0-16,4-1 1 0,1-2 0 0,0 2 1 15,2-2-2-15,1 1 1 0,1-1 1 16,-1 0 0-16,2 0 0 0,-2-1-1 16,1 1 4-16,-4 1-3 0,0 0 1 0,-3-1 0 15,-1-1-1-15,-1 3 2 0,-3-1-2 16,2-1 2-16,-3 0-1 0,1-1-1 0,-1 2 0 15,1-2 1-15,1 1-1 0,0 0 0 16,0-1 0-16,1 2 1 0,0 0-2 0,-1-1 1 16,1 2 5-16,0-3-3 0,2 3-1 15,-3-1-1-15,3 0 2 0,-1 2 1 16,1-2-4-16,-1 2 0 0,1 0 1 0,-2-1-1 15,1 0 0-15,-1 0 0 0,1 1-1 16,-1-1 2-16,0 2-1 0,0-2 1 0,0 1 0 16,0-2 1-16,1 2-1 0,-1-1 0 15,2 2 0-15,-1-2-1 0,0 1-2 0,1-2-1 16,1 0 4-16,0 2 0 0,0-1 0 15,0 0 1-15,0 0 0 0,2 0 2 16,-1 1-2-16,1-1 0 0,1 0 0 0,0-1-1 16,1 1-1-16,-1 0 0 0,0 1-2 15,2 0 1-15,-1 0 1 0,3-3 2 0,-2 4-1 16,1-3 0-16,0 3 3 0,1-2 1 15,1-2-2-15,-2 2-2 0,0-1 0 16,2 1 0-16,-3 0 0 0,1-1-2 0,-1 3 1 16,2-4 2-16,-3 3 0 0,1-1 1 15,0 0 0-15,-2 0 0 0,2-1-2 0,-2 0 0 16,0 1 0-16,-1-2 2 0,1 4 0 15,0-3 1-15,-1 1-1 0,1 0 1 16,0-1-3-16,-1 2 0 0,1 0-1 0,0-1 1 16,2 1 3-16,0-2-2 0,0 0 1 15,1 3-1-15,-1-2 1 0,1 1-2 0,0-1-2 16,2 2 2-16,-3-2 0 0,1 0 0 15,2 0-2-15,2 1-1 0,1-1-1 16,2 2 2-16,-2-2 2 0,2 1 0 0,1-1 1 16,-3 1 1-16,2 2 0 0,-1-1-1 15,-1 0-1-15,0 0 0 0,-1 1 1 0,-1 1-1 16,1 0 0-16,-1 2 0 0,-2-1-1 15,2 2 0-15,1-1 0 0,-2 1 2 16,1-1-1-16,1 0 0 0,1 0 0 0,0 0 0 16,2-1-1-16,-2 0-2 0,1 0 2 15,1 0 0-15,0-2-1 0,0 3 2 0,-1-3 1 16,1 3-1-16,0 0-1 0,-1-3 1 15,3 4 1-15,-4-3-2 0,1 2 1 16,1-1-1-16,0 0 1 0,1 1-3 0,-1 1 2 16,1-1 1-16,-1 3-2 0,-1-4 2 15,2 2 1-15,-1 2-1 0,1-1-1 0,1 2-1 16,-1-2 0-16,-1 2 0 0,1-1-1 15,-1 1 1-15,1 0 0 0,-2 0-1 16,3-2 1-16,-1 1 2 0,0 0-1 0,0-4 1 16,1 2 0-16,1-1 1 0,-2 0 0 15,2-1-1-15,-2 0 0 0,2-3 0 0,-2 2 0 16,2-2 1-16,0 0 0 0,0-2-3 15,-1 1 1-15,1 0 1 0,0-2 0 16,1 3 0-16,-1-1 4 0,2-1-1 0,-1 2-3 16,-1-2 1-16,1 4-2 0,1-3 1 15,-2 1-5-15,1-1 3 0,1 1 2 0,-3-2-1 16,4 0 1-16,-1-3 0 0,1 3 2 15,0-2 1-15,0-2 0 0,0 1 4 16,0-2 4-16,0 0 2 0,-2 0 4 0,1-2 0 16,1 1-1-16,-2 0-4 0,0-2-3 15,2-1-5-15,-1 4-2 0,1-2-3 0,0 0 0 16,0-1 0-16,0 2 1 0,0 0 0 0,0-1 0 15,0 1 0-15,0-1 2 0,0 0-1 16,0 0 0-16,-2-1 2 0,2 0 0 16,-3 1-1-16,2-2 0 0,-1 1-1 0,0-2 0 15,-1-2-1-15,2 1 0 0,-3-1 0 16,3-1 0-16,-2-3 1 0,1 3 0 0,1-3 0 15,-1 0 1-15,2-1 1 0,-2 0 4 16,2 0 3-16,0 1 5 0,2-2 2 16,-2 2 4-16,3-3 4 0,-1 5 3 0,-1-1 0 15,1-1-3-15,-2 4-2 0,1 0-6 16,1 2-4-16,-2-2-5 0,2 2-1 0,-1 2-2 15,-1 0 2-15,0 2 0 0,0-2-2 16,0 3-3-16,-1-1-2 0,-1-1 0 16,2 2-2-16,-2 2-2 0,1-1 6 0,-1 3-2 15,-1 0 1-15,0 3 1 0,0 1-1 16,-2 0-1-16,2 2-5 0,-3 4 0 0,1 2-1 15,0-1 1-15,0 2 1 0,1 2 2 16,-1 1 1-16,3-2 3 0,-1 1 2 0,3-1 2 16,0-3 3-16,0 1 5 0,3-4 10 15,-1 0 9-15,3-1 6 0,-1-3 10 0,1-1 14 16,1-3 10-16,4-1 0 0,-1-3-3 15,4-1-4-15,0-2-13 0,3-3-13 16,-1 1-14-16,3-2-8 0,-1 0-5 0,0 2-3 16,1-1-8-16,-2 1-12 0,-1 2-30 15,1-1-41-15,-1 2-49 0,-1 1-42 0,-2-1-28 16,1 0-10-16,0 2-2 0,1-1-33 15,-1-1-77-15,-1 0-110 0,-1-4-59 16,2 0-30-16,-2-1 2 0,3-2 62 0</inkml:trace>
  </inkml:traceGroup>
</inkml:ink>
</file>

<file path=ppt/ink/ink2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04:20.3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2C2D548-15B7-4B40-BFF9-7F6E6E9B0D7D}" emma:medium="tactile" emma:mode="ink">
          <msink:context xmlns:msink="http://schemas.microsoft.com/ink/2010/main" type="writingRegion" rotatedBoundingBox="21565,9209 22967,9209 22967,9698 21565,9698"/>
        </emma:interpretation>
      </emma:emma>
    </inkml:annotationXML>
    <inkml:traceGroup>
      <inkml:annotationXML>
        <emma:emma xmlns:emma="http://www.w3.org/2003/04/emma" version="1.0">
          <emma:interpretation id="{5E5D9BB5-549A-4A26-86C9-726CD40E6C12}" emma:medium="tactile" emma:mode="ink">
            <msink:context xmlns:msink="http://schemas.microsoft.com/ink/2010/main" type="paragraph" rotatedBoundingBox="21565,9209 22967,9209 22967,9698 21565,9698" alignmentLevel="1"/>
          </emma:interpretation>
        </emma:emma>
      </inkml:annotationXML>
      <inkml:traceGroup>
        <inkml:annotationXML>
          <emma:emma xmlns:emma="http://www.w3.org/2003/04/emma" version="1.0">
            <emma:interpretation id="{93A9E5BD-35FF-4DB6-AB96-142DECB6CABB}" emma:medium="tactile" emma:mode="ink">
              <msink:context xmlns:msink="http://schemas.microsoft.com/ink/2010/main" type="line" rotatedBoundingBox="21565,9209 22967,9209 22967,9698 21565,9698"/>
            </emma:interpretation>
          </emma:emma>
        </inkml:annotationXML>
        <inkml:traceGroup>
          <inkml:annotationXML>
            <emma:emma xmlns:emma="http://www.w3.org/2003/04/emma" version="1.0">
              <emma:interpretation id="{8BED1D0B-290A-4980-BE80-5779AFE7BB82}" emma:medium="tactile" emma:mode="ink">
                <msink:context xmlns:msink="http://schemas.microsoft.com/ink/2010/main" type="inkWord" rotatedBoundingBox="21565,9209 22967,9209 22967,9698 21565,9698">
                  <msink:destinationLink direction="to" ref="{15A63A25-62CD-448E-B8C5-E4785AF60C9B}"/>
                </msink:context>
              </emma:interpretation>
              <emma:one-of disjunction-type="recognition" id="oneOf0">
                <emma:interpretation id="interp0" emma:lang="" emma:confidence="0">
                  <emma:literal>~</emma:literal>
                </emma:interpretation>
                <emma:interpretation id="interp1" emma:lang="" emma:confidence="0">
                  <emma:literal>v</emma:literal>
                </emma:interpretation>
                <emma:interpretation id="interp2" emma:lang="" emma:confidence="0">
                  <emma:literal>_</emma:literal>
                </emma:interpretation>
                <emma:interpretation id="interp3" emma:lang="" emma:confidence="0">
                  <emma:literal>r</emma:literal>
                </emma:interpretation>
                <emma:interpretation id="interp4" emma:lang="" emma:confidence="0">
                  <emma:literal>-</emma:literal>
                </emma:interpretation>
              </emma:one-of>
            </emma:emma>
          </inkml:annotationXML>
          <inkml:trace contextRef="#ctx0" brushRef="#br0">-1 115 119 0,'5'-8'364'0,"-2"1"48"0,0-1 39 15,-3 0-33-15,0 3-105 0,0 1-92 16,0-1-58-16,2 4-42 0,-1 0-37 15,-1 1-29-15,2 1-21 0,0 3-10 0,1 4-7 16,0 0 1-16,2 3 2 0,-1 4-1 16,3 1 1-16,2 2-2 0,-1 4 2 0,2-1-5 15,-1 5-2-15,1 0-2 0,2 3 1 16,-1-2 7-16,0 0 7 0,0 1 9 15,0-2 15-15,1-1 29 0,-1-4 46 0,0-2 55 16,-2-4 54-16,1-3 57 0,2-2 36 16,3-5 5-16,3-4-31 0,6-6-53 0,8-3-59 15,6-8-61-15,11-5-52 0,8-5-34 16,7-7-21-16,9-3-28 0,5-5-65 15,2-1-124-15,2-2-114 0,-1 2-73 0,-2 2-44 16,-5 5-83-16,-6 7-87 0,-3 3-45 0,-5 7 30 16,-5 3 25-16,-1 7 22 0,-5 2 88 15</inkml:trace>
        </inkml:traceGroup>
      </inkml:traceGroup>
    </inkml:traceGroup>
  </inkml:traceGroup>
</inkml:ink>
</file>

<file path=ppt/ink/ink2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11.7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9399E26-5073-4F1E-A29F-CF1E65D026AD}" emma:medium="tactile" emma:mode="ink">
          <msink:context xmlns:msink="http://schemas.microsoft.com/ink/2010/main" type="inkDrawing" rotatedBoundingBox="15711,4506 24094,4528 24093,4625 15710,4604" shapeName="Other">
            <msink:destinationLink direction="with" ref="{9772C637-8E94-4010-A7FD-2AD4ADC1C885}"/>
          </msink:context>
        </emma:interpretation>
      </emma:emma>
    </inkml:annotationXML>
    <inkml:trace contextRef="#ctx0" brushRef="#br0">97 27 236 0,'-5'2'322'16,"0"-2"45"-16,1 0-24 0,-3-2-46 16,1 1-44-16,-2 0-41 0,1-1-34 0,0 0-28 15,2 0-26-15,-2 0-19 0,2-2-18 16,-1 2-17-16,1 0-18 0,0 0-17 0,3 2-10 15,-2-4-11-15,1 4 0 0,1 0-7 16,1 0 0-16,0-2-1 0,-1 1-3 16,2 1 0-16,0 0-5 0,0 0 1 0,0 0-1 15,0 0 0-15,2 0-1 0,-1 0 1 16,0 1 3-16,2 1 1 0,0-2-1 0,2 4 2 15,0-4 0-15,1 3 0 0,1-2-2 16,3 1 0-16,1-2 3 0,3 4-1 0,1-4 3 16,4 3 1-16,2-2 1 0,2 1 1 15,3 0-2-15,2-1-3 0,1 0 0 0,1 2 0 16,1-1 0-16,1 1 0 0,1-2 1 15,0 2 0-15,1-1 0 0,1 2-2 16,-1-3 0-16,1 1-3 0,-1 0 0 0,0-1-2 16,-1 0 1-16,0 1 0 0,-1-2 0 15,0 2 1-15,-2 0 0 0,0-2 2 0,0 0-2 16,2 0-1-16,0 0-1 0,-1 0-1 15,2 0 3-15,0 0 0 0,-1-2 0 16,1 0 0-16,-1 2 1 0,-1 0-1 0,-2 0-1 16,0 0 0-16,-3 0 1 0,2 0-2 15,-4 0 1-15,0 2 1 0,0 0 0 0,-2-2-2 16,2 2 1-16,-2-1 2 0,0 0-1 15,0 1-1-15,-2-2 1 0,2 2 1 16,-1 0 0-16,0 0 1 0,1-1 0 0,-2 0 0 16,2 1-1-16,0-1-1 0,0-1 2 15,3 1-3-15,1 1 1 0,0-2 0 0,3 0 2 16,-1 0 0-16,2 0-2 0,-1 0 0 15,3 0 1-15,-1 0 0 0,1 0-1 16,1 0 0-16,0 0 2 0,-2-2-2 0,1 1-3 16,0 1 2-16,-1-1-1 0,0 1-2 15,-3 0 1-15,1 0-2 0,-1 0 4 0,-1 0-1 16,-1 1 2-16,1-1 2 0,-3 1 1 15,2 1 2-15,1-2 0 0,-1 2-3 16,-2-1 1-16,4 2-1 0,-1-2 0 0,1 0-1 16,-1 0 2-16,2 0 0 0,3 1 2 15,0-2-1-15,2 1-3 0,0-1 0 0,2 0 0 16,1 0-1-16,2 0-1 0,-1 0 0 15,1-1 1-15,1 1 0 0,-3-2 0 16,1 2-1-16,-3-1 1 0,-1 1-2 0,-2 0 1 16,-2-1-1-16,-1 0 1 0,0 1-1 15,-2 0 0-15,-1 0 1 0,0 0-1 0,1 0 0 16,-3 0 1-16,1 0 0 0,0 1 0 15,0 0 0-15,-1-1 0 0,1 1 0 0,0-1 0 16,0 2 0-16,-1-2 0 0,1 1-2 16,3-1 2-16,-1 1 1 0,1 0-1 0,2 1 0 15,0-1 1-15,0-1 0 0,2 1 0 16,0-1 1-16,-1 2 0 0,1-1-1 15,1-1 0-15,0 1 1 0,0 0 0 0,-1-1-1 16,-1 0 0-16,2 0 0 0,-1 0-1 16,-2 0 1-16,2 0 0 0,-2 0-2 0,0 0 2 15,-1 0 0-15,0 0 1 0,0 0 0 16,0 0-1-16,-2 1 0 0,1-1-1 0,-1 2 0 15,1-1-1-15,-1-1-1 0,2 1 1 16,1-1 1-16,1 2 0 0,-1-2 2 16,3 0 2-16,0 0 1 0,-2 0 0 0,3-2-1 15,0 2-3-15,-1-1 0 0,1 1 0 16,-1-1 0-16,2-1 0 0,-1 2 1 0,0-1 1 15,1 1 0-15,-1-1 0 0,-1 0-2 16,0 1 2-16,0 0-1 0,-1 0 1 16,-1 0 0-16,-2 0-2 0,0 0 1 0,0 0-1 15,-1 0 1-15,-2 0-2 0,1 0 0 16,-1 0 1-16,0 0-2 0,2 0 1 15,-2 0-1-15,0 0 0 0,2 0 1 0,1 0 0 16,1 0 1-16,1 0-3 0,2-1 0 16,0-1 0-16,1 2 0 0,-3-1 1 0,1 1-1 15,-2-1 2-15,0-1 1 0,1 1 0 16,0 0-1-16,-1 1 1 0,2-1 2 0,1-1 0 15,-3 1 0-15,1 1-2 0,-1-1 1 16,-1 0-1-16,1 1 0 0,-1-1 0 16,0 1 0-16,1-2 4 0,-1 1-1 0,0 1 0 15,0-1-3-15,-1 1 0 0,1-2 1 16,-1 2-4-16,-2-2 2 0,1 1-2 0,1 0 1 15,1-1 1-15,0 1 0 0,0 1 0 16,-1-1-1-16,1-1 0 0,-1 2 1 16,-2 0 0-16,0 0 0 0,2 0 1 0,-1 0 0 15,1 0 0-15,2 0 3 0,-1 0 0 16,0 0-1-16,0-2-1 0,-3 0 2 0,0 2 1 15,0 0-4-15,-3-2 1 0,1 1 0 16,-2 1 0-16,-2-1 0 0,0-1-1 0,-3 2 0 16,1-2-1-16,-1 0 1 0,-1 2 1 15,-1 0 0-15,2-2 0 0,1 2 1 0,1-1 0 16,2 1 0-16,-1 0-1 0,2 0-1 15,2 0 0-15,-1 0 0 0,2 0-1 16,1 0 1-16,0 0-1 0,2 1 1 0,-2-1 0 16,-2 2 0-16,1-2-1 0,0 0 1 15,-2 2-1-15,-1 0 0 0,-1-2 1 0,-2 0 0 16,-1 0-1-16,-1-2 1 0,-1 0 1 15,-2 2-2-15,1 0 0 0,0 0 0 16,0-2 1-16,0 2-2 0,1 0 0 0,1 0 2 16,3 0 0-16,0 0-1 0,1 0-1 15,1 2 1-15,0-2-1 0,0 0 1 0,0 2 2 16,-1 0 0-16,-4-2 0 0,1 0 0 15,-1 0-1-15,-2 0-1 0,-3 0-1 16,1 0-1-16,-2 0 1 0,0 0-1 0,0-2 1 16,-2 0 1-16,2 2 1 0,-1 0 0 15,0 0 0-15,-1 0 1 0,2 0 0 0,-1 0 0 16,1 0-1-16,0 0 0 0,1 0 0 15,2 0 1-15,1 0 0 0,2 0 1 16,2 0-1-16,1 4 0 0,1-4 0 0,-2 3-2 16,1 0 0-16,-3-3 1 0,-1 4 0 15,-3-4 1-15,0 3 1 0,-5-3 0 0,-1 1 0 16,0-1 2-16,-3 0 1 0,-1 0 2 15,-1 0 4-15,1 0 2 0,-2 0 3 16,1 0 1-16,-2 0 0 0,1 0-3 0,1 0-2 16,-2 0-2-16,1 0-2 0,0 0-3 15,1-1-3-15,0 1-1 0,1-1 1 0,-1-1-1 16,-1 2-11-16,0 0-10 0,-2-4-8 15,0 4-14-15,-4-3-69 0,-1 0-151 16,-4-1-147-16,-1-2-72 0,-4 0-38 0,0 0-8 16,0 1 55-16</inkml:trace>
  </inkml:traceGroup>
</inkml:ink>
</file>

<file path=ppt/ink/ink2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13.54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2326403-95B7-48D0-A49F-76AFC467900F}" emma:medium="tactile" emma:mode="ink">
          <msink:context xmlns:msink="http://schemas.microsoft.com/ink/2010/main" type="inkDrawing" rotatedBoundingBox="20681,2520 24107,2377 24110,2438 20684,2580" shapeName="Other">
            <msink:destinationLink direction="with" ref="{C623E96E-9B49-4FCC-8802-8A2782AD19D2}"/>
          </msink:context>
        </emma:interpretation>
      </emma:emma>
    </inkml:annotationXML>
    <inkml:trace contextRef="#ctx0" brushRef="#br0">116 176 313 0,'-28'-3'441'0,"1"1"44"0,5-2 34 16,5 1-87-16,4 0-150 0,5-1-101 0,7 1-63 15,10-3-41-15,10 2-32 0,17-3-20 16,14 1-12-16,17 1-4 0,18-1-2 16,14-2 4-16,15 1 13 0,17-1 25 0,14 0 28 15,13 1 28-15,9 1 14 0,7-1 10 16,3-1-3-16,2 2-14 0,0 2-21 0,-1 1-22 15,-4-1-11-15,-9 1-1 0,-14 0 2 16,-9-1 5-16,-14 2 6 0,-13 0 5 0,-12 0 17 16,-13-1 2-16,-11-1 0 0,-11 2 0 15,-11-1-5-15,-8 2-4 0,-11 0-17 0,-8-1-16 16,-6 0-12-16,-5 1-18 0,-5 1-48 15,-5-2-91-15,-5 1-102 0,-4 1-68 16,-4 0-133-16,-4-1-223 0,-4-1-84 0,-3 0 20 16,-5 1 63-16,0 1 45 0,-2 0 121 15</inkml:trace>
  </inkml:traceGroup>
</inkml:ink>
</file>

<file path=ppt/ink/ink2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13.00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6D29658-ECA5-4EB3-88DE-C963A5B45980}" emma:medium="tactile" emma:mode="ink">
          <msink:context xmlns:msink="http://schemas.microsoft.com/ink/2010/main" type="inkDrawing" rotatedBoundingBox="21839,1625 22058,3601 22014,3606 21795,1630" semanticType="callout" shapeName="Other"/>
        </emma:interpretation>
      </emma:emma>
    </inkml:annotationXML>
    <inkml:trace contextRef="#ctx0" brushRef="#br0">0 156 194 0,'1'-24'414'0,"2"0"57"0,0 2 39 15,-2 2-57-15,2 2-122 0,-2 5-113 16,1 0-68-16,-1 4-52 0,-1 2-35 0,0 2-19 16,0 3-11-16,-1-1-7 0,1 6-2 15,0 1-1-15,0 8 9 0,1 3 10 16,0 9 29-16,4 5 49 0,0 10 62 0,2 9 64 15,1 5 56-15,-1 9 39 0,1 7 5 16,1 6-25-16,-3 4-49 0,1 5-55 0,0 5-58 16,0 2-47-16,0 2-35 0,-3 3-23 15,2 1-18-15,0 0-14 0,3-4-10 0,2-2-4 16,0-6-5-16,1-4-12 0,-1-7-30 15,0-6-69-15,0-4-131 0,0-6-127 16,0-8-77-16,-4-6-162 0,1-9-189 0,-4-7-44 16,0-7 68-16,1-6 95 0,-3-8 59 15,0-5 165-15</inkml:trace>
  </inkml:traceGroup>
</inkml:ink>
</file>

<file path=ppt/ink/ink2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15.0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623E96E-9B49-4FCC-8802-8A2782AD19D2}" emma:medium="tactile" emma:mode="ink">
          <msink:context xmlns:msink="http://schemas.microsoft.com/ink/2010/main" type="inkDrawing" rotatedBoundingBox="20676,3244 22436,1661 22718,1974 20957,3557" semanticType="callout" shapeName="Other">
            <msink:sourceLink direction="with" ref="{82326403-95B7-48D0-A49F-76AFC467900F}"/>
          </msink:context>
        </emma:interpretation>
      </emma:emma>
    </inkml:annotationXML>
    <inkml:trace contextRef="#ctx0" brushRef="#br0">1975 106 230 0,'1'-4'295'0,"-1"-2"63"15,1-1-15-15,-1 2-22 0,0-1-27 16,-1 0-24-16,0-2-36 0,-1 3-59 0,0 0-44 16,-1-1-34-16,-1-1-26 0,0 3-20 15,-1-2-17-15,1 3-13 0,-1-1-6 0,-2-1-8 16,1 1-1-16,0 1-3 0,-3 0 2 15,1 1 0-15,0-1-3 0,-3 2 5 16,1 0-5-16,-2 1 1 0,1 1-3 0,-2-1-1 16,0 2 1-16,-2 1-2 0,-2 1 2 15,1-1-1-15,-2 1 1 0,-2 2 0 0,0 0-1 16,1 0 1-16,-3 0 0 0,0 2 0 15,-1-4 1-15,1 1 0 0,0 1 1 16,2 1-1-16,1-2-1 0,-1-1 0 0,2 3-1 16,1-2 0-16,1 1-1 0,1-1 1 15,0 2 0-15,3-3-2 0,-2 3 1 0,0-2 2 16,2 1 0-16,-2 0 0 0,0 1-1 15,-1 0 2-15,2-1-2 0,-1 1 1 16,0 0 0-16,0-1 0 0,-1 2-2 0,1-1 1 16,1 0 2-16,0 3-2 0,1-3 1 15,0 2-1-15,-1-2 5 0,1 1-3 0,1 2 0 16,-2-3 1-16,1 3-1 0,0 0 1 15,1-1-1-15,0 2 0 0,-2-1-1 0,2 1 1 16,-1 0 1-16,1 2-3 0,0-2 0 16,1 2 1-16,-1 0 0 0,2 0-1 15,-1-1 1-15,0 1 0 0,2 1 1 0,1-1 0 16,-1-1-1-16,1 2 0 0,0-2-1 15,0 1-1-15,1 0 2 0,-1 0-3 0,0-1 0 16,0 2 2-16,0-1-1 0,2 2 2 16,-2-3 1-16,1 3 1 0,1-1 0 0,-1 0 1 15,1-1 1-15,-1 1-2 0,2 1-2 16,0-1 1-16,0 1 2 0,0 1-1 0,-2-1-1 15,2 2 1-15,0-1 0 0,0 2-2 16,-2 0 0-16,2 0 1 0,0-1 0 16,0 1-2-16,0-1 1 0,1 3-2 0,-2-3 1 15,0 0 0-15,0 0 0 0,-1 1 1 16,1-1 0-16,-2 1 0 0,2-3 1 0,-2 1 2 15,0 0-2-15,-1 0-1 0,-1 1 3 16,0-2-1-16,-1 0 1 0,0-3-3 16,-2 0 3-16,1 0 2 0,-1-1-3 0,1 0 1 15,-2 0-1-15,1 1-1 0,-2-1 0 16,0-1-1-16,-2 1 0 0,-1-2 0 0,-1-1 0 15,-1 2 0-15,1-1 1 0,0 0 0 16,-2 0 0-16,1-1 0 0,-2 1 1 16,-1 0-2-16,0-1 0 0,-1 1 0 0,1 0 0 15,1-2 3-15,2 2-2 0,-2-2 0 16,-1 0 1-16,1 0-2 0,-1-1 0 0,0 0-1 15,2 0-1-15,-2-1 1 0,3 0 1 16,-1 0 0-16,4 0-1 0,-2-2 0 16,3 0 1-16,1 1-3 0,2-1-3 0,1-3-5 15,0 2-8-15,1-4-61 0,0 2-149 16,1-4-160-16,-1 1-84 0,-1 0-42 0,2 0-15 15,-1-1 47-15</inkml:trace>
  </inkml:traceGroup>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4:44.52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1F71560-42CD-44CB-99C7-7DFBFE4A2967}" emma:medium="tactile" emma:mode="ink">
          <msink:context xmlns:msink="http://schemas.microsoft.com/ink/2010/main" type="writingRegion" rotatedBoundingBox="12605,13079 24244,10853 24837,13950 13197,16177"/>
        </emma:interpretation>
      </emma:emma>
    </inkml:annotationXML>
    <inkml:traceGroup>
      <inkml:annotationXML>
        <emma:emma xmlns:emma="http://www.w3.org/2003/04/emma" version="1.0">
          <emma:interpretation id="{576A93DB-274D-43E9-ACDC-C6038D5839E3}" emma:medium="tactile" emma:mode="ink">
            <msink:context xmlns:msink="http://schemas.microsoft.com/ink/2010/main" type="paragraph" rotatedBoundingBox="12605,13079 24244,10853 24438,11866 12799,14093" alignmentLevel="1"/>
          </emma:interpretation>
        </emma:emma>
      </inkml:annotationXML>
      <inkml:traceGroup>
        <inkml:annotationXML>
          <emma:emma xmlns:emma="http://www.w3.org/2003/04/emma" version="1.0">
            <emma:interpretation id="{ABED7DBE-BD93-4A7F-8918-0ECF1FD71B92}" emma:medium="tactile" emma:mode="ink">
              <msink:context xmlns:msink="http://schemas.microsoft.com/ink/2010/main" type="line" rotatedBoundingBox="12605,13079 24244,10853 24438,11866 12799,14093"/>
            </emma:interpretation>
          </emma:emma>
        </inkml:annotationXML>
        <inkml:traceGroup>
          <inkml:annotationXML>
            <emma:emma xmlns:emma="http://www.w3.org/2003/04/emma" version="1.0">
              <emma:interpretation id="{D3DF2B9C-FE4A-4729-B53C-BC8A7689BE5E}" emma:medium="tactile" emma:mode="ink">
                <msink:context xmlns:msink="http://schemas.microsoft.com/ink/2010/main" type="inkWord" rotatedBoundingBox="12605,13079 14944,12632 15137,13645 12799,14093"/>
              </emma:interpretation>
              <emma:one-of disjunction-type="recognition" id="oneOf0">
                <emma:interpretation id="interp0" emma:lang="" emma:confidence="1">
                  <emma:literal/>
                </emma:interpretation>
              </emma:one-of>
            </emma:emma>
          </inkml:annotationXML>
          <inkml:trace contextRef="#ctx0" brushRef="#br0">-1 215 134 0,'0'-6'355'0,"2"-1"75"15,-2 1 44-15,1-1-47 0,1-1-65 0,1-1-62 16,-3 0-36-16,2 1-12 0,-1-2 24 15,-1 2 63-15,2 0 55 0,-1 0 39 16,-1 1 6-16,0 5-28 0,0-1-56 0,-1 1-83 16,-1 2-70-16,2 0-56 0,0 4-42 15,0 1-31-15,3 4-15 0,-1 3-6 16,3 0 0-16,-1 6 1 0,4-1 1 0,0 1-2 15,2 2-1-15,2-1-6 0,3-2-4 16,-1 0-5-16,3-3-5 0,1 0-1 16,1-4-5-16,-1-3 0 0,3-3-5 15,0-4-3-15,2-4-1 0,-1-5-5 0,-1-3-3 16,0-6-5-16,-3-4-4 0,0-4-4 15,-4-4-6-15,-1-1-1 0,-4-2 1 16,-1 1-1-16,-2 6 4 0,-1 0 2 0,0 5 0 16,-2 5-1-16,0 4-2 0,0 6-2 15,2 5 2-15,3 6-1 0,3 9 5 16,3 10 9-16,2 4 10 0,2 9 5 0,0 8 6 15,3 4 2-15,0 5-1 0,-1 2-5 16,-1 1-6-16,-2 0-3 0,-1 2-4 16,-5 1-3-16,-1-2 2 0,-5-1 2 0,-5 1 0 15,-5-6-1-15,-6-3-2 0,-7-3-2 16,-4-4-4-16,-5-5-4 0,-4-7-1 15,-6-3-1-15,-1-4 0 0,2-6 2 16,0-3 0-16,4-6 4 0,2-2 0 0,3-6 1 16,5-7 1-16,3-4 1 0,5-6-1 15,6-2 0-15,5-9-1 0,8-4 2 0,4-2-2 16,5-3-1-16,5-2 0 0,5-3-2 15,1 4-1-15,2-1-5 0,-2 3-5 16,2 5-17-16,-5 2-29 0,1 5-63 16,-4 3-103-16,-2 6-197 0,-3 1-148 0,0 3-204 15,-3 3-191-15,-1 4-52 0,-2 0 40 16,1 4 171-16,2 4 134 0,0-1 215 16</inkml:trace>
          <inkml:trace contextRef="#ctx0" brushRef="#br0" timeOffset="470.0268">867 313 309 0,'-3'-8'426'0,"1"2"33"0,0 3 20 16,-1-2-107-16,2 3-149 0,-1 0-98 15,4 2-113-15,-1 2-138 0,2 1-175 0,-1 2-93 16,4-1-46-16,1-1-22 0,1 0 39 16</inkml:trace>
          <inkml:trace contextRef="#ctx0" brushRef="#br0" timeOffset="331.0188">928 496 26 0,'13'-6'452'0,"-3"4"78"16,-3-2 55-16,0 1 67 0,-1 3-17 15,0 3-85-15,1 1-25 0,-3 3-7 0,4 2-7 16,0 5-37-16,0 4-96 0,0 2-106 16,2 1-87-16,-3 2-65 0,3 2-44 15,-1-3-25-15,1 3-17 0,-1-1-10 0,-1-2-9 16,2 0-11-16,-5-4-22 0,1-3-42 15,-3-1-68-15,0-6-207 0,0-4-158 16,-6-8-215-16,-3-3-199 0,-4-7-79 0,-4-2 7 16,-2-6 173-16,-1-1 142 0,-2 1 209 15</inkml:trace>
          <inkml:trace contextRef="#ctx0" brushRef="#br0" timeOffset="905.0517">1113 340 336 0,'5'7'479'15,"0"0"42"-15,1-2 53 0,0 0 33 0,6 0-62 16,-1 3-13-16,1 0 14 0,4 1 16 16,0 1-18-16,1 3-94 0,1 0-118 15,-1 1-102-15,0 4-77 0,-2-3-50 0,0 4-26 16,0-2-20-16,-3 3-13 0,-1-1-9 15,0 1-6-15,-3 0-7 0,-1 0-7 16,-1-3-1-16,-3 1-1 0,-1-7-1 0,-1 1 1 16,-1-7 2-16,-3-1 1 0,-2-5-2 15,-1-5 0-15,-5-5-3 0,0-5-4 16,-2-5-4-16,-1-4-3 0,1-4-2 0,4-1-5 15,3-3-1-15,2 2-5 0,4-1-1 16,5 2 0-16,6 1-2 0,5 6 2 16,6 2 0-16,3 5 2 0,5 4 4 15,1 4-2-15,2 7 3 0,0 4 0 0,0 4 2 16,0 4 0-16,-1 4 0 0,-2 4 4 15,-3-1 1-15,-5 2 2 0,-3 1 1 0,-5 1 1 16,-1 0-3-16,-4-3-26 0,-1 2-63 16,-2-5-160-16,-1-2-185 0,0-6-203 15,0-1-260-15,-1-1-118 0,0-4-13 16,-3-1 119-16,5-2 163 0,2-3 190 0</inkml:trace>
          <inkml:trace contextRef="#ctx0" brushRef="#br0" timeOffset="1466.0837">2049-19 1 0,'2'0'433'0,"-2"2"71"0,1-2 66 16,-1 2 99-16,2-2 4 0,-1 0-84 0,1 0-29 15,4 0-3-15,5 0-27 0,3 0-76 16,7-2-114-16,4 0-102 0,2 1-86 16,3-1-66-16,0-2-41 0,2 1-47 15,-4-1-76-15,1 1-184 0,-6-2-177 0,-4-1-258 16,-6-1-209-16,-8 1-88 0,-5 2 2 15,-7 1 149-15,-4 3 156 0,-4 4 247 16</inkml:trace>
          <inkml:trace contextRef="#ctx0" brushRef="#br0" timeOffset="1616.0921">2128 158 69 0,'-8'19'443'0,"5"4"72"15,1-5 99-15,4-3 161 0,3-1-25 16,3-3-73-16,3 1-40 0,3-5-40 0,3-3-81 16,5 0-155-16,2-4-159 0,3-1-177 15,1-5-283-15,-1 1-345 0,-3-4-256 16,-5-1-133-16,-3 1-50 0,-2-3 39 15,0 4 204-15,2 1 301 0</inkml:trace>
        </inkml:traceGroup>
        <inkml:traceGroup>
          <inkml:annotationXML>
            <emma:emma xmlns:emma="http://www.w3.org/2003/04/emma" version="1.0">
              <emma:interpretation id="{AD3884A5-7D53-41E4-885E-F9D7858CFE98}" emma:medium="tactile" emma:mode="ink">
                <msink:context xmlns:msink="http://schemas.microsoft.com/ink/2010/main" type="inkWord" rotatedBoundingBox="15369,12646 18238,12097 18349,12675 15479,13224"/>
              </emma:interpretation>
              <emma:one-of disjunction-type="recognition" id="oneOf1">
                <emma:interpretation id="interp1" emma:lang="" emma:confidence="1">
                  <emma:literal/>
                </emma:interpretation>
              </emma:one-of>
            </emma:emma>
          </inkml:annotationXML>
          <inkml:trace contextRef="#ctx0" brushRef="#br0" timeOffset="12987.7428">2749-302 48 0,'-2'0'239'0,"2"0"42"0,0 0 20 0,0-1 10 16,0 1 2-16,0 0-8 0,0 0-24 16,0 0-37-16,0 0-40 0,0 0-33 15,0 0-24-15,0 0-14 0,2 0 30 16,-2 0 60-16,0-2 67 0,2-1 55 0,-1 2 44 15,-1 0 23-15,3-3-17 0,-1 0-50 16,0 0-61-16,1 0-64 0,1-3-55 0,1 0-45 16,3 2-32-16,0-1-23 0,3-1-19 15,3 0-10-15,2 2-8 0,3 2-8 16,5-2-5-16,1 3-5 0,3 2-2 15,3 3-3-15,-1 1 0 0,1 4-1 0,1 2 1 16,-4 1-2-16,-1 4 0 0,-5-1 1 16,-1 3 0-16,-7 2 0 0,-3 1 0 15,-5 1 3-15,-6 3 0 0,-3-2 1 16,-3 1 1-16,-5 0 1 0,-3 0-3 0,-4 0 0 15,1-4-1-15,-4-1-1 0,2-1-1 16,0-4 2-16,2-2 0 0,1-2 1 0,2-3 2 16,1-5 0-16,4-2 0 0,-1-2-2 15,6-4-1-15,0-5-3 0,4-2-5 16,5-3-3-16,5-4-2 0,4-2-2 15,3-3-4-15,5 0-1 0,4-3-2 0,-1 2 3 16,2-1 2-16,-2 2 3 0,0-1 3 16,1 2 2-16,-4 2 4 0,-3 1 0 15,-2 4 1-15,-3 1 1 0,-3 2 3 0,-1 3 2 16,-4 1 2-16,1 6 3 0,-4-1 0 15,-2 0 1-15,1 4-4 0,-4 2-3 16,1 0-3-16,-2 3-4 0,-4 5-1 0,2 3-3 16,-1 7 3-16,1 1 1 0,2 6 2 15,0 2 0-15,2 2 0 0,2 0 3 16,2 1-3-16,4 0 0 0,2-2 2 15,4 3-1-15,1-5-5 0,3 2-17 0,4-4-50 16,1-1-106-16,3-4-205 0,5-6-159 16,0-6-183-16,2-2-209 0,0-5-72 0,-2-4 41 15,-2-3 169-15,-1-1 142 0,-2-3 177 16</inkml:trace>
          <inkml:trace contextRef="#ctx0" brushRef="#br0" timeOffset="13233.7567">3805-216 399 0,'-2'-2'484'0,"2"2"41"15,-1 0 34-15,-1 0-79 0,2 2-104 16,0 0-57-16,2 1-9 0,1 3 10 15,2 3 1-15,-1 2-22 0,3 0-56 0,-1 7-53 16,-1-3-56-16,1 6-43 0,0-1-33 16,-1 0-23-16,1 0-48 0,-1 0-117 0,-2-2-112 15,4-3-135-15,-4-2-243 16,-2-4-148-16,1-6-46 0,-1-3 65 0,3-8 88 15,0-2 116-15</inkml:trace>
          <inkml:trace contextRef="#ctx0" brushRef="#br0" timeOffset="14077.8052">3926-507 6 0,'0'-2'311'0,"0"1"87"0,0 0 69 16,0-2-20-16,0 3-53 0,0-2-63 0,0 1-59 16,0 1-63-16,-1-1-38 0,1 1-6 15,0 0 10-15,0 0 21 0,0 0 22 16,0 0 14-16,0 0 8 0,0 0-4 0,0 0-10 15,-2 0-9-15,1 0-18 0,1 0-13 16,0 0-20-16,0 0-21 0,-2 0-19 16,1 1-26-16,1-1-21 0,0 1-20 0,0 1-14 15,0-1-12-15,0 1-9 0,0 0-2 16,0 3 2-16,0-1 7 0,3 3 2 15,-2 1 6-15,2 0 7 0,1 2 2 16,-1 2 4-16,2 0 0 0,-1 2 3 0,1 1-2 16,0 0-3-16,-1 0-2 0,1-1-4 15,2 4-5-15,-1-4-5 0,-1 0-3 16,1 0-5-16,2-2-5 0,-2-2-4 0,2 1-4 15,2-2-3-15,-3 0 0 0,3-3 0 16,-2-1 0-16,1-2 1 0,1-2 1 16,-1-1 0-16,4-1-1 0,1-5-1 0,0 1-3 15,4-4-3-15,-1-3-3 0,1 0 0 16,0-1-2-16,0 1 0 0,-1 1-1 15,-1 3 1-15,-3-1 1 0,-4 3 0 16,-1 2 2-16,-2-1 0 0,-1 3 2 0,-2 0 1 16,-1 2 0-16,-1 2 0 0,3-1 1 15,-4 2-2-15,1 0 1 0,1 1 1 0,-1 0 0 16,3 0 1-16,-1 3-2 0,0-2 1 15,2 1 0-15,3-2 0 0,-1 0-2 16,3 2-1-16,1-1 4 0,2-4-2 0,2 1-3 16,3 2 1-16,1-4 0 0,-2 0 2 15,-3-2 0-15,1-1 1 0,-4 1 7 16,-2-5 6-16,-1-1 8 0,-3 0 6 15,-2-6 6-15,-1 2 3 0,-4-6-2 0,-1-1-2 16,-2 1-5-16,0 0-7 0,-3 2-4 16,0-3-6-16,-1 5-6 0,1-2-4 0,0 3-4 15,0 2-2-15,2 2-3 0,1 2-4 16,2 0-7-16,0 3-18 0,0 1-30 15,0-1-43-15,1 4-52 0,0 0-65 0,2 4-134 16,2 0-150-16,3-1-99 0,-1 1-156 16,1 0-156-16,2 0-42 0,-1-2 84 15,0 1 135-15,4-1 114 0,-2-2 188 16</inkml:trace>
          <inkml:trace contextRef="#ctx0" brushRef="#br0" timeOffset="14307.8183">4750-460 38 0,'6'6'439'0,"-1"0"62"0,0-2 35 16,1 0 36-16,-1 0-86 0,-1 3-83 15,3 0-18-15,-1 0 0 0,0 1-1 16,2 3-13-16,-1 3-47 0,1 0-89 0,1 3-86 15,-1 1-58-15,0 1-35 0,-2 2-27 16,4-2-78-16,-4 0-134 0,2-2-110 16,0-2-113-16,-2-3-183 0,-1-1-178 0,0-6-33 15,-1 0 75-15,4-7 76 0,0-2 96 16</inkml:trace>
          <inkml:trace contextRef="#ctx0" brushRef="#br0" timeOffset="14707.8412">5166-522 116 0,'0'0'416'15,"0"0"66"-15,1-1 49 0,-1-1 0 0,2 2-45 16,-1 0-34-16,-1 0-28 0,3-2-10 16,1 0-9-16,2 1-28 0,2-2-57 15,4-1-80-15,4-2-70 0,5 1-51 16,1 2-38-16,2-3-31 0,4-1-18 0,2 1-16 15,5-1-7-15,4-2-8 0,1 0-17 16,-1 1-47-16,-2 1-105 0,-6-2-113 0,-4 0-84 16,-3 1-67-16,-7 0-127 0,-6-2-91 15,-4 1-39-15,-7 2 37 0,-5-2 42 16,-3 2 51-16,-1 0 129 0</inkml:trace>
          <inkml:trace contextRef="#ctx0" brushRef="#br0" timeOffset="14896.852">5429-773 336 0,'-9'-2'462'0,"3"0"43"0,1-1 26 15,0 3-94-15,2 0-128 0,3 5-28 16,0 4 57-16,2 2 52 0,1 4 49 0,3 8 33 16,0 1 8-16,1 4-68 0,1 4-117 15,0 2-93-15,-1 2-70 0,1 2-53 16,2-1-82-16,-1-1-219 0,-1 1-271 15,0-6-287-15,-2-2-154 0,2-3-77 0,2-5 1 16,-1-8 176-16,1-6 248 0</inkml:trace>
        </inkml:traceGroup>
        <inkml:traceGroup>
          <inkml:annotationXML>
            <emma:emma xmlns:emma="http://www.w3.org/2003/04/emma" version="1.0">
              <emma:interpretation id="{48CA22B5-F0E3-4AD4-A779-8054064ABEB1}" emma:medium="tactile" emma:mode="ink">
                <msink:context xmlns:msink="http://schemas.microsoft.com/ink/2010/main" type="inkWord" rotatedBoundingBox="18519,12118 21589,11531 21691,12065 18621,12652"/>
              </emma:interpretation>
              <emma:one-of disjunction-type="recognition" id="oneOf2">
                <emma:interpretation id="interp2" emma:lang="" emma:confidence="1">
                  <emma:literal/>
                </emma:interpretation>
              </emma:one-of>
            </emma:emma>
          </inkml:annotationXML>
          <inkml:trace contextRef="#ctx0" brushRef="#br0" timeOffset="16273.9308">5913-756 330 0,'-2'-3'465'16,"2"0"50"-16,0-3 51 0,2 1-21 15,3-2-39-15,3-2-28 0,3-1-8 16,3-1 2-16,2 1-12 0,1 1-68 0,2-2-96 15,2 4-80-15,1 0-62 0,2 4-48 16,-1 2-33-16,-1 4-23 0,2 1-15 0,-3 4-5 16,-1 4-6-16,-1 2 2 0,-3 2 7 15,-3 5 9-15,-4 0 6 0,-3 3 5 16,-2 1 8-16,-4-1 3 0,-2 2-2 15,-3-2-3-15,0 2-5 0,-2-4-4 0,0 0-8 16,-1-2-8-16,2-3-8 0,1-4-6 16,2 0-4-16,-2-4-3 0,2-3 1 0,2-3 2 15,-1 1-2-15,-1-3 3 0,1-2-3 16,1-3-3-16,-2-1-3 0,-1-4-5 15,3-1-7-15,-1-3-4 0,4-2-7 16,1-3-8-16,2-1-6 0,3-3-5 0,1-2-1 16,2 0-2-16,3-5 3 0,1 0 4 15,0 2 5-15,1-2 6 0,0 2 5 16,0 0 4-16,-4 3 3 0,1-1 4 0,-3 5 4 15,-1 2 2-15,-4 2 1 0,0 4 4 16,-2 2 5-16,-2 3 1 0,-1 1 0 16,0 5 0-16,-3 1-1 0,0 1-3 0,-3 6-3 15,-2 6-2-15,-2 3-3 0,2 4 1 16,0 5-1-16,2-1 2 0,0 3-1 15,4 2-1-15,2-1 3 0,3 0-2 0,4-3 1 16,2-1-3-16,4 1 1 0,4-3-14 16,4-3-45-16,4-4-122 0,5-7-210 15,3-1-237-15,2-11-271 0,-2-1-132 16,-1-4-32-16,-1-3 81 0,0-2 188 0,-5-1 226 15</inkml:trace>
          <inkml:trace contextRef="#ctx0" brushRef="#br0" timeOffset="16678.9539">6702-715 389 0,'-3'0'512'0,"3"-2"88"15,-2-3 119-15,2 1 24 0,2-1-99 16,-1 0-53-16,2-2-34 0,4-1-55 0,0 1-97 16,3 0-110-16,4 0-91 0,0 2-69 15,4 2-47-15,-1-1-33 0,1 4-22 16,-3 2-12-16,1 0-8 0,-3 6-2 15,-2 2 1-15,-5 1 4 0,-1 2 7 0,-3 4 2 16,-4 1 2-16,-1 1 1 0,0 0-1 16,-2 2-2-16,0-3-2 0,0-1 0 0,2-3 0 15,0 0-2-15,2-3 0 0,-3-3-4 16,4-1 1-16,0-2-4 0,0-1-4 15,2-1 0-15,1 0-2 0,2-2 1 16,4 1-2-16,4-2 2 0,3 0-3 16,3-2-2-16,3 1-15 0,2-2-29 0,-1-2-56 15,3-2-121-15,-1-1-201 0,0-6-176 16,-1-1-219-16,-4-3-159 0,-1-4-46 0,-1 2 66 15,-4 0 175-15,0-3 162 0,-3 1 222 16</inkml:trace>
          <inkml:trace contextRef="#ctx0" brushRef="#br0" timeOffset="17504.0011">7177-1102 65 0,'-1'-1'391'0,"-2"-2"77"16,3-1 50-16,0 0-11 0,0 2-11 0,0 1-4 15,0-3-11-15,0 2-3 0,0 1 0 16,0 1-7-16,0-2-72 0,0 2-97 15,0 2-80-15,-2-2-58 0,0 1-44 16,2 0-28-16,0 2-20 0,0 1-10 0,2 2-5 16,0 4-3-16,-2-2-2 0,3 4 3 15,-2 1-2-15,1 0-3 0,1 3-7 16,0 0-8-16,2-1-2 0,0 4-7 15,1-2-2-15,0 2-1 0,2 0-3 0,0-2-4 16,0-1-1-16,0-2-2 0,0-2 0 16,-2 0-5-16,2-2 0 0,-2 0 1 0,2-1-2 15,-1-2-3-15,1 0 2 0,-2 0-1 16,2-2 0-16,-2 0 0 0,4 0 1 15,-2-1 3-15,-1-1-1 0,3-2 1 16,1 0 0-16,-2-1 4 0,3-1-2 0,0-3-1 16,1-3-2-16,1-4-1 0,0-3-1 15,2 2-3-15,-2-6 1 0,-1 3-3 16,0-3-1-16,-2 3 0 0,-2 0 1 15,-3 4 2-15,-1 0 3 0,0 0 8 0,-3 3 12 16,-1 1 8-16,-1 1 5 0,-1 1 4 16,-1 1 1-16,0 1-3 0,2 0-8 0,-1 2-9 15,-1 0-10-15,2 1-7 0,0 1-9 16,0 0-4-16,0 4-3 0,2 2 0 15,1 3 2-15,0 3 4 0,3-1 2 0,1 4 2 16,1-1 1-16,1-1 3 0,2-1-2 16,2-1 1-16,-1-2 1 15,0-2 1-15,0-2 1 0,1-4 1 0,-1 0 1 16,3-4-1-16,2-6 0 0,-1-5 1 0,0-4-2 15,-2-4-3-15,-3-5-2 0,-3-1 0 16,-3-1-1-16,-5 2-1 0,0 2 0 16,-4-1 7-16,1 7 0 0,0 1 2 0,-2 4 5 15,-1 2 0-15,0 0 0 0,1 4-5 16,-1 2-2-16,3 2-5 0,-2 0-7 15,2 3-9-15,-1 3-24 0,1 0-41 0,0 2-66 16,0 1-124-16,1 0-221 0,1-4-222 16,1 3-249-16,0-5-110 0,0 0-14 15,0 0 83-15,1-3 203 0,4-1 218 16</inkml:trace>
          <inkml:trace contextRef="#ctx0" brushRef="#br0" timeOffset="17941.0261">8002-999 397 0,'4'0'487'16,"-1"0"118"-16,0-3 153 0,-2 2 18 0,4-3-53 16,0-2-55-16,1 0-35 0,2-2-87 15,0 0-147-15,2-1-120 0,1 0-94 16,1 2-60-16,1 1-41 0,-2 0-29 0,0 5-17 15,-2-1-14-15,1 4-9 0,-2 2-5 16,-3 5 2-16,-2 4 4 0,-2 1 2 16,-4 6 4-16,0 3 5 0,-5 2 2 15,0 1 2-15,0 3-3 0,0-2 0 0,1-2 0 16,0-3-3-16,4 1-3 0,0-8-3 15,3-2-2-15,0-3-2 0,0-1-1 16,5-4 1-16,3-2 1 0,3-3-3 0,4-1 0 16,6-5-1-16,3-1-6 0,1-1-10 15,2-3-21-15,-2 1-32 0,2 0-59 16,1 0-114-16,-2 0-203 0,-1-2-163 0,-3 0-218 15,-3 0-174-15,-2-1-50 0,-2 1 53 16,-1-2 176-16,0 0 153 0,-1 0 225 16</inkml:trace>
          <inkml:trace contextRef="#ctx0" brushRef="#br0" timeOffset="18200.0409">8663-1168 80 0,'3'0'458'0,"0"-1"79"0,-1 0 84 16,1-1 119-16,0-1-38 15,4 0-78-15,-1 1-46 0,3-2-41 0,2 1-64 16,2-1-107-16,4-1-127 0,2 0-95 15,4 0-65-15,2-1-59 0,3 0-93 0,1-1-179 16,-1 0-144-16,-1-3-183 0,-5 2-225 16,-4-4-125-16,-6 0-6 0,-4-1 128 15,-2 2 118-15,-4-2 165 0</inkml:trace>
          <inkml:trace contextRef="#ctx0" brushRef="#br0" timeOffset="18396.0521">8867-1402 363 0,'-11'0'475'0,"0"-3"46"0,3-1 38 0,0 3-73 15,2 1-107-15,1 1-68 0,0 3 2 16,4-1 59-16,1 6 52 0,1 3 18 15,1 5-6-15,1 1-27 0,2 6-53 0,1 0-91 16,0 3-83-16,2 2-62 0,2 0-42 16,-2 4-29-16,1 0-23 0,2 0-26 15,-1 2-50-15,1-2-127 0,1-1-191 0,3-6-156 16,-1-5-234-16,2-2-181 0,1-7-59 15,0-3 69-15,4-7 159 0,-2-7 140 16,1-4 227-16</inkml:trace>
        </inkml:traceGroup>
        <inkml:traceGroup>
          <inkml:annotationXML>
            <emma:emma xmlns:emma="http://www.w3.org/2003/04/emma" version="1.0">
              <emma:interpretation id="{EAE15307-702A-4458-8BC2-D2952C2F9950}" emma:medium="tactile" emma:mode="ink">
                <msink:context xmlns:msink="http://schemas.microsoft.com/ink/2010/main" type="inkWord" rotatedBoundingBox="21905,11459 24274,11006 24412,11728 22043,12181"/>
              </emma:interpretation>
              <emma:one-of disjunction-type="recognition" id="oneOf3">
                <emma:interpretation id="interp3" emma:lang="" emma:confidence="0">
                  <emma:literal>BWs</emma:literal>
                </emma:interpretation>
                <emma:interpretation id="interp4" emma:lang="" emma:confidence="0">
                  <emma:literal>3 W}</emma:literal>
                </emma:interpretation>
                <emma:interpretation id="interp5" emma:lang="" emma:confidence="0">
                  <emma:literal>3 w,</emma:literal>
                </emma:interpretation>
                <emma:interpretation id="interp6" emma:lang="" emma:confidence="0">
                  <emma:literal>bros</emma:literal>
                </emma:interpretation>
                <emma:interpretation id="interp7" emma:lang="" emma:confidence="0">
                  <emma:literal>3 w}</emma:literal>
                </emma:interpretation>
              </emma:one-of>
            </emma:emma>
          </inkml:annotationXML>
          <inkml:trace contextRef="#ctx0" brushRef="#br0" timeOffset="19378.1083">9287-1467 32 0,'8'-7'423'0,"-2"0"66"16,2-1 45-16,0 1 54 0,2 0-68 15,1-2-49-15,5 4-18 0,3-1 8 0,3 0 13 16,5 2-8-16,1 1-53 0,5 2-80 16,2 3-74-16,1 3-59 0,1 2-46 15,-1 3-34-15,-3 3-32 0,-1 1-21 16,-7 4-13-16,-4 1-8 0,-4 3-8 0,-7 3-7 15,-6 0 2-15,-5 1-1 0,-7 1 0 16,-3 2 3-16,-2-3 2 0,-3-3 3 0,2-5-1 16,-2-2 0-16,0-3 2 15,2-3-4-15,2-6-3 0,-1-4-2 0,3-4-6 16,1-6-6-16,6-3-12 0,4-6-11 15,7-4-12-15,7-4-11 0,5-1-7 0,5-2-6 16,4-2-1-16,1 1 4 0,0 2 8 16,1-1 4-16,0 2 8 0,-6 3 6 15,0 1 4-15,-4 3 6 0,-6 3 4 0,-2 1 6 16,-3 3 5-16,-6 2 5 0,-1 0 4 15,-3 3 2-15,-3 1-2 0,0 0-6 16,-2 5-4-16,-1-1-5 0,-2 4-5 0,0 4-5 16,-1 3-5-16,-1 3 1 0,2 4 0 15,0 5 0-15,2 2 2 0,1 0 1 16,2 4 4-16,2 1 0 0,4 1 0 15,2-2 0-15,2 3-9 0,6-2-21 0,3-2-49 16,1-2-89-16,2-3-201 0,3-4-159 16,1-4-240-16,2-5-204 0,-1-1-69 15,-2-5 25-15,1-2 166 0,-4-1 144 0,-1 1 236 16</inkml:trace>
          <inkml:trace contextRef="#ctx0" brushRef="#br0" timeOffset="19853.1354">10294-1390 222 0,'-2'0'447'16,"2"-1"67"-16,0-3 67 0,0 1 9 15,0-1-15-15,2-3-43 0,0 0-26 0,-1 0-14 16,2 0-31-16,2-2-69 0,0 2-90 16,1-1-74-16,0 1-62 0,4 0-48 15,-2 1-35-15,1 0-27 0,-1 0-27 16,3 5-15-16,-1-2-8 0,-1 4-6 0,-1 2-4 15,0 4-2-15,-3 4 3 0,-2 1 2 16,-3 5 2-16,-2 2 1 0,-2-1 0 0,-1 3 0 16,0-2 0-16,-1-3 2 0,3-2-2 15,1-3 5-15,0-3 3 0,2 1 7 16,2-3 14-16,3-2 14 0,1 0 12 15,5-4 8-15,3 0 6 0,5 0-2 0,2-2-8 16,1 2-13-16,0 2-9 0,0-2-6 16,-1 3-6-16,-4 2 0 0,-3 2 1 15,-4 2 0-15,-4 0 2 0,-4 7 4 0,-8 1 0 16,-6 2-3-16,-5 2-5 0,-3 1-1 15,-6-2-9-15,1-1-12 0,-2-2-19 16,-1-4-39-16,-1-3-56 0,-1-4-91 0,0-5-185 16,5-7-151-16,1-3-145 0,2-3-164 15,5-6-118-15,1 0-4 0,5 0 139 16,6-4 128-16,2-1 148 0</inkml:trace>
          <inkml:trace contextRef="#ctx0" brushRef="#br0" timeOffset="20586.1774">10616-1713 9 0,'2'-2'321'0,"0"1"78"0,-2-3 65 0,1 2-19 15,-1-3-57-15,0 4-57 0,0-2-49 16,0 0-29-16,0 2 10 0,-1-2 46 16,1 0 50-16,-2 2 38 0,0-1 24 15,2 1-3-15,0 0-41 0,-1 1-66 0,1 0-68 16,0 0-58-16,0 1-53 0,0-1-44 15,0 1-30-15,0-1-21 0,0 2-13 16,0-2-12-16,1 1-6 0,-1 2 0 0,2 3 2 16,0-1 7-16,1 2 11 0,0 4 10 15,0 1 8-15,2 2 4 0,-2 1 4 16,2 3-1-16,1-1-6 0,-1-1-6 15,-1 3-7-15,1 0-4 0,0-1-5 0,1 0-6 16,1-1-3-16,-1-3-4 0,0 0 0 0,1-5-2 16,-1 0-2-16,3-3-1 15,1-5-2-15,3-1 2 0,1-6-5 0,0-2-2 16,0-3-3-16,0-4-2 0,-1 0-3 15,-3 1-2-15,-1 3 0 0,-3 3 2 0,1-3 0 16,-4 6 0-16,0 0-2 0,-1 2-1 16,1 2 0-16,0 4 3 0,0 1 1 15,5 3 5-15,0 4 6 0,6 0 5 0,3 2 3 16,4 0 0-16,3-2 6 0,4 2-3 15,4-3-2-15,3-3-2 0,-2 1-1 16,1-5-2-16,0-3-7 0,-3-2 1 0,-1-5 0 16,-3-3-1-16,-5-4 0 0,-3-5-1 15,-6-4 0-15,-4-2 2 0,-7-4 1 16,-4 3 3-16,-4-4 0 0,-3 5 6 15,-6 1 3-15,1 2 2 0,-3 2-1 0,-1 3 2 16,-1 3 1-16,0 2-8 0,0 1-2 16,4 4-6-16,-1 0-6 0,5 2-22 15,0 2-40-15,3 2-66 0,3 1-128 0,4 1-185 16,2 4-129-16,5-2-150 0,2 2-173 15,3 1-73-15,2-2 55 0,0 4 148 16,2-3 114-16,0 0 159 0</inkml:trace>
          <inkml:trace contextRef="#ctx0" brushRef="#br0" timeOffset="21054.2042">11489-1682 294 0,'8'-1'469'0,"-2"-3"81"16,2 1 126-16,-2-4 56 0,4-1-15 15,-2 0-40-15,0 1-33 0,-1 0-36 0,1 0-98 16,0 2-127-16,0-1-107 0,-2 2-80 16,-1 1-54-16,0 2-38 0,0-3-34 15,-2 4-26-15,2 0-21 0,-1 2-13 16,-1 1-9-16,2 3-2 0,2 1-1 0,-3 4-1 15,1 1 1-15,0 2-4 0,-2 1-1 16,-1 4-3-16,-2 1-1 0,0 1-1 0,0-3 1 16,0 1 4-16,1-4 2 0,1-1 1 15,1 2 1-15,2-4 3 0,-1-2 5 16,4 0 1-16,0 0 4 0,2-1 3 0,-1-2 2 15,2-1-2-15,0 1 0 0,0-1 0 16,-1-3-4-16,-4 2-5 0,-1 1-3 16,-4-1 1-16,-2 3-3 0,-6 0-11 15,-7 7-30-15,-8 1-61 0,-6 7-128 0,-7-1-209 16,-3 3-161-16,-3-2-222 0,-3-1-169 15,-4 3-46-15,2-1 70 0,2-1 179 16,3-2 146-16,2-5 222 0</inkml:trace>
        </inkml:traceGroup>
      </inkml:traceGroup>
    </inkml:traceGroup>
    <inkml:traceGroup>
      <inkml:annotationXML>
        <emma:emma xmlns:emma="http://www.w3.org/2003/04/emma" version="1.0">
          <emma:interpretation id="{BDDC7622-0CCF-479E-ABE1-0605A17AC28C}" emma:medium="tactile" emma:mode="ink">
            <msink:context xmlns:msink="http://schemas.microsoft.com/ink/2010/main" type="paragraph" rotatedBoundingBox="13563,15088 19694,13657 19938,14702 13807,16134" alignmentLevel="1"/>
          </emma:interpretation>
        </emma:emma>
      </inkml:annotationXML>
      <inkml:traceGroup>
        <inkml:annotationXML>
          <emma:emma xmlns:emma="http://www.w3.org/2003/04/emma" version="1.0">
            <emma:interpretation id="{EA116D88-BE69-4C89-82B9-661439855F87}" emma:medium="tactile" emma:mode="ink">
              <msink:context xmlns:msink="http://schemas.microsoft.com/ink/2010/main" type="line" rotatedBoundingBox="13563,15088 19694,13657 19938,14702 13807,16134"/>
            </emma:interpretation>
          </emma:emma>
        </inkml:annotationXML>
        <inkml:traceGroup>
          <inkml:annotationXML>
            <emma:emma xmlns:emma="http://www.w3.org/2003/04/emma" version="1.0">
              <emma:interpretation id="{20F753CA-1811-4916-B12F-4CF1308EC9D5}" emma:medium="tactile" emma:mode="ink">
                <msink:context xmlns:msink="http://schemas.microsoft.com/ink/2010/main" type="inkWord" rotatedBoundingBox="13566,15101 15699,14603 15925,15573 13793,16071"/>
              </emma:interpretation>
              <emma:one-of disjunction-type="recognition" id="oneOf4">
                <emma:interpretation id="interp8" emma:lang="" emma:confidence="1">
                  <emma:literal/>
                </emma:interpretation>
              </emma:one-of>
            </emma:emma>
          </inkml:annotationXML>
          <inkml:trace contextRef="#ctx0" brushRef="#br0" timeOffset="23192.3265">2572 1850 147 0,'5'0'437'0,"1"-1"59"0,5-3 42 0,5 1-11 16,3-4-107-16,5-1-124 0,4 0-86 15,4-4-54-15,2 2-40 0,3-1-63 0,2-3-63 16,-1 3-56-16,-3-1-103 0,-3 3-155 16,-7 0-156-16,-5 2-59 0,-5 3-14 15,-9 4 8-15,-6 5 82 0</inkml:trace>
          <inkml:trace contextRef="#ctx0" brushRef="#br0" timeOffset="23350.3354">2801 2075 31 0,'-5'18'365'15,"4"0"66"-15,2-6 58 0,4-1 23 16,5-4-102-16,1-3-70 0,6-5-44 15,5-4-48-15,5-4-49 0,5-3-35 0,1-1-56 16,2-2-88-16,-2-1-77 0,0-2-89 16,-8 3-184-16,-1-3-172 0,-3 6-82 15,-7 3-7-15,-2 3 17 0,-4 4 55 0</inkml:trace>
          <inkml:trace contextRef="#ctx0" brushRef="#br0" timeOffset="24270.3881">947 2155 245 0,'0'-6'409'0,"2"1"61"16,-2 0 24-16,2 3-75 0,-1 2-100 16,2 0-78-16,2 4-17 0,3 1 35 15,1 5 62-15,2 2 84 0,2 2 66 16,1 4 30-16,1-3-25 0,-3 3-75 0,1-2-86 15,-2-2-99-15,-2 0-80 0,2-2-53 16,-1-1-32-16,-2-4-18 0,1-3-9 0,2-1-6 16,2-6-5-16,1-4-3 0,2-6-3 15,-2-4-1-15,1-5-4 0,-3-4-2 16,-1-4 2-16,-3 1-1 0,-2-1 0 0,1 4 1 15,-4 1 3-15,0 6-1 0,0 4 1 16,-1 4-2-16,1 0-2 0,0 8 1 16,5 3 9-16,3 7 17 0,3 5 23 15,7 9 25-15,4 4 19 0,2 9 13 0,1 5 1 16,3 6-8-16,-1 4-17 0,-2 7-22 15,-1 3-16-15,-5 3-13 0,-1 2-8 16,-7 3-9-16,-8-1-5 0,-4-3-1 0,-9-4-4 16,-5-4-2-16,-7-7 1 0,-7-3 1 15,-2-8-2-15,-4-5 1 0,-1-8 1 16,0-5 1-16,3-6-1 0,2-9 1 0,1-5-1 15,5-9-1-15,3-9-1 0,6-7-1 16,5-6-3-16,6-8-2 0,9-4 0 16,4-6-3-16,6-1-1 0,5-5-7 15,7-2-7-15,2 6-16 0,4 1-20 0,-3 6-25 16,-1 7-37-16,-2 4-52 0,-2 6-89 15,-5 5-194-15,-3 4-134 0,-3 4-164 16,-5 6-177-16,-3 4-71 0,-4 3 29 0,-4 5 173 16,2 3 135-16,-2 1 182 0</inkml:trace>
          <inkml:trace contextRef="#ctx0" brushRef="#br0" timeOffset="24717.4137">1851 2151 204 0,'-6'-16'454'0,"3"0"53"0,0 5 38 16,0 2-26-16,1 2-143 0,0 1-128 0,1 2-86 16,1 0-50-16,0 1-39 0,3 3-31 15,-1 0-34-15,4 0-31 0,0 3-33 16,2-3-102-16,0 1-139 0,-2 2-150 15,1 0-67-15,-3-2-24 0,3 3 2 0,-1-4 89 16</inkml:trace>
          <inkml:trace contextRef="#ctx0" brushRef="#br0" timeOffset="24568.4052">1929 2301 124 0,'0'3'424'0,"1"0"64"16,3-2 44-16,0 4 37 0,4-1 31 0,0 1-17 15,3 4-11-15,3 0-5 0,1 1-9 16,-1 3-65-16,2-2-158 0,-2 4-118 16,0-1-81-16,-1 0-55 0,-1 1-33 0,-1 1-20 15,1-2-20-15,-5-2-38 0,0 2-73 16,-3-3-160-16,-2-3-160 0,-4-3-200 15,-5-5-228-15,-4-3-101 0,-4-4 0 0,-2-5 122 16,-2-4 138-16,-2-2 188 0</inkml:trace>
          <inkml:trace contextRef="#ctx0" brushRef="#br0" timeOffset="25117.4366">2055 2112 166 0,'5'3'426'0,"0"0"60"0,1 1 47 15,0 0 14-15,4 0-11 0,1 3 1 16,3-3 17-16,0 3 19 0,4 1 7 15,1 3-39-15,0-3-104 0,3 3-106 0,-2 3-82 16,2-2-63-16,2 2-39 0,-3 4-25 16,-2-4-24-16,-2 3-21 0,-3-1-22 15,-1 1-15-15,-4 2-12 0,1-1-9 0,-4 0-6 16,-3-3-1-16,1 1-2 0,-4-2 0 15,0-5 2-15,-4-3-1 0,-2-4-4 0,-5-7-9 16,-5-7-10-16,-1-7-12 0,-2-7-11 16,-2-3-11-16,6-4-3 0,-1 2 1 15,3-5 1-15,5 3 5 0,3 0 4 16,7 2 12-16,4 0 4 0,4 4 11 0,6 4 2 15,3 2 4-15,4 4 0 0,6 2-3 16,2 6 3-16,4 2-7 0,1 5 5 0,2 3 0 16,-1 3 1-16,-2 3 2 0,-1 5-1 15,-2 4-2-15,-4 4-10 0,-4 2-30 16,-5 6-64-16,-8 3-163 0,-1-1-178 0,-7 2-198 15,-3-1-252-15,-3-1-111 0,-2-2-9 16,0-2 123-16,2-5 159 0,3-4 191 16</inkml:trace>
        </inkml:traceGroup>
        <inkml:traceGroup>
          <inkml:annotationXML>
            <emma:emma xmlns:emma="http://www.w3.org/2003/04/emma" version="1.0">
              <emma:interpretation id="{83A15B52-477F-4F5E-84CC-851FE61CB58B}" emma:medium="tactile" emma:mode="ink">
                <msink:context xmlns:msink="http://schemas.microsoft.com/ink/2010/main" type="inkWord" rotatedBoundingBox="16290,14745 17331,14502 17413,14850 16371,15094"/>
              </emma:interpretation>
              <emma:one-of disjunction-type="recognition" id="oneOf5">
                <emma:interpretation id="interp9" emma:lang="" emma:confidence="1">
                  <emma:literal/>
                </emma:interpretation>
              </emma:one-of>
            </emma:emma>
          </inkml:annotationXML>
          <inkml:trace contextRef="#ctx0" brushRef="#br0" timeOffset="32737.8725">3734 1955 100 0,'-4'0'368'0,"1"0"56"0,0 0 53 16,0 0-18-16,0 0-103 0,0 0-82 16,1 1-43-16,1-1-21 0,-1 1 1 0,0 1 24 15,2-2 34-15,0 0 28 0,0 0 8 16,0 0-4-16,2 0-23 0,0 1-33 15,1 1-28-15,3-1-18 0,0 0-15 0,4 2-14 16,2-3-16-16,3 2-20 0,5-4-29 16,2-1-30-16,4 1-23 0,2-4-18 15,2-3-11-15,3 1-12 0,0-2-11 0,-1-2-20 16,1 1-71-16,-1-2-161 0,0 0-151 15,-2 0-130-15,-5 0-181 0,-1 2-180 16,-4-1-36-16,-3 5 104 0,-1 0 120 16,-2 1 117-16,-2-1 177 0</inkml:trace>
          <inkml:trace contextRef="#ctx0" brushRef="#br0" timeOffset="33360.9081">4494 1579 1 0,'-2'-3'221'0,"2"2"48"0,-1-2 14 15,1 2-14-15,-2-2-6 16,2-1 3-16,0 2-10 0,0 1-19 0,-1-3-25 16,1 3-27-16,0 1-28 0,0-1-27 15,0-1-21-15,-2 2-4 0,0 2 8 0,1-1 17 16,-1-1 16-16,-1 1 15 0,1 3 6 15,-1-3-3-15,0 1-9 0,0 2-4 16,-2 3 8-16,0 1 5 0,-1 3 1 16,0 3-2-16,0 1-6 0,-1 4-16 0,1-1-32 15,1 5-24-15,4-1-17 0,-1 1-17 16,4-2-11-16,2 4-8 0,1-3 0 0,8-1-2 15,1-1 4-15,2-3 2 16,4-3 2-16,6-2-1 0,0-3-2 0,3-7-3 16,-1-2-8-16,2-4-3 0,-1-5-4 15,-4-5-1-15,-3-1-6 0,-3-7 0 0,-5-1 0 16,-6-4 4-16,-5-1 7 0,-3 2 9 15,-6 0 11-15,-2 0 7 0,-3 3 6 16,-1 3-3-16,-4 3-1 0,0 1-9 16,-1 4-10-16,-1 4-8 0,1 1-9 0,1 3-5 15,0 4-9-15,2 0-5 0,0 4-11 16,3 0-50-16,3 3-138 0,1 1-160 0,3-5-129 15,1 2-228-15,3-1-175 16,1-1-49-16,1 1 85 0,2 1 134 0,1-1 117 16,0-3 222-16</inkml:trace>
        </inkml:traceGroup>
        <inkml:traceGroup>
          <inkml:annotationXML>
            <emma:emma xmlns:emma="http://www.w3.org/2003/04/emma" version="1.0">
              <emma:interpretation id="{D01D3A85-6DF5-41DA-B8EE-48D1186367B4}" emma:medium="tactile" emma:mode="ink">
                <msink:context xmlns:msink="http://schemas.microsoft.com/ink/2010/main" type="inkWord" rotatedBoundingBox="17680,14127 19694,13657 19938,14702 17924,15173"/>
              </emma:interpretation>
              <emma:one-of disjunction-type="recognition" id="oneOf6">
                <emma:interpretation id="interp10" emma:lang="" emma:confidence="1">
                  <emma:literal>7</emma:literal>
                </emma:interpretation>
                <emma:interpretation id="interp11" emma:lang="" emma:confidence="0">
                  <emma:literal>t</emma:literal>
                </emma:interpretation>
                <emma:interpretation id="interp12" emma:lang="" emma:confidence="0">
                  <emma:literal>+</emma:literal>
                </emma:interpretation>
                <emma:interpretation id="interp13" emma:lang="" emma:confidence="0">
                  <emma:literal>r</emma:literal>
                </emma:interpretation>
                <emma:interpretation id="interp14" emma:lang="" emma:confidence="0">
                  <emma:literal>z</emma:literal>
                </emma:interpretation>
              </emma:one-of>
            </emma:emma>
          </inkml:annotationXML>
          <inkml:trace contextRef="#ctx0" brushRef="#br0" timeOffset="33841.9356">5184 1708 254 0,'5'-4'393'0,"2"1"54"16,-1-1 48-16,3-1-86 0,-1 3-97 16,3-2-58-16,-1 3-34 0,1-1-33 0,-2 2-30 15,-1 0-16-15,0 1-3 0,-3 0-12 16,0 2-8-16,-4 1-3 0,-1 2-3 15,-1 1-7-15,-4 0-10 0,-1 1-9 16,-1-1-10-16,-1 0-6 0,-1-3 5 0,-1 0 11 16,1 0 6-16,-1-2 7 0,3-2 3 15,0-1 5-15,1 0-8 0,3-3-17 0,0 0-12 16,1-2-14-16,0 1-24 0,4-4-45 15,0 0-90-15,1 4-120 0,0-2-87 16,3-2-128-16,-1 4-161 0,1-2-131 16,1 2-7-16,0-1 66 0,3 3 60 0,-2 1 113 15</inkml:trace>
          <inkml:trace contextRef="#ctx0" brushRef="#br0" timeOffset="43825.5066">5662 1218 114 0,'-3'-1'221'0,"-1"1"15"0,3-3-9 16,-2 2-11-16,3-3-13 0,-2 1-11 15,1 3-12-15,1 0-22 0,0-2-16 16,0 0-5-16,0 1-4 0,1 1-3 15,-1-2-6-15,0 1-7 0,0 1-10 0,0-1-21 16,0-1-14-16,-1 2-11 0,1-1-5 16,-2 1-1-16,0-2 4 0,2 0 12 0,-1 2 10 15,-1 0 10-15,1 0 14 0,-1-2 15 16,0 2 19-16,2-1 14 0,-1 1 15 15,-1-2 15-15,2 0 5 0,-1 2-4 16,-1-1-9-16,2 1-10 0,-1-2-12 0,-1 0-15 16,2 0-14-16,-2 1-12 0,1 1-7 15,1-1-8-15,-2 0-8 0,-1 1-6 16,0 0-9-16,0 0-7 0,0 1-13 15,-2 1-11-15,-1 2-13 0,-2 4-10 0,-3 1-9 16,0 2-1-16,-2 5 2 0,2-1 4 16,-2 3 4-16,2 3 5 0,0 2 5 0,2 1-1 15,2 0-3-15,3 4-3 0,4 0-3 16,3-2-7-16,1 0 0 0,9 0-2 15,1-1-1-15,7-2-2 0,4-5-1 16,4-3-1-16,2 0 1 0,4-5-2 0,1-4-2 16,-1-4 1-16,-2-4 1 0,-1-3 0 15,-4-5 0-15,-2-2 0 0,-6-6-2 16,-4-1 2-16,-7-6-3 0,-4-1 2 15,-5-1-1-15,-5 0 0 0,-4-1 1 0,-5 4 1 16,-5-1 3-16,-2 6 3 16,-4 0 2-16,0 5 3 0,-2 0 1 0,1 3-3 0,3 3-2 15,-1 1-3-15,5 3-3 0,2 1-6 16,2-1-7-16,4 3-15 0,2 0-38 15,3 0-91-15,2 1-175 0,3 0-141 16,2-2-160-16,1 2-164 0,1 0-124 0,2 0 5 16,0 0 132-16,1-2 116 0,2 0 154 15</inkml:trace>
          <inkml:trace contextRef="#ctx0" brushRef="#br0" timeOffset="44445.5421">6000 1010 126 0,'-2'0'418'0,"2"-1"58"0,0-1 40 0,0 1-16 16,0 1-126-16,0-1-101 0,2-1-42 15,3 2 34-15,3 0 63 0,4 0 71 16,4 0 47-16,5-1 19 0,4-1-19 0,0 0-75 16,5-1-90-16,0-3-93 0,2-1-68 15,-1-2-52-15,-1-1-30 0,-1-2-16 0,-4 0-10 16,-1-1-5-16,-2-3-5 15,-5-1 2-15,-1 1 1 0,-3-1 3 0,-4 3 6 16,-2 0 9-16,-3 5 9 0,0 0 6 16,-1 3 4-16,-3 4-2 0,0 0-7 0,0 5-2 15,0 5 4-15,-2 5 8 0,1 9 6 16,1 5 11-16,-2 6 4 0,0 7 1 15,2 5-3-15,0 5-17 0,2 3-11 16,0 3-8-16,1-1-8 0,-2 1-6 0,4 0-9 16,0 0 0-16,1-2-3 0,2-2 0 15,0-1-9-15,3-3-17 0,0-3-29 0,2-4-29 16,-1-1-53-16,3-6-96 0,-1-1-172 15,2-5-120-15,-1-7-99 0,0-3-126 16,-4-6-149-16,-2-5-11 0,-1-4 122 16,-3-6 106-16,-2-6 111 0,-3-5 150 0</inkml:trace>
          <inkml:trace contextRef="#ctx0" brushRef="#br0" timeOffset="44884.5672">6333 1482 203 0,'-4'0'386'0,"-1"0"71"0,0-2 37 0,0 2-54 16,-1-1-58-16,0 1-9 0,3 0 28 15,0 0 21-15,1 0 31 0,2-2 41 16,0 1 5-16,5-3-46 0,7-4-77 16,7 0-69-16,10-10-69 0,10-4-70 0,12-5-55 15,12-6-59-15,8-6-96 0,7-1-270 16,2-2-319-16,-1 2-274 0,-3 0-141 15,-5 2-57-15,-6 1 26 0,-5 4 227 16,-5 5 295-16</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21.17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772C637-8E94-4010-A7FD-2AD4ADC1C885}" emma:medium="tactile" emma:mode="ink">
          <msink:context xmlns:msink="http://schemas.microsoft.com/ink/2010/main" type="inkDrawing" rotatedBoundingBox="15918,5316 16344,5238 16348,5259 15922,5336" semanticType="callout" shapeName="Other">
            <msink:sourceLink direction="with" ref="{89399E26-5073-4F1E-A29F-CF1E65D026AD}"/>
          </msink:context>
        </emma:interpretation>
      </emma:emma>
    </inkml:annotationXML>
    <inkml:trace contextRef="#ctx0" brushRef="#br0">0 82 256 0,'4'0'342'0,"1"0"67"0,1-1-16 0,3-1-39 16,2 0-43-16,3 0-42 0,4-2-62 16,1-2-59-16,5 0-50 0,0 2-32 15,4-3-23-15,1 0-16 0,-2 0-10 0,2 3-8 16,-1-3-3-16,-2 2-2 0,-3 1-1 15,-4 0-1-15,-3 4-1 0,-4-3 2 16,-1 0-2-16,-4 3 0 0,-4 0-1 0,-2 0 1 16,-4 0 0-16,-4 0-1 0,-4 2-1 15,-2-1-1-15,-5 2 1 0,-2-1 0 0,-2 0-2 16,0 2 0-16,-1 0 2 0,0 0 1 15,-1-2 1-15,1 2 2 0,1-2 1 0,1 1 2 16,3 1 1-16,2-2-1 0,4 2-1 16,1-3 0-16,2 0-2 0,2 1 0 15,5-1-3-15,0-1 2 0,5 3-1 0,4-3-1 16,4 0 0-16,5 0-3 0,8 0-3 15,5-3-21-15,4-2-83 0,2-1-160 0,4-1-141 16,1 0-74-16,1 0-37 0,0-3-1 16,1 0 71-16</inkml:trace>
  </inkml:traceGroup>
</inkml:ink>
</file>

<file path=ppt/ink/ink2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19.70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519A14C-15C1-4880-8339-ED58CA3F01CB}" emma:medium="tactile" emma:mode="ink">
          <msink:context xmlns:msink="http://schemas.microsoft.com/ink/2010/main" type="inkDrawing" rotatedBoundingBox="9714,5237 10377,5168 10381,5213 9719,5282" shapeName="Other"/>
        </emma:interpretation>
      </emma:emma>
    </inkml:annotationXML>
    <inkml:trace contextRef="#ctx0" brushRef="#br0">45 73 73 0,'-4'3'313'0,"0"-2"69"15,0 0 47-15,0-1-39 0,1 0-49 16,-1 0-47-16,1 0-57 0,0 0-60 16,1 0-48-16,-1 0-38 0,2 0-28 0,-2 0-19 15,1 0-10-15,1 1-5 0,0 1-3 16,-1-1-4-16,2-1-4 0,-1 1-5 0,0-1-3 15,1 2-4-15,0-2-3 0,2 4 2 16,1-2 3-16,1 2 8 0,2-2 9 16,3 0 6-16,4 1 5 0,3 0-1 0,6-3-1 15,6-2-8-15,3 0-7 0,5-2-10 16,4-1-2-16,3 0-7 0,2-3-20 0,-1 1-22 15,0 0-15-15,0-2-25 0,-3-1-126 16,-2 1-197-16,-2 0-89 0,-4 1-35 16,-3 0-17-16,-4 2 11 0,-1 0 116 0</inkml:trace>
  </inkml:traceGroup>
</inkml:ink>
</file>

<file path=ppt/ink/ink2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0:29.29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8C0BE18-2B3D-4B24-98B5-30AE65BE4E20}" emma:medium="tactile" emma:mode="ink">
          <msink:context xmlns:msink="http://schemas.microsoft.com/ink/2010/main" type="inkDrawing" rotatedBoundingBox="11329,6132 12989,6081 12991,6143 11331,6194" shapeName="Other"/>
        </emma:interpretation>
      </emma:emma>
    </inkml:annotationXML>
    <inkml:trace contextRef="#ctx0" brushRef="#br0">190 71 64 0,'0'0'94'0,"-2"0"-13"0,2-1-8 15,-1 1-7-15,0-1 6 0,-2 0 1 0,2 1 6 16,-1 0 13-16,2 0 20 0,-1 0 22 15,-1 0 13-15,2 0 8 0,-1 0-2 0,0-2-8 16,-1 1-11-16,1 0-11 0,0 1-16 16,-2-1-11-16,0 0-11 0,0-2-13 15,1 2-14-15,-3-1-16 0,3 1-7 0,-2-1-6 16,1 1-2-16,-3-2 3 0,2 3 1 15,-1 0 0-15,-1 0-2 0,1 0 0 0,1 0 0 16,-2 0-2-16,1 0 1 0,-1 0 0 16,1 0 1-16,-1 1 0 0,2 1 0 15,0-2-1-15,0 0-2 0,-2 1-5 0,2-1-7 16,0 1-3-16,-2 0-4 0,1-1-3 15,-1 1 2-15,2 1 1 0,0-2 0 0,-1 1 1 16,-1 0 1-16,1 1-8 0,0-2-2 16,1 1 1-16,2 0-2 0,-1-1 0 15,1 1 0-15,0-1 9 0,2 0-4 0,-2 0-2 16,1 0 4-16,1 0-1 0,0 1 0 0,1 1 2 15,2-2 0-15,1 1 1 0,2-1-4 16,3 0 2-16,2 1 0 0,3-1 0 0,4 0 0 16,3 0 0-16,2 0 0 0,3-1-1 15,6 0-2-15,2-2-2 0,7 2 0 16,3-1 1-16,5-2-2 0,4 0 1 0,4-1-1 15,3 2 0-15,3-1 1 0,1 0 0 16,0 0 0-16,2 0-4 0,-3-1 1 0,-1 2 3 16,-1-1-2-16,-3 0 0 0,-5 2 1 15,-2-1 2-15,-4 2-1 0,-4 0-2 16,-8-1 1-16,-3 1 0 0,-5 0 1 0,-3 1-3 15,-5 0 3-15,-2 0 0 0,-5 0-1 16,0-1 0-16,-3 1 0 0,-3 0 0 0,1 0 1 16,-1 0 0-16,-2 0 1 0,0 0 0 15,-1 0-1-15,-2 0 2 0,1 0-3 16,-1 0 1-16,-1 1 0 0,0-1 1 0,0 0 2 15,0 1-2-15,-1 0-1 0,-1 1 1 16,-2 0 0-16,0-1-1 0,-2 2-3 0,1-2 1 16,-3 1 1-16,1 1 0 0,-3-2 0 15,1 1 0-15,-1-1 1 0,-1 1 0 16,0-1-1-16,-1 1 1 0,-2 0-2 0,0 0 0 15,-2-2 0-15,-1 0-7 0,-1 2 4 16,-1 0-2-16,-2-2 6 0,-1 2 2 0,-1-1 2 16,-3-1 5-16,-3 1-4 0,-1 1 2 15,-2-2-4-15,-1 1-1 0,-3-1 0 16,2 1 0-16,-3 1 0 0,0-2-2 0,-1 0 1 15,1 0-1-15,0 0-1 0,0 0 1 16,0-2 1-16,1 1 0 0,0 1 1 0,1 0 0 16,0 0-1-16,2 0 0 0,-1 0 0 15,1 1 1-15,3 1-2 0,-1-2 0 16,5 2 1-16,2-1-1 0,2 2 1 0,1 0 1 15,3 0-1-15,2-2 0 0,3 0-1 16,2 1 1-16,3 0-1 0,0-2-2 0,2 1 2 16,3-1 2-16,2 1 0 0,1-1 1 15,4 0 1-15,2 0-2 0,3 0 1 16,6 0-2-16,3-1 1 0,7 1-1 0,4-1 0 15,7-1 3-15,5-1-1 0,6 2 0 16,5-2-1-16,6 0-1 0,2 0-1 0,2 0-1 16,3 0-2-16,1 2 0 0,0-2 0 15,1 0 5-15,0 1-1 0,1 0 0 0,-1-4 2 16,-1 4 2-16,-1-2 1 0,-5 2-4 15,-2-1 1-15,-6 1 2 0,-5-1-2 0,-7 2-4 16,-6-1 2-16,-6 0-2 0,-5 1 0 16,-5 0 2-16,-4 1 1 0,-3 0 3 15,-3 0-3-15,-2 0 0 0,-2 0 1 0,-4 0-2 16,0 1 1-16,-3 2-1 0,-2-1 0 15,0-1 0-15,-3 2 0 0,1-1 0 0,-2 1-2 16,-4-1 1-16,0 1-2 0,-3-1-2 16,-3-1-5-16,-3 3-4 0,-3-2-6 15,-2-2-10-15,-6 4-7 0,-3-4-7 0,-2 2-6 16,-5-1-2-16,-2 0 8 0,-3 1 9 15,-2-1 7-15,1 2 12 0,-2-3 11 0,0 2 6 16,1-1 5-16,1 2 3 0,-2-2 3 16,0 1 1-16,0-2 0 0,2 3 1 15,-1-3-1-15,1 1 0 0,2-1-1 0,3 1 1 16,1 1-2-16,5-2-1 0,2 2 1 15,3-1-4-15,4 0-1 0,3 2-2 0,4-2-2 16,4 0-4-16,4 2-3 0,3-2 1 16,4 1-2-16,3 1 2 0,6-2 5 15,5 2 5-15,5 0 2 0,7-3 4 0,9 3 2 16,6-3-1-16,9 0-5 0,5 0-1 15,7-3-2-15,3 3-4 0,3-3-1 0,3 0 0 16,3 2 0-16,2-2 3 0,1 0 5 16,1-1 4-16,1 2 4 0,-3-2-1 15,-3 2-4-15,-3-1-1 0,-7 0-3 0,-5 1-2 16,-8 0-4-16,-6-1 0 0,-7 2 4 15,-5 1-4-15,-6-2 0 0,-4 2-2 0,-4 0 1 16,-4 0-3-16,-1 0-5 0,-3 0-7 16,-3 0-18-16,-3 2-34 0,-1-2-70 15,-2 0-97-15,-1 1-135 0,-1-1-72 0,0 1-26 16,1 1 14-16,-1-4 58 0</inkml:trace>
  </inkml:traceGroup>
</inkml:ink>
</file>

<file path=ppt/ink/ink2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25.13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81860FF-6ACB-41D0-8162-6245E71D7A7E}" emma:medium="tactile" emma:mode="ink">
          <msink:context xmlns:msink="http://schemas.microsoft.com/ink/2010/main" type="inkDrawing" rotatedBoundingBox="15664,9597 17796,9979 17601,11064 15470,10683" hotPoints="17745,10393 16494,10781 15355,10132 16607,9744" semanticType="enclosure" shapeName="Ellipse">
            <msink:destinationLink direction="with" ref="{09A98F6B-F894-42D5-BE56-951899E91321}"/>
            <msink:destinationLink direction="with" ref="{4918D9B1-3167-45B0-B4B5-8AB2D5616479}"/>
          </msink:context>
        </emma:interpretation>
      </emma:emma>
    </inkml:annotationXML>
    <inkml:trace contextRef="#ctx0" brushRef="#br0">756 198 61 0,'2'-6'361'0,"-2"0"65"0,1 1 44 0,1-2-33 16,-2 1-73-16,1-1-95 0,0 1-80 15,-1-2-59-15,0 2-41 0,0 0-26 0,-1-2-19 16,0 2-9-16,-2 0 2 0,0 0 7 15,-1-1 10-15,1 1 10 0,-2-1 8 16,-1 1 8-16,1-1 6 0,-2 1 4 0,0 0-5 16,-1 0 5-16,-1-2-1 0,-2 2-4 15,0 1-4-15,-1 0 0 0,-2-1 1 0,1 1-10 16,-3 0-6-16,1 1-7 0,-1 1-10 15,-1 0-13-15,1 0-11 0,-1 2-9 16,-1-1-5-16,3 2-4 0,-1 0-2 0,1 0 0 16,0 0-3-16,1 1 3 0,0 1-5 15,0 0 1-15,2 0 0 0,0 0 0 0,-2 1-1 16,1 1 0-16,1-1 0 0,-2 1-2 15,2 2 3-15,-2-2-1 0,0 2 6 16,2 0-6-16,-2 1 5 0,1 2 2 0,0-2-6 16,1 2 3-16,1 0-7 0,-2 1 3 15,4 0-4-15,-2-1 0 0,0 1 0 0,1 0 1 16,1 0 3-16,-1 3-2 0,2-3 5 15,-2 1-1-15,2 0-2 0,0 2 1 16,1-2-4-16,0 0 3 0,0 3-2 0,0-2 1 16,0 2 2-16,-1 1-6 0,0 1 7 15,-1 0-4-15,3 4 6 0,-1-2-5 0,0 2 3 16,0 0 3-16,0 1-4 0,2 0 2 15,-1-2-4-15,2-1 3 0,1 3-3 16,-1-3 3-16,1 1-3 0,2-2 2 0,-2 0-3 16,3 0-1-16,-1-2 4 0,1 0-3 15,0 0 4-15,0 0-5 0,0 0 5 0,0-2-4 16,0 0 1-16,0 1 1 0,0 0-1 15,0-2 1-15,1 2-3 0,1-3 3 16,-1 1-4-16,2 1 0 0,-1 0-3 0,1-3 4 16,1 2-2-16,0 1-1 0,2-3-1 15,-1 3 1-15,4 0 0 0,-2-2-2 0,1 1 0 16,1 0 3-16,1 1-4 0,0 0-3 15,-1-1-1-15,2-2-4 0,-1 1-7 16,2 1-4-16,1-5 1 0,-1 3 1 0,3-4-1 16,0 2 2-16,0-2 8 0,1 0 1 15,0 0 1-15,1-2 0 0,-1 1 1 0,1 0 4 16,-1 1-1-16,-1-1 3 0,2 1 2 15,-2 0 2-15,1 1 1 0,1 0-1 16,-2-1 1-16,0 0 1 0,0 1-3 0,0-1 1 16,0 1 0-16,1-1-2 0,-3 0 2 15,2 1 0-15,2-4 1 0,-1 1 0 0,2-1 3 16,0-3-1-16,1 3 1 0,1 0-2 15,0-3-2-15,1 1 2 0,0-1-3 16,-1 1 0-16,2 1 3 0,-1-2-1 0,-1 0 3 16,1 2 0-16,0-2 2 0,-1 0-2 15,0 0-1-15,-1 0 1 0,-1 0 0 0,0 0 2 16,0 0-2-16,-1 0 0 0,1 0 0 15,0 0 0-15,-1-2-1 0,1 2-3 16,1-3 3-16,-1 2 0 0,2-2 1 0,0 0 0 16,-3 0 0-16,1 2 0 0,0-2 0 15,0 0 0-15,0 1 0 0,0 0 0 0,-2 0 0 16,1 1 1-16,-1-2 5 0,1 3 0 15,-1-2-4-15,1-2 1 0,-1 3-1 0,2-1-2 16,0-1-6-16,-1 1 6 0,0-2 0 16,1 1 2-16,0 1 1 0,0-2 2 0,1 0 0 15,-1 1-4-15,0-1 0 0,1 1-2 16,-2-1 0-16,1 0 0 0,0-2 1 0,-1 3 3 15,1-1 0-15,-1 1 0 0,1-1-2 16,-2 0-2-16,-1-1 1 0,0 1 0 16,1 0 0-16,-3 1 1 0,1 0 2 0,-2-1-3 15,1-2 0-15,-1 2-1 0,2 1-2 16,-2-1 1-16,1-1 1 0,0 0 1 0,1 0 0 15,1 0 2-15,-1 0 4 0,1 0-2 16,0 1-1-16,1-2 0 0,-3 2-1 16,1-2-3-16,0 2-3 0,-2 0 2 0,1-2 2 15,-4 2 0-15,1-1 1 0,-2-1 1 16,0-1 0-16,-1 1 2 0,0-1-1 0,0-1 0 15,-2-1-2-15,2 0-1 0,2 2 2 16,-1-4 0-16,1 2-2 0,1-1 1 16,1-1 0-16,0 2 0 0,-1-1-1 0,1 3 0 15,-2-2 0-15,1-1 1 0,0 3-1 16,-2-1 0-16,0-1 1 0,-1 2 4 0,0 0-2 15,0-3 2-15,-2 4 7 0,-1-1 4 16,0 0 4-16,1 0 4 0,-3 0 7 16,0-1 6-16,-1 1 10 0,0-1 3 0,1 1 2 15,-2-2-3-15,0 1 0 0,0-1-3 16,0-1-9-16,-3 0 7 0,2-2 13 0,-1 1 15 15,0-1 15-15,-3-3 19 0,1 1 14 16,-1 1-1-16,-3-3-13 0,-2 0-14 16,-4-1-19-16,-4-2-20 0,-4-2-19 0,-5-2-12 15,-8 1-10-15,-6-3-16 0,-7-1-74 16,-8-1-120-16,-8-2-111 0,-9-1-82 0,-8 1-223 15,-9 1-168-15,-8 0-21 0,-9 3 66 16,-6 1 84-16,-3 6 66 0</inkml:trace>
  </inkml:traceGroup>
</inkml:ink>
</file>

<file path=ppt/ink/ink2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16.53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6033566-49AE-4936-966C-9092B5047CE7}" emma:medium="tactile" emma:mode="ink">
          <msink:context xmlns:msink="http://schemas.microsoft.com/ink/2010/main" type="inkDrawing" rotatedBoundingBox="7960,11004 9459,10851 9463,10884 7964,11037" shapeName="Other"/>
        </emma:interpretation>
      </emma:emma>
    </inkml:annotationXML>
    <inkml:trace contextRef="#ctx0" brushRef="#br0">112-73 126 0,'-3'-1'233'16,"1"1"31"-16,1-2 18 0,-2 2 5 0,2 0-3 15,-2-2-10-15,0 0-19 0,1 2-36 16,-4 0-42-16,2 0-33 0,0-3-31 0,0 2-27 16,0-1-19-16,0 2-9 0,-1 0-1 15,1 0 11-15,-1-2 18 0,2 2 25 0,0 0 24 16,1 0 25-16,2 2 18 0,-2-2 3 15,4 0-8-15,2 0-9 0,5-2-2 0,6 0-9 16,10-1-2-16,10-2 9 0,9-1 12 16,9-3 3-16,10 1-8 0,9-2-10 15,5 2-22-15,4 0-27 0,4 1-29 0,2-2-22 16,1 2-17-16,1 1-12 0,-1-3-9 15,-4 2-5-15,-4 3-2 0,-7-2-2 0,-7-2-2 16,-8 3-2-16,-10-1 1 0,-8 2 6 16,-9-1 13-16,-4 1 14 0,-7 3 13 15,-5-1 10-15,-2 2 6 0,-4-2 0 0,-2 2-13 16,-3 0-12-16,0 0-12 0,-2 0-12 15,-1 0-9-15,-1 0-10 0,0 0-15 0,0 2-32 16,0-2-60-16,0 2-123 0,-1-1-149 16,-1 0-98-16,2 2-62 0,-4-1-141 15,-1 1-142-15,-2-2 13 0,-1 2 94 0,-2-1 71 16,-2 1 58-16,-1 1 164 0</inkml:trace>
  </inkml:traceGroup>
</inkml:ink>
</file>

<file path=ppt/ink/ink2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16.9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2024F1B-8312-430D-B3DB-1C5B5ADE6E4E}" emma:medium="tactile" emma:mode="ink">
          <msink:context xmlns:msink="http://schemas.microsoft.com/ink/2010/main" type="inkDrawing" rotatedBoundingBox="7913,11297 9721,11072 9728,11125 7920,11351" shapeName="Other"/>
        </emma:interpretation>
      </emma:emma>
    </inkml:annotationXML>
    <inkml:trace contextRef="#ctx0" brushRef="#br0">129 178 301 0,'-38'15'470'0,"8"-5"39"15,5 0 22-15,6-2-60 0,6-2-187 0,9-1-125 16,10-2-67-16,9-2-33 0,12-1-20 16,12-4-10-16,13-1-5 0,13-3-3 15,10-4 5-15,12 2 9 0,8-6 16 0,7 1 34 16,4 1 62-16,1-3 70 0,0 2 64 15,0-1 45-15,-1-1 30 0,-4 4 3 0,-6-2-34 16,-6 4-47-16,-11-1-48 0,-8 2-46 16,-11 3-39-16,-9 1-30 0,-10 1-26 15,-9 1-23-15,-7 3-19 0,-6-1-14 0,-5 2-9 16,-3 0-8-16,-3 0-6 0,-3 2-6 15,-2-1-17-15,-2 3-34 0,1-2-65 0,-2 2-149 16,1-1-148-16,1-1-82 0,-1-1-113 16,-1 2-194-16,0-3-77 0,0 0 74 15,0 0 106-15,0 0 66 0,0-3 117 0</inkml:trace>
  </inkml:traceGroup>
</inkml:ink>
</file>

<file path=ppt/ink/ink2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53.8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9A98F6B-F894-42D5-BE56-951899E91321}" emma:medium="tactile" emma:mode="ink">
          <msink:context xmlns:msink="http://schemas.microsoft.com/ink/2010/main" type="inkDrawing" rotatedBoundingBox="14097,12858 15474,12818 15475,12853 14098,12893" semanticType="callout" shapeName="Other">
            <msink:sourceLink direction="with" ref="{D81860FF-6ACB-41D0-8162-6245E71D7A7E}"/>
          </msink:context>
        </emma:interpretation>
      </emma:emma>
    </inkml:annotationXML>
    <inkml:trace contextRef="#ctx0" brushRef="#br0">48 41 16 0,'0'4'279'0,"-1"-4"76"16,0 4 42-16,-1-2-16 0,-2-2-32 15,0 2-43-15,0 0-51 0,1-2-66 16,-1 0-51-16,1 2-43 0,0-2-28 0,1 1-21 15,0-1-14-15,1 1-11 0,-2 1-8 16,2-2-4-16,-1 0-3 0,2 0-2 0,-1 0-4 16,1 1 2-16,0-1 0 0,0 0 3 15,-1 0 2-15,1 0 6 0,-2 0 6 16,2 0 2-16,0 0 5 0,-1 0 3 0,1 0 2 15,-1 1 1-15,1-1 2 0,0 0 1 16,0 1 0-16,-2-1-1 0,2 0-3 0,0 0-4 16,0 0-3-16,0 0-4 0,0 0-4 15,2 0-1-15,-1 1 3 0,2 1 8 16,1-1 13-16,3 0 12 0,4 0 16 0,2 2 7 15,7-3 4-15,3 0-4 0,5 0-8 16,3 0-13-16,8-3-14 0,3 1-8 0,7-1-9 16,4 0-7-16,5-1-1 0,4 1-2 15,2-1 1-15,5-2 2 0,1 4 17 16,2 0 15-16,-2-1 16 0,0 0 26 0,-3 1 30 15,-5 0 25-15,-3 0 18 0,-6 1 16 16,-7-2 8-16,-6 2-3 0,-7 0-12 0,-5 1-15 16,-5 0-20-16,-5 0-21 0,-3 0-17 15,-2 0-17-15,-4 0-15 0,-2 0-13 0,0 0-10 16,-3 0-10-16,-1 0-9 0,0 0-6 15,-1 0-7-15,1 0-2 0,-1 0-3 0,0 0-3 16,1 0-1-16,-2 1-1 0,1 0 1 16,1-1 0-16,-2 0-2 0,0 0 2 0,1 2-2 15,-2-2 2-15,1 0-1 0,0 0 1 16,-1 0 1-16,0 1 2 0,0-1 4 15,0 0 2-15,0 0 2 0,0 0 0 0,0 0 0 16,0 0 0-16,0 0-2 0,0 0 1 16,0 0-3-16,0 0 0 0,0 0-2 0,0 0-2 15,0 0-1-15,0 0-1 0,0 0-1 16,0 0 0-16,0 0-1 0,0 1 0 15,0-1-1-15,0 0 0 0,0 0 0 0,0 0 1 16,0 0-1-16,2 2 1 0,-2-1-1 16,0-1 0-16,0 0-2 0,0 0-8 0,-2 0-17 15,2 0-30-15,-1 0-59 0,0 0-160 16,-1-1-147-16,0-1-101 0,-1 0-186 15,-3-2-169-15,2-1-43 0,-4 0 103 0,1 1 121 16,-1 2 90-16,1-1 196 0</inkml:trace>
  </inkml:traceGroup>
</inkml:ink>
</file>

<file path=ppt/ink/ink2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59.76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918D9B1-3167-45B0-B4B5-8AB2D5616479}" emma:medium="tactile" emma:mode="ink">
          <msink:context xmlns:msink="http://schemas.microsoft.com/ink/2010/main" type="inkDrawing" rotatedBoundingBox="20733,11924 22283,11775 22320,12164 20770,12313" semanticType="callout" shapeName="Other">
            <msink:sourceLink direction="with" ref="{D81860FF-6ACB-41D0-8162-6245E71D7A7E}"/>
          </msink:context>
        </emma:interpretation>
      </emma:emma>
    </inkml:annotationXML>
    <inkml:trace contextRef="#ctx0" brushRef="#br0">0 91 7 0,'11'0'429'0,"-4"2"59"0,2-2 33 15,-5 0 17-15,1 2-117 0,-2-1-185 0,1-1-108 16,-1 1-57-16,0 2-29 0,1 0-9 15,-2 1-2-15,3 4 1 0,-1 0 7 0,1 4 4 16,-1-1 3-16,2 4 0 0,1 1 6 16,-2 3 19-16,2 4 27 0,0-1 15 15,1 0 28-15,0 2 54 0,2 0 21 0,1-2-4 16,0-1 0-16,1-1 18 0,2-1 2 15,1-3-24-15,2-2-5 0,1-2 2 0,1-3-14 16,6-2-28-16,4-5-28 0,4-4-31 16,8-5-27-16,7-8-27 0,7-2-16 15,7-9-14-15,5-2-10 0,6-5-8 0,4-2-14 16,0-1-24-16,4 1-49 0,-2 1-102 15,-2 1-141-15,-3 4-113 0,-5 3-56 0,-6 3-119 16,-4 4-177-16,-5 2-16 0,-8 4 80 16,-3 3 82-16,-3 2 51 0,-4 1 134 15</inkml:trace>
  </inkml:traceGroup>
</inkml:ink>
</file>

<file path=ppt/ink/ink2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43.76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9D1C9DE-BB12-45C1-B2A3-6574FB9ED9C1}" emma:medium="tactile" emma:mode="ink">
          <msink:context xmlns:msink="http://schemas.microsoft.com/ink/2010/main" type="inkDrawing" rotatedBoundingBox="4890,13142 5610,13006 5619,13051 4899,13186" semanticType="callout" shapeName="Other"/>
        </emma:interpretation>
      </emma:emma>
    </inkml:annotationXML>
    <inkml:trace contextRef="#ctx0" brushRef="#br0">-3005 2035 86 0,'-5'8'435'0,"1"-2"61"0,1-1 34 16,0-2-3-16,1 1-130 0,2-1-143 0,0 0-79 15,2-1-24-15,5-1 18 0,6-1 36 16,4 0 25-16,8-2 16 0,5-2-6 15,6-3-27-15,5 1-45 0,3-1-52 0,3-2-37 16,1-1-31-16,0 0-16 0,-2 1-12 16,-1-1-6-16,-3 3-5 0,-4-3-4 0,-1 3-3 15,-4-1-5-15,-4 1-9 0,-3 1-36 16,-5 0-57-16,-3 2-66 0,-5-2-62 0,-4 2-38 15,-5 1-22-15,-4 0-40 0,-7 1-96 16,-5 2-96-16,-6 2-24 0,-6 4-8 16,-2 0 9-16,-1 2 64 0</inkml:trace>
  </inkml:traceGroup>
</inkml:ink>
</file>

<file path=ppt/ink/ink2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1:43.95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69914C-5F67-496A-B54B-331E35CAB52E}" emma:medium="tactile" emma:mode="ink">
          <msink:context xmlns:msink="http://schemas.microsoft.com/ink/2010/main" type="inkDrawing" rotatedBoundingBox="4953,13372 5578,13306 5590,13416 4965,13482" semanticType="callout" shapeName="Other"/>
        </emma:interpretation>
      </emma:emma>
    </inkml:annotationXML>
    <inkml:trace contextRef="#ctx0" brushRef="#br0">-2889 2262 309 0,'-18'21'456'0,"3"-5"44"15,3-1 27-15,2-2-82 0,3 0-154 16,3-5-113-16,4 0-63 0,3-1-27 0,6-2-5 15,5-1 5-15,8-4 8 0,6 0 0 16,6-4-1-16,6-1-14 0,5-2-23 0,2 1-36 16,1-4-57-16,2 0-38 0,-4 1-151 15,0-2-211-15,-2-1-109 0,-4 3-45 0,-2-1 9 16,-2 0 14-16,-4 3 135 0</inkml:trace>
  </inkml:traceGroup>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0:44.1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8403B66-3635-418D-B3D6-E1C3DC669736}" emma:medium="tactile" emma:mode="ink">
          <msink:context xmlns:msink="http://schemas.microsoft.com/ink/2010/main" type="writingRegion" rotatedBoundingBox="17453,8981 21161,8634 21256,9641 17548,9988"/>
        </emma:interpretation>
      </emma:emma>
    </inkml:annotationXML>
    <inkml:traceGroup>
      <inkml:annotationXML>
        <emma:emma xmlns:emma="http://www.w3.org/2003/04/emma" version="1.0">
          <emma:interpretation id="{7C743BFD-1F36-4B8E-8ADB-4E0800B56AF5}" emma:medium="tactile" emma:mode="ink">
            <msink:context xmlns:msink="http://schemas.microsoft.com/ink/2010/main" type="paragraph" rotatedBoundingBox="17453,8981 21161,8634 21256,9641 17548,9988" alignmentLevel="1"/>
          </emma:interpretation>
        </emma:emma>
      </inkml:annotationXML>
      <inkml:traceGroup>
        <inkml:annotationXML>
          <emma:emma xmlns:emma="http://www.w3.org/2003/04/emma" version="1.0">
            <emma:interpretation id="{5A2C9461-D633-45C2-93AF-BB2FA3FA72A7}" emma:medium="tactile" emma:mode="ink">
              <msink:context xmlns:msink="http://schemas.microsoft.com/ink/2010/main" type="line" rotatedBoundingBox="17453,8981 21161,8634 21256,9641 17548,9988"/>
            </emma:interpretation>
          </emma:emma>
        </inkml:annotationXML>
        <inkml:traceGroup>
          <inkml:annotationXML>
            <emma:emma xmlns:emma="http://www.w3.org/2003/04/emma" version="1.0">
              <emma:interpretation id="{D3CDC608-40C4-475C-A43F-A4DF8BCAAB87}" emma:medium="tactile" emma:mode="ink">
                <msink:context xmlns:msink="http://schemas.microsoft.com/ink/2010/main" type="inkWord" rotatedBoundingBox="17453,8981 21161,8634 21256,9641 17548,9988"/>
              </emma:interpretation>
            </emma:emma>
          </inkml:annotationXML>
          <inkml:trace contextRef="#ctx0" brushRef="#br0">5099-3596 348 0,'-3'-9'480'0,"-2"-1"39"0,2 0 25 0,-3 0-62 16,1 3-124-16,0-1-27 0,-1 4 24 15,0 1 31-15,-1 2 19 0,-2 2 2 0,-1 4-30 16,-2 2-67-16,-3 4-64 0,0 5-43 15,-3 3-27-15,-1 4-18 0,2-1-27 16,0 4-26-16,-1-1-29 0,7-1-24 0,2-3-15 16,4 2-13-16,5-5-3 0,6-1-6 15,5-1-1-15,7-6-1 0,5-1-1 0,7-8-3 16,8-6-2-16,5-2-2 0,3-5-5 15,1-6-4-15,-3-3 1 0,-1-1 0 16,-6-2-2-16,-7-1 3 0,-5 4 5 0,-6 1 3 16,-8 1 4-16,-5 4 4 0,-6-1 5 15,-6 0 1-15,-8 4 4 0,-5 1 0 0,-7 1-2 16,-2 2-2-16,-4 2-2 0,-1 0-4 15,0 3-2-15,1 0-5 0,2 1-2 0,3 0-2 16,5 1-5-16,2-1-12 0,6 0-34 16,4 2-75-16,5 0-163 0,7 0-166 0,7-1-106 15,9 0-157-15,7 0-191 0,7-4-45 16,4-1 100-16,4 3 132 0,2-2 92 0,-1-2 160 15</inkml:trace>
          <inkml:trace contextRef="#ctx0" brushRef="#br0" timeOffset="593.0339">5641-3783 154 0,'0'4'406'0,"-1"-4"45"16,1 0 30-16,0 0-35 0,0 0-125 15,0 0-108-15,0 0-68 0,0 0-39 16,1 0-27-16,-1 1-17 0,3 1-9 0,1 2 7 16,-1 3 34-16,1 0 58 0,3 1 76 15,-1 5 76-15,2 0 57 0,1 5 31 0,3-2 0 16,-3 3-32-16,2 2-56 0,0-2-63 15,0 4-52-15,0-1-47 0,2 1-34 16,0-3-31-16,-2 0-21 0,0-3-16 0,0-1-17 16,-3-2-6-16,1-4-6 0,-1-2 1 15,0-1-1-15,-2-3-1 0,4-6-1 0,-2-3-1 16,3-6 1-16,-2-3-3 0,2-5-4 15,-1 1 0-15,1-1-2 0,-3 0 3 16,1 4-3-16,-2 2-1 0,-3 3 0 0,3 0 1 16,-4 4 3-16,1 2-4 0,0 3 0 15,0 1 4-15,4 1 5 0,0 5 5 0,2 1-1 16,-1 0 7-16,1 0 2 0,-2-1 1 15,1 0-1-15,2-3-2 0,0-2-1 16,2-5-1-16,3-3-3 0,4-7-2 0,1-7-5 16,1-5 0-16,0-4-2 0,-2-5-2 0,-2-5 0 15,-2-5-2-15,-5-5 2 0,-3-2-3 16,-5 0-2-16,-2 5 2 0,-1 5 3 0,-1 7 6 15,-2 5 4-15,-1 7 2 0,3 7-2 16,-2 6 1-16,0 9-4 0,-1 9 0 16,1 11 0-16,3 9 2 0,3 9 4 0,2 7 4 15,1 6 0-15,6 3-2 0,-1 3-2 0,1 0-3 16,2-2-6-16,2 0-17 0,0-6-25 15,-2-4-62-15,1-2-158 0,-3-9-193 16,4-8-143-16,-3-10-219 0,-2-9-171 0,-2-13-42 16,-3-7 101-16,-1-14 164 15,-5-7 131-15,-5-3 222 0</inkml:trace>
          <inkml:trace contextRef="#ctx0" brushRef="#br0" timeOffset="789.045">6253-3879 196 0,'-2'9'434'0,"2"-4"47"0,0 0 30 0,0-2-43 15,2-2-144-15,-2 1-116 0,3-4-58 16,3 1-17-16,2-2-7 0,6-2-4 0,7-3-7 16,7-5-12-16,6 2-23 0,5-5-30 15,4 1-43-15,3 0-50 0,-1 1-31 0,1-2-70 16,-5 3-154-16,-1-2-170 0,-5 6-71 15,-5 0-16-15,-2 3 1 0,-3 4 51 16</inkml:trace>
          <inkml:trace contextRef="#ctx0" brushRef="#br0" timeOffset="1243.071">6925-3972 396 0,'-5'9'490'0,"2"-3"35"16,1 1 29-16,0 1-41 0,2 6-100 0,0 5 15 15,0 3 58-15,4 4 50 0,-1 1 25 16,0 6-23-16,2 3-79 0,1-1-118 0,3 5-105 15,-1 0-70-15,3 0-41 0,-1 4-26 16,1-2-14-16,-2 2-10 0,1-3-10 16,-1-1-6-16,-1-1-6 0,-1-4-10 0,-4-5-5 15,0-4-4-15,0-5-5 16,-3-4-5-16,0-4-5 0,-3-5-1 0,-3-6-4 0,-1-8-4 15,-2-8-5-15,-4-8-8 0,1-12-13 16,-4-7-17-16,2-10-18 0,-2-3-17 16,3-3-13-16,2-2-11 0,5 2-2 0,1 2 2 15,5 5 8-15,3 1 9 0,3 5 7 16,2 4 13-16,3 2 11 0,2 3 12 0,3 3 8 15,0 6 9-15,1 4 4 0,-1 3 3 16,0 5 1-16,-2 7 0 0,0 2 1 16,0 6 2-16,-1 6 3 0,0 5 2 0,-1 6 4 15,-2 0 4-15,-2 4 2 0,-4 3 4 0,-2-1 3 16,-5 1 2-16,-5-1-5 0,-2-1-2 15,-4-3-1-15,-3-2-5 0,-4-3-12 16,1-4-21-16,-2-2-40 0,-2-6-76 0,2-3-141 16,1-5-145-16,4-3-81 0,3-2-70 15,4-4-125-15,5-2-114 0,2-1 41 0,6 2 94 16,4-4 59-16,4 0 75 0,3 1 157 15</inkml:trace>
          <inkml:trace contextRef="#ctx0" brushRef="#br0" timeOffset="1829.1046">7245-3952 170 0,'5'5'462'16,"-2"-3"50"-16,0 0 27 0,1-1-8 16,-1-1-168-16,-2 2-120 0,2 0-34 0,-3-1 20 15,2 0 28-15,0 0 23 0,-1 1 20 16,2 0 12-16,2 0-3 0,0 3-18 0,1-1-11 15,1 3-5-15,-3 1-15 0,1 0-33 16,1 2-42-16,-3 2-40 0,2 0-34 16,-2 2-28-16,4 1-18 0,-3 3-7 0,3 1-6 15,-1 2-3-15,2 2-7 0,1 2-4 16,1-3-5-16,-1 3-6 0,2-2-6 0,-1 0-6 15,1 0-2-15,-1-3 1 0,-1-3-3 16,-1-3-1-16,0-2-1 0,0-5 1 16,-2-1-1-16,4-5 0 0,-1-6-1 0,2-5-1 15,2-5-3-15,-1-6-6 0,3-3-3 0,-1-5-4 16,-2-1-3-16,1-3 1 0,-2 3 1 15,-1 2 2-15,-2 4 2 0,-2 4 2 16,0 4-1-16,-1 4-2 0,0 4-1 0,-1 4-1 16,0 4 1-16,0 3 5 0,3 5 3 15,-1 4 3-15,2 0 4 0,1 3 3 0,2-2 1 16,2-1 1-16,0 0 0 0,2-1 1 15,3-6 0-15,1-2-1 0,3-4-3 0,3-6-3 16,2-5-3-16,-2-6 0 0,4-1 1 16,-2-6-1-16,-4-2-1 0,0-3 3 0,-3-2-1 15,-3 3-1-15,-2-1-3 0,-4 6 0 16,-3 4 0-16,0 5 0 0,-4 4-1 0,1 7 2 15,-3 7 9-15,-1 11 10 0,2 10 8 16,-1 5 5-16,0 8 5 0,2 5-1 16,1 2-6-16,3 0-8 0,0 3-8 0,1-4-5 15,2-1-7-15,-1-4-7 0,-1-6-17 16,-1-5-26-16,-1-5-43 0,-3-10-84 0,1-6-201 15,-2-12-168-15,-1-10-166 0,-2-12-243 16,-3-10-98-16,-5-9 10 0,-3-6 162 0,-7-6 153 16,-1 1 171-16</inkml:trace>
          <inkml:trace contextRef="#ctx0" brushRef="#br0" timeOffset="1952.1116">7963-4106 217 0,'-13'-10'461'0,"7"3"51"15,3 5 62-15,4 5 68 0,6 3-83 16,4 4-59-16,6 1-17 0,7-1-12 0,6 2-36 16,8-3-89-16,4 0-114 0,7 0-139 15,2-5-243-15,1-4-190 0,0-3-306 0,0-4-183 16,-1-5-95-16,-4 1 6 0,-1-4 151 15,-3-3 136-15</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2:04.05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CE7747B-96A5-4B98-B039-DB9A45EB92AE}" emma:medium="tactile" emma:mode="ink">
          <msink:context xmlns:msink="http://schemas.microsoft.com/ink/2010/main" type="inkDrawing" rotatedBoundingBox="9950,15793 11852,15624 11856,15680 9955,15849" shapeName="Other"/>
        </emma:interpretation>
      </emma:emma>
    </inkml:annotationXML>
    <inkml:trace contextRef="#ctx0" brushRef="#br0">101 163 25 0,'-11'4'384'0,"3"-4"64"15,-1 2 44-15,0-1 2 0,0 2-104 16,3-2-127-16,-3 0-89 0,2 1-49 0,2 0-21 15,-1-1 5-15,2-1 22 0,-1 1 33 16,2 1 33-16,-1-2 23 0,1 0 5 0,2 0-10 16,-1 0-18-16,2 0-23 0,3 1-18 15,1-1-8-15,5 2 4 0,3-1 13 0,4 2 9 16,6-2 9-16,6 0-1 0,5-1-12 15,5 0-21-15,6-1-27 0,7-1-23 0,7-3-21 16,7 1-18-16,9-2-15 0,6-1-9 16,5-3-9-16,6 3-6 0,0-2-8 15,1-1-2-15,0 1-1 0,-1-1 2 0,-2 0-1 16,-5 2 2-16,-2-2 5 0,-3 3-2 15,-8-2 0-15,-3 2-2 0,-9 0 2 0,-7 2 0 16,-7 0-2-16,-6 0 2 0,-7 1 1 16,-6 0-1-16,-4 2-1 0,-6 1-2 0,-2 0-1 15,-4-1-4-15,-2 2-3 0,-1 0-1 16,-2 0-2-16,-1 0 1 0,-1 0-2 0,0-1-1 15,0 1-6-15,-2-1-11 0,0 1-16 16,-1 0-27-16,0 0-46 0,0 0-85 16,-2-1-160-16,-3 1-122 0,0-3-76 0,-3 0-166 15,-5-1-157-15,0-1-18 0,-5 4 107 16,0-2 103-16,-1 2 76 0,-2-1 184 0</inkml:trace>
  </inkml:traceGroup>
</inkml:ink>
</file>

<file path=ppt/ink/ink2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2:04.52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0FEED5E-B5FD-4B3C-B0CD-363AC47A4867}" emma:medium="tactile" emma:mode="ink">
          <msink:context xmlns:msink="http://schemas.microsoft.com/ink/2010/main" type="inkDrawing" rotatedBoundingBox="9861,16008 12119,15781 12122,15811 9864,16038" shapeName="Other"/>
        </emma:interpretation>
      </emma:emma>
    </inkml:annotationXML>
    <inkml:trace contextRef="#ctx0" brushRef="#br0">59 206 300 0,'-22'6'450'0,"4"-1"39"0,6-1 24 16,5-1-84-16,6 0-155 0,8-2-116 0,8 1-66 15,8-4-36-15,11 1-21 0,9-2-10 16,8-1-5-16,11-1-5 0,8-2-1 16,11 0-3-16,11-1 5 0,7-2 14 0,7 0 27 15,4 0 37-15,0-3 61 0,2 1 69 16,-2-2 57-16,-3 2 43 0,-4-1 20 0,-5 0 7 15,-3 4-19-15,-9-1-35 0,-3 3-36 16,-9 0-42-16,-5-1-37 0,-9 3-37 16,-8 0-36-16,-6 0-29 0,-8 1-22 0,-5 1-11 15,-4 2-8-15,-4-2-6 0,-3 2-3 16,-4-1-4-16,-2 2-5 0,-1-2-5 0,-1 1-3 15,-3 1-4-15,0-1-3 16,-3 1-3-16,-1-2-2 0,0 1-1 0,-3 1-10 16,-1 0-21-16,-3 0-49 0,-1-1-131 0,-3-1-186 15,-5 2-172-15,-3-4-281 0,-5 4-131 16,-2-2-34-16,-3 4 89 0,-1-2 163 15,-1 2 159-15</inkml:trace>
  </inkml:traceGroup>
</inkml:ink>
</file>

<file path=ppt/ink/ink2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3:39.88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85D07A8-F572-4ED9-AE1C-3A0B3E5C668D}" emma:medium="tactile" emma:mode="ink">
          <msink:context xmlns:msink="http://schemas.microsoft.com/ink/2010/main" type="inkDrawing" rotatedBoundingBox="17011,2400 19056,2171 19091,2489 17046,2718" semanticType="callout" shapeName="Other">
            <msink:sourceLink direction="with" ref="{FA21C328-19C5-45F1-832C-04D749AD8740}"/>
          </msink:context>
        </emma:interpretation>
      </emma:emma>
    </inkml:annotationXML>
    <inkml:trace contextRef="#ctx0" brushRef="#br0">0 196 395 0,'4'-7'481'0,"-1"0"36"0,1 1 17 16,-1 0-102-16,0-1-176 0,0 2-110 0,-1 2-58 16,0-1-28-16,-1 3-11 0,0-1 0 15,2 2 6-15,0 0 14 0,2 0 22 16,0 4 25-16,3 1 29 0,1 5 49 0,2 0 34 15,0 2 13-15,2 4-3 0,1-1-8 16,-1 2-18-16,2 0-43 0,1 2-40 0,-1 0-29 16,0 1-20-16,0-1-9 0,3-1-7 15,-2-1-5-15,2-1 1 0,1-3 3 16,2 0 2-16,4-4-3 0,2-2-9 0,8-4-8 15,3-3-8-15,8-6-7 0,6-2-7 16,6-6-9-16,4-5-6 0,5-3-2 0,6-4 1 16,1-3 0-16,6-1-3 0,1-1-1 0,4 1-2 15,-1 0-8-15,-1 4-16 0,-4 2-26 16,-3 4-46-16,-7 1-61 0,-6 3-83 15,-5 4-83-15,-5 1-55 0,-3 1-21 0,-5 1 16 16,-2 3 39-16,-5 1 51 0,-2 1 19 16,-3 0-27-16,-3 2-54 0,-2 0-97 0,-3-1-43 15,-2 0-2-15,-2 2 50 0,-1-3 86 16</inkml:trace>
  </inkml:traceGroup>
</inkml:ink>
</file>

<file path=ppt/ink/ink2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4:38.4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0 108 175 0,'2'0'221'0,"2"2"-15"16,0-1-31-16,2 2-21 0,0-2-14 15,4 0-8-15,1-1-9 0,1 0-7 0,1 0-6 16,2 0-11-16,1-1-11 0,2 0-9 16,2-2-10-16,-1 2-4 0,0-1-4 15,2 2-2-15,1-3-2 0,-2 0-4 0,2 2-7 16,0-2-6-16,-1 3-5 0,1-2-3 15,-3 1-4-15,-1 0-4 0,0 1-4 0,-1-2-3 16,-4 2-4-16,0 0-3 0,-4 0-3 16,0 0 3-16,-3 0 3 0,0 0 4 15,-2 0 9-15,-1 0 7 0,-2 2 3 0,1-2 4 16,-1 0-1-16,0 0 0 0,-1 0-5 15,0 0-5-15,0 0-3 0,0 0-4 0,0 0-7 16,-1 1-2-16,0-1-1 0,1 0-2 16,-2 0 1-16,1 0-2 0,1 0 4 15,-2 0-4-15,1 0-2 0,-2 0 1 0,-1 0-5 16,1 0-1-16,-2 0 1 0,1 0 0 15,0 0-1-15,-2-1 0 0,1 1-1 0,-1-2 2 16,-1 1-1-16,2 0-1 0,-2-1-1 16,0 2 0-16,2 0 0 0,-2-4-1 15,0 4-1-15,1 0-1 0,1-2 1 0,-1 2 2 16,1-1 0-16,-1-2-1 0,2 2 1 0,-1 0 1 15,-1 0-1-15,1-2-3 0,-1 2 2 16,1 0 0-16,-2 0 0 0,0-1 1 0,0 1 0 16,0 1 0-16,-1-1-1 0,1 1 0 15,0 0-1-15,0 0 0 0,0 0 0 16,2-1 0-16,-2-1 1 0,3 2 3 0,-2 0 0 15,-1 0 1-15,2-1 0 0,-1 1-1 16,1 0 0-16,-1 0-3 0,2 0 0 0,0 0-1 16,-1 0-1-16,1 0 2 0,-1 1 0 15,1 1 0-15,-1-1 1 0,1 1 2 16,0 2 0-16,-1 0-2 0,1-1 0 0,-1 3 2 15,2-2-2-15,-1 3-1 0,1 0 1 16,-1 1 2-16,1-1-2 0,1 2 0 0,0 0-1 16,1-1 0-16,1 1 2 0,1 1-1 15,1-1 0-15,0-2 1 0,1 3-1 16,1-2 1-16,0 0-3 0,2-2 2 0,-1 1 1 15,4-1-1-15,-1-2 1 0,3 1 0 16,-2-4 1-16,4 0-1 0,-1-2-3 0,1 0 3 16,0-4 1-16,1 1 2 0,-2-2 1 15,1-1 1-15,-1 1 0 0,-1-4-2 0,-1 2 1 16,-1-2-2-16,0 0-1 0,-2 1 0 15,-2-1 0-15,-1 0 0 0,-1 0 0 0,0 1-1 16,-1 1 1-16,-2-1-3 0,0 2 2 16,0-1 0-16,-1 0-2 0,0 2 0 15,-2 0-2-15,-1 0 3 0,0-1-2 0,-2 1 0 16,1 2 2-16,-2-2-1 0,0 2 2 15,0-3 0-15,0 2 3 0,-1 1-4 0,1 1-1 16,0 0 1-16,0 0 0 0,0 0 0 16,1 0 0-16,-3 2 0 0,2 0 1 15,-1 1-1-15,1 1 1 0,-1 2-1 0,0 1-1 16,0-1 1-16,-1 2 0 0,2 2 0 15,-1 1 4-15,0 1-1 0,1 0 1 0,0-1-2 16,2 1 0-16,-1 1 1 0,2 2-5 16,0-2 1-16,1 0 2 0,0-1 1 15,1 0 1-15,0 2 1 0,1-2 1 0,1 1 1 16,1 0 0-16,1-1 0 0,0-1-2 15,1 0 2-15,0-1 0 0,1 2-1 16,0-2-2-16,2-1 2 0,-1-2-1 0,3 2 0 16,-1-2 0-16,2 0-1 0,0 0 1 15,1-3-2-15,2 2 2 0,-1-1-2 0,0-2-1 16,2 0 1-16,-2 0 1 0,-2-2 1 15,2-1-1-15,0-1 1 0,-1 1 1 0,-1-1 0 16,0-2-1-16,-1 1 1 0,0 0-3 16,-1-1 1-16,0 3-1 0,0-4-2 0,-2 4 0 15,1-2-2-15,-1 1-1 0,-1 0 1 16,2 0 2-16,-2 0 2 0,-1 1 0 0,0 1 0 15,-1 0 2-15,1-2 0 0,-1 1 0 16,-1 0 0-16,-1 0 2 0,0-1 2 16,0 1 1-16,-1-1-1 0,-1 0 1 0,-1 0-1 15,1 0-1-15,0-2 0 0,0 2-2 16,-1-1 2-16,0 1-2 0,0 0 0 0,0 0 3 15,1 0 1-15,-1 0 0 0,-1 4-1 16,1-3-1-16,-1 2 4 0,-2-1-4 0,2 1-2 16,0 1-3-16,0 1 0 0,-1 1-2 15,0 0-6-15,3 0-1 0,-2 1 3 16,1 0 0-16,1 1-2 0,0-1-1 0,2 1-1 15,0-1-7-15,0 2-10 0,2-1-11 16,3 1-9-16,0-1-7 0,2-3-36 0,1 1-97 16,2-2-123-16,-2 0-120 0,2 0-62 15,-2 0-28-15,3 0 19 0,0-2 92 16</inkml:trace>
</inkml:ink>
</file>

<file path=ppt/ink/ink2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22.0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A35D2CF-9557-417C-BF79-EFECDE7D0B16}" emma:medium="tactile" emma:mode="ink">
          <msink:context xmlns:msink="http://schemas.microsoft.com/ink/2010/main" type="writingRegion" rotatedBoundingBox="25507,9061 26029,14958 25056,15045 24534,9148"/>
        </emma:interpretation>
      </emma:emma>
    </inkml:annotationXML>
    <inkml:traceGroup>
      <inkml:annotationXML>
        <emma:emma xmlns:emma="http://www.w3.org/2003/04/emma" version="1.0">
          <emma:interpretation id="{2134AA9C-0102-4BAB-BF09-43CF1997F6EE}" emma:medium="tactile" emma:mode="ink">
            <msink:context xmlns:msink="http://schemas.microsoft.com/ink/2010/main" type="paragraph" rotatedBoundingBox="25507,9061 26029,14958 25056,15045 24534,9148" alignmentLevel="1"/>
          </emma:interpretation>
        </emma:emma>
      </inkml:annotationXML>
      <inkml:traceGroup>
        <inkml:annotationXML>
          <emma:emma xmlns:emma="http://www.w3.org/2003/04/emma" version="1.0">
            <emma:interpretation id="{6AA4819F-1106-4983-8191-94DD758EEDAB}" emma:medium="tactile" emma:mode="ink">
              <msink:context xmlns:msink="http://schemas.microsoft.com/ink/2010/main" type="inkBullet" rotatedBoundingBox="25507,9061 25665,10842 25013,10899 24856,9119"/>
            </emma:interpretation>
          </emma:emma>
        </inkml:annotationXML>
        <inkml:trace contextRef="#ctx0" brushRef="#br0">13846-457 104 0,'5'-13'428'0,"1"0"55"0,-5 1 35 15,1-2 18-15,-2 5-179 0,-2-1-141 16,1 1-79-16,0 3-46 0,-1-1-22 0,1 1-10 16,-1 2-1-16,2 2-4 0,0 0-1 15,0 0-9-15,0 1-11 0,3 2-11 0,0 5-7 16,1-2-2-16,2 8 1 0,-1 1 3 15,2 5 5-15,1 3 2 0,0 4-1 16,1 4 3-16,-1 4-5 0,-1 5-4 0,0 4-6 16,0 4-6-16,-2 4-25 0,2 4-32 15,0 2-20-15,-2 1-23 0,2-1-89 0,-3 2-157 16,-1-1-124-16,1-2-48 0,0 0-23 15,2-4 4-15,1-2 77 0</inkml:trace>
        <inkml:trace contextRef="#ctx0" brushRef="#br0" timeOffset="629.0359">14025 831 301 0,'1'-5'461'0,"-1"0"43"0,0 0 25 16,0 1-84-16,0 0-144 0,-3 0-114 15,2 4-71-15,-2-2-38 0,0 4-12 0,-2 2 6 16,-2 5 34-16,-3 4 39 0,-1 1 57 15,0 7 45-15,-2 3 40 0,0 1 20 16,0 3-15-16,0 2-34 0,4-1-52 0,2 0-45 16,3 0-49-16,5 0-39 0,4-2-23 15,8-2-12-15,6-4-9 0,9-4-6 0,7-4-3 16,9-4-10-16,6-5-24 0,3-7-39 15,5-3-52-15,-3-5-58 0,-1-5-60 16,-6-4-32-16,-4-7-7 0,-7-5 21 0,-5-5 44 16,-9-2 54-16,-5-2 58 0,-6-1 47 15,-5 3 39-15,-7 1 66 0,-2 6 45 0,-5 3 63 16,-4 4 40-16,-2 5 16 0,-2 3 3 15,-1 2-41-15,-4 4-32 0,0 2-55 16,-1 3-37-16,1 2-26 0,0 1-16 0,2 2-13 16,2 2-17-16,1 1-50 0,1 0-99 15,3 3-119-15,1 2-78 0,4-3-89 0,0 4-219 16,2 0-107-16,1-1 18 0,2 2 75 15,1-2 54-15,1 2 78 0</inkml:trace>
      </inkml:traceGroup>
      <inkml:traceGroup>
        <inkml:annotationXML>
          <emma:emma xmlns:emma="http://www.w3.org/2003/04/emma" version="1.0">
            <emma:interpretation id="{3569DA8E-6DE5-4277-9174-9113901EA4E9}" emma:medium="tactile" emma:mode="ink">
              <msink:context xmlns:msink="http://schemas.microsoft.com/ink/2010/main" type="line" rotatedBoundingBox="25684,12352 25915,14969 25056,15045 24824,12428"/>
            </emma:interpretation>
          </emma:emma>
        </inkml:annotationXML>
        <inkml:traceGroup>
          <inkml:annotationXML>
            <emma:emma xmlns:emma="http://www.w3.org/2003/04/emma" version="1.0">
              <emma:interpretation id="{3BD78C87-1840-4620-B08D-005D592136E8}" emma:medium="tactile" emma:mode="ink">
                <msink:context xmlns:msink="http://schemas.microsoft.com/ink/2010/main" type="inkWord" rotatedBoundingBox="25742,12359 25900,14971 25038,15023 24880,12411">
                  <msink:destinationLink direction="with" ref="{8D7FD468-03A4-41B3-B94B-B1392805A076}"/>
                </msink:context>
              </emma:interpretation>
              <emma:one-of disjunction-type="recognition" id="oneOf0">
                <emma:interpretation id="interp0" emma:lang="" emma:confidence="1">
                  <emma:literal/>
                </emma:interpretation>
              </emma:one-of>
            </emma:emma>
          </inkml:annotationXML>
          <inkml:trace contextRef="#ctx0" brushRef="#br0" timeOffset="11569.6617">14657 4251 431 0,'4'-9'495'0,"-1"3"32"0,1 2 19 15,0 4-92-15,1 4-146 0,0 6-23 16,2 4 50-16,-2 8 58 0,2 5 47 0,2 5 13 16,-1 9-34-16,0 2-80 0,-1 6-104 15,1 2-90-15,-1 4-63 0,1 1-55 0,-2 3-58 16,-1 2-104-16,-1 0-139 0,-2 1-109 15,1-1-68-15,-3-1-172 0,-2-4-165 0,-1-2-12 16,-1-3 74-16,0-2 75 0,1-4 54 16,2-4 179-16</inkml:trace>
          <inkml:trace contextRef="#ctx0" brushRef="#br0" timeOffset="10992.6287">14230 2806 295 0,'-3'-22'485'0,"1"2"42"15,1 2 24-15,-2 4-22 0,2 3-214 0,0 3-104 16,-1 2 4-16,2 6 69 0,2 2 69 16,-1 8 57-16,3 0 32 0,0 7 5 15,4 4-48-15,1 4-97 0,2 4-85 0,1 2-67 16,1 3-51-16,2 2-36 0,0 1-22 15,1 3-15-15,1 1-6 0,-1 0-10 0,1 3-10 16,-3 1-14-16,1 0-28 0,-3 0-49 16,-1-2-93-16,-1 0-131 0,-3-1-110 15,-2-2-59-15,1-2-89 0,-6 1-145 0,0 0-62 16,-3-2 50-16,-1 1 69 0,1-4 50 15,0 0 102-15</inkml:trace>
          <inkml:trace contextRef="#ctx0" brushRef="#br0" timeOffset="11383.651">13920 4795 82 0,'-3'-4'478'0,"-1"4"113"0,2-2 76 15,-1 2 56-15,0-1-94 0,2 1-103 0,2-1-55 16,3-1-54-16,3 2-37 0,4-1-31 15,6 1-56-15,3-2-75 0,6-1-69 0,6-1-55 16,6 0-42-16,5-1-41 0,2-1-50 16,4-4-93-16,-3 4-145 0,0-4-125 15,-2 0-73-15,-4-2-145 0,-5-1-175 0,-2 0-33 16,-5-4 78-16,-3-1 88 0,-3-2 58 15,-2-3 151-15</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12.63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A21C328-19C5-45F1-832C-04D749AD8740}" emma:medium="tactile" emma:mode="ink">
          <msink:context xmlns:msink="http://schemas.microsoft.com/ink/2010/main" type="inkDrawing" rotatedBoundingBox="14915,10447 21248,10386 21262,11811 14929,11872" semanticType="enclosure" shapeName="Other">
            <msink:destinationLink direction="with" ref="{D85D07A8-F572-4ED9-AE1C-3A0B3E5C668D}"/>
          </msink:context>
        </emma:interpretation>
      </emma:emma>
    </inkml:annotationXML>
    <inkml:trace contextRef="#ctx0" brushRef="#br0">3997 2145 52 0,'-6'0'232'0,"1"0"29"0,1 0 1 15,0 0-11-15,-2 0-21 0,3 0-23 16,-1 0-23-16,2-2-25 0,-1 2-26 0,0 0-21 16,0 0-18-16,1 0-12 0,-1 0-7 15,0 0-3-15,2 0-7 0,-1 2-4 0,1-1-5 16,0-1-4-16,1 0-5 0,0 1-8 15,0-1-6-15,0 0-7 0,0 0-5 16,1 0-2-16,0 0-5 0,3 2-1 0,1-1 0 16,1-1 1-16,4 1-3 0,2 1 1 15,4-2 5-15,3 0 15 0,3 0 13 0,4 0 11 16,1 0 14-16,5 0 9 0,4 0 10 15,1 0 5-15,3 0 3 0,1 0 7 16,2 0 2-16,1 0-3 0,-2 0-14 0,1 0-14 16,0 0-15-16,-1 0-18 0,-2 0-18 15,-1 2-10-15,-1-1-4 0,-1-1-1 0,0 1-3 16,-1 1-2-16,1-2 1 0,-1 1 0 15,-2 0-1-15,1 1-3 0,-1-2 1 16,1 2 2-16,-1-1-1 0,0 0-2 0,2 1 2 16,1-2-2-16,0 1 0 0,0-1-1 15,2 1 1-15,-2 0 2 0,0-1 1 0,0 0 1 16,-1 0-2-16,0 0 2 0,-2 0-2 16,-1 0 1-16,-1 0-3 0,-2-1 1 15,2 0 0-15,-2 1-1 0,2-1-2 0,-2 1 0 16,2-2 1-16,-2 2 4 0,1-1 4 0,0 1 2 15,0-1-1-15,1 1 4 0,0-2-2 16,1 2-3-16,1 0-4 0,0 0 3 16,3 0 0-16,2 0-4 0,-1 0 0 0,4 0-1 15,-1 0 1-15,2 0 0 0,1 0-2 16,-2 0 0-16,2-2 2 0,-1 1-1 0,-2 1 4 15,0-1 0-15,-1 1 2 0,0-2 1 16,-3 1 2-16,-1 1 2 0,-3 0-2 16,-1-1 0-16,-1-1-3 0,-2 2-1 15,1 0 0-15,-2 0-3 0,-1 0-1 0,1 0-2 16,-1 0 1-16,1 0 1 0,-1 0-3 0,1 0-2 15,1 0-1-15,0 0 3 0,0 0-7 16,1 0 3-16,1 2 2 0,1-2 2 16,0 1 2-16,-1-1-2 0,1 1 8 0,1 1-4 15,0-2-2-15,0 0-1 0,0 0-1 16,0 0 1-16,0 0-2 0,0 0 0 0,0-2 1 15,-1 1 1-15,-1 1 1 0,-2-1-1 16,0-1 0-16,0 2-1 0,-2-3-1 16,1 2 0-16,-1-1-1 0,1 1-1 0,-1-2 2 15,1 3 1-15,-1-2 0 0,1 0 0 16,-1 0 1-16,1 1 3 0,2-2-3 0,-2 3 4 15,2-2-3-15,-1 1 3 0,1-2-1 16,0 2 2-16,1 0-4 0,0 0-2 16,-1-2 3-16,1 2-6 0,-1 0 5 0,0 0-5 15,1-2 5-15,-3 2-2 0,3-2 4 16,-2 2-3-16,1 0 0 0,0-2 2 0,2 2-5 15,-2-2 6-15,2 3-7 0,1-3 6 16,-2 0-3-16,2 1 1 0,0 0 3 0,2-4-6 16,0 4 7-16,2-2 0 0,1 0 12 15,1 0 17-15,1 1 13 0,2-2 12 0,-1 1 4 16,1 0 4-16,1 1-4 0,-2-1-6 15,1 2 0-15,0-2-2 0,-1 0 4 0,2 2 2 16,0-2 0-16,-3 2-6 0,0-2-3 16,-2 4-4-16,-1-3-4 0,-1 0-4 15,0 0-3-15,-1 0-3 0,0 1-4 0,-2-1-1 16,0 1-5-16,-3-1-4 0,-1 2 0 15,-3 0 1-15,-1 0 0 0,-3-1 1 0,-2 1 2 16,0 1 3-16,-2 0 3 0,-1 0-2 16,-1 0 0-16,0 0-2 0,-1 1 1 15,2 1-1-15,-1-2-4 0,-1 1-1 0,2 0-3 16,-2-1-2-16,0 1-4 0,-1-1-4 15,-2 2-3-15,-1-1 1 0,0-1-1 16,-1 1-2-16,-3-1-1 0,-2 1 0 0,1 0 1 16,-4-1-1-16,3 0-1 0,-3 0 1 15,0 2-1-15,-1-2 2 0,0 1-1 0,1-1 2 16,-2 0 2-16,1 0 1 0,-1 0 2 15,0 0-2-15,0 0 3 0,0 0-1 0,0 0 4 16,2 0 2-16,-1-1 4 0,-1-1 1 16,1 2 2-16,1-1-1 0,-2 0-1 0,1 1-3 15,0-1 0-15,-1 1-1 0,-1-3-2 16,0 2-2-16,1-1-2 0,-2-1-3 0,1 2-1 15,-2-3-1-15,2-1-3 0,-2 2-1 16,0-1-1-16,1-2-1 0,-3 3 2 16,3-2-2-16,-2 0 1 0,-1 0 2 0,3 0 2 15,-2 0-1-15,1 1-1 0,-1-2 1 16,1 0-2-16,-1 1-1 0,0-1 0 0,1 0 2 15,-1-2-2-15,-2-1-1 0,1-1 0 16,1-2 1-16,-3 0 0 0,0-4 1 16,-1-1-1-16,-1-3 0 0,1-2-2 0,1-2-1 15,-1-3-1-15,1-1-3 0,0 1 0 16,2-2 2-16,-1 0 2 0,2 2 2 0,0-1 0 15,1 2 0-15,2 0 1 0,-2 0 0 16,3 1 0-16,-1 0-1 0,1 2 0 16,0 1 0-16,-3-1 1 0,3 1-2 0,-1 1 1 15,-1 0 1-15,2 1-2 0,0-2 2 16,-1 3 0-16,0 0-1 0,-2 0 1 0,1 0 0 15,1 2 2-15,-2-2-2 0,1 2 1 16,0 1 2-16,-1 0-3 0,2 3 0 0,0 0-1 16,-1 4 1-16,0-1 0 0,-1 0 0 15,1 2 0-15,1 0 1 0,-2 1-1 0,2 1 1 16,0 0 0-16,-1 0 0 0,-1 2 0 15,1-2-1-15,0 2 1 0,1-2-2 0,-2 2 1 16,0-2-2-16,1 2 2 0,-1-1 0 16,0 0 0-16,0 0 2 0,1 1-2 15,0 0 1-15,1 2-1 0,-2-2-2 0,2 0 1 16,-1 0-3-16,1 4 2 0,1-4 1 15,-3 2-1-15,2 1 2 0,0-2 0 0,1 3 1 16,-3-2 0-16,1 1 0 0,1-2 0 16,-2 2 0-16,2 0-1 0,0-2 0 15,-1 2 0-15,-1-1 0 0,1-1 2 0,-2 1-2 16,-1-1 0-16,0 0-1 0,-1 0 0 15,-2-1 1-15,1 1-3 0,-2-1 2 0,0-2 0 16,0 3 1-16,-2 0-1 0,-2-1-2 16,2 1 2-16,-4-1 1 0,0 1 0 15,0 0-1-15,-3 0 1 0,2 1 0 0,-4 0-1 16,1 0 1-16,-3 1-1 0,-3-1 2 15,-1 0-1-15,-1 1 0 0,-3-2 0 0,-2 2 0 16,-2-1-2-16,-4 1 0 0,-1 1 1 16,-3-3-1-16,-2 3 0 0,-1-1 1 0,-1-1 1 15,-2 2-1-15,-1 0-2 0,-3 0 2 16,-1-2-1-16,-2 1-2 0,0 1 2 0,-2-1 1 15,-1-1 1-15,-1 1 0 0,1-2-1 16,0 1 1-16,0-2 0 0,3 0-1 16,-1 1-1-16,1-1-1 0,0-2 4 0,0 0 0 15,1 1 0-15,1 0 0 0,0-1 3 16,3 0 1-16,-1-1-5 0,1 0 0 0,2 3-1 15,1-1-1-15,1 1-1 0,2-1-1 16,0 3 0-16,0-1 1 0,1 2 2 16,2 0 3-16,-1 1-1 0,3 0 0 0,0 0-1 15,1 0 0-15,0 1 0 0,1 0-3 16,3 0 2-16,-2 2 0 0,2-2 1 0,-1 1-1 15,0 1 1-15,-1 0 1 0,0-1 1 16,0 0-2-16,1 1 2 0,-1-2 1 16,1 1-1-16,1 2-2 0,0-2-1 0,1 0 1 15,0 0 0-15,0 2-2 0,0-2-2 16,0 0 0-16,0 1 2 0,-2-1 1 0,1 1-2 15,-2-2 0-15,0 3 2 0,1-2 1 16,-1 2-3-16,-3-2 1 0,0 1-1 16,-1 0-2-16,0-1 1 0,-1 0 0 0,-1 1-1 15,2 0 3-15,0-3-2 0,2 3 2 16,-1 0 1-16,1 1 0 0,2-4 1 0,0 3 1 15,2 0 1-15,0-2 0 0,-1 2-2 0,2-3-2 16,-1 3-5-16,1 0-3 0,-1-1-3 16,1 2 1-16,-2 0 0 0,1-2 3 15,-1 2 3-15,1-1-1 0,0 1 3 0,-1 0-1 16,0 1 4-16,0-2-2 0,1 1 0 15,-2 0 5-15,0 0-2 0,2 0 0 0,-2 0-1 16,2 0 0-16,-1 0 0 0,2 0 0 16,-1 0-4-16,0-1-2 0,-1 1-4 15,1 1-5-15,-1 0-4 0,0 0-6 0,-2-2 0 16,1 4-1-16,0 0 5 0,0-3 4 15,2 1 5-15,1 2 3 0,0-1 4 0,3-1 2 16,-1-1 0-16,3 3-4 0,-1-4-4 16,1 4-2-16,2-4-2 0,0 3-2 15,1 0-2-15,0-1 2 0,1 1 6 0,0-1 1 16,1 0 2-16,0 1 0 0,1 0 1 15,0 0-1-15,0-2-4 0,1 3-3 0,-1-1-6 16,1 0-5-16,1-1-9 0,0 0-5 16,2 0-1-16,1 0-3 0,-1 0-1 15,3-1-1-15,-1-1 6 0,3 0 6 0,0 0 2 16,1-2 5-16,1 2 9 0,0-3 7 15,1 3 2-15,1-3 2 0,2 1 0 0,-1-1 2 16,-2 0-8-16,2 0-14 0,-1 0-11 16,0 2-9-16,1-2-8 0,-2 1-17 15,-1-1-9-15,1 3 3 0,-2-3 6 0,1 3 6 16,0 0 7-16,-1 0 16 0,1 1 21 15,0 2 9-15,1-1 7 0,0 2 1 0,1 0 1 16,2 0 4-16,0 2-3 0,1 1 4 16,2 3-4-16,0-1 4 0,1 2 0 15,2 2 1-15,1 0-1 0,0 4 0 0,0 2-2 16,1 1 2-16,-1 2 0 0,0 3-1 15,-1 4-1-15,1 1 1 0,-3 4 1 0,2 0-4 16,0 1 6-16,-2 1-2 0,1-3 1 16,1 1-25-16,0-3-51 0,1-3-62 0,1 2-54 15,2-5-31-15,2-2-44 0,1-3-175 16,2 0-111-16,0-4-22 0,-1-3 5 0,3-7 6 15,-1 1 34-15</inkml:trace>
  </inkml:traceGroup>
</inkml:ink>
</file>

<file path=ppt/ink/ink2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20.0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1185FAC-C970-4C2E-94B7-7CAA9B341BA1}" emma:medium="tactile" emma:mode="ink">
          <msink:context xmlns:msink="http://schemas.microsoft.com/ink/2010/main" type="inkDrawing" rotatedBoundingBox="14005,12797 21331,12709 21332,12767 14006,12856" semanticType="underline" shapeName="Other"/>
        </emma:interpretation>
      </emma:emma>
    </inkml:annotationXML>
    <inkml:trace contextRef="#ctx0" brushRef="#br0">2949 3161 84 0,'-5'1'295'0,"-1"-1"54"15,1 0 5-15,0 0-22 0,0-1-32 0,1 1-40 16,1 0-45-16,-1-1-38 0,1 0-30 15,2-1-26-15,-1 2-26 0,1-1-24 16,1 1-21-16,0 0-13 0,0 0-12 0,0 0-10 16,0 0-5-16,1 0-2 0,1 0-1 15,-2 0-2-15,3 1-1 0,-1-1 0 0,1 2 0 16,1-2 0-16,2 0-2 0,1 1 3 15,2-1 0-15,2 0 0 0,3 0 1 16,1 0-2-16,3 0 1 0,1 0 0 0,3-1 1 16,0-1 1-16,2 1 1 0,2 0 2 15,3-2 0-15,1 1 1 0,1-1 1 0,1 1-1 16,1-2-2-16,2 1-2 0,-2 1 0 15,0 0-2-15,-2-1-8 0,2 0 2 0,-3 3 1 16,-1-2-1-16,-1 1 0 0,-2 1 0 16,0 0 3-16,-3 0 0 0,1 0 1 0,-1 0-2 15,-1 1 0-15,-1 1 0 0,1-2-1 16,0 0 1-16,1 0 0 0,1 2 1 0,0-2 1 15,2 0-1-15,1 0 3 0,0 0-2 16,1 0-2-16,2 0-1 0,0 0-1 16,0 0 1-16,2 0-2 0,-2 0 1 0,0 0 1 15,1 0 1-15,-4 0 1 0,-1 1 0 16,-1-1-2-16,-2 1 1 0,1 1-1 0,-3-2 1 15,-1 1-2-15,-1 0 0 0,1 1 1 16,-4-2 1-16,2 0-1 0,0 0 0 16,-2 0 1-16,2 2 0 0,0-2-1 0,0 0-2 15,-1 0-1-15,2 0 1 0,0 0 0 16,0 0-2-16,2 0 1 0,0 0 2 0,1 0 0 15,0 0-2-15,0 0 1 0,1 0 2 16,-1 0 1-16,1 0 2 0,1 0-2 16,-1-2 1-16,0 2 2 0,1 0-1 0,2-2 2 15,-1 1-4-15,-1 0 0 0,3-1 1 16,-1 1-2-16,0-2 0 0,0 3-2 0,1-2 2 15,1 1 0-15,-1-2 0 0,1 2 0 16,-2-2 0-16,0 3 0 0,-1-2 1 16,-2 1-1-16,1 1 0 0,-2-1 0 0,0 1 0 15,-2 0 0-15,1 0-1 0,0 1 1 16,-1-1 0-16,2 1 0 0,-1 1 0 0,1-2 0 15,1 0 0-15,-1 0 0 0,0 0 2 16,0 0 0-16,0 0-1 0,0 0 1 16,0 0-1-16,0 0-4 0,2 0 0 0,-2 0 1 15,0 0 0-15,-2 0-1 0,2 0 1 16,-1 0 2-16,0 0 0 0,-2 0 0 0,0 0 0 15,0 0 0-15,-1 0-1 0,0 0 1 16,-1 0-1-16,-1 0 0 0,2 0-1 16,0 0 3-16,0 0-1 0,0 0 2 0,-1 0 0 15,3 0-2-15,-1 0 2 0,0 0-2 16,0 0 1-16,2 0-2 0,0-2-1 0,1 1 2 15,0-2-1-15,-2 3 1 0,2-1 0 16,-1 1 0-16,1-3 1 0,1 3-1 16,-2 0 0-16,1-2 0 0,-1 2 0 0,-1-1 1 15,1 1 0-15,0 0 0 0,-2 0-1 16,0 0 0-16,0 0 0 0,1 1-1 0,-1-1 0 15,3 2 1-15,-2-2-1 0,1 0 0 16,-2 3 1-16,1-3 0 0,-1 0 0 16,0 0 0-16,2 0 0 0,-1 0-1 0,1 0-1 15,0 0 0-15,1 0 2 0,0 0 0 16,0 0 0-16,0 0 0 0,0 0 0 0,0-3 0 15,1 3-1-15,-1 0-1 0,-1 0 0 16,1-2 0-16,-2 2 2 0,2 0-1 16,-3 0 1-16,2 0 1 0,0 0 3 0,-1 0 0 15,0 0 0-15,-1 0-1 0,1 0 1 16,0 0-2-16,-1 0 0 0,0 0 0 0,0-1-2 15,2 1 0-15,-2-1-2 0,1 1 0 16,0 0 1-16,1 0 0 0,0 0 0 16,1-2 1-16,-2 2 0 0,2-1 0 0,2 0 2 15,-1 1-2-15,0-1 2 0,2 1 0 16,-2 0-1-16,1 0 0 0,-1 0-1 0,1 0-1 15,-2 0 1-15,0 0 0 0,-3 0-1 16,1 0 1-16,-2 0 0 0,-1 0-1 16,1 0 0-16,-2 0 0 0,2 0 0 0,3 0 1 15,-2-2 0-15,2 1 0 0,1 1 0 16,-2-1-1-16,2 1 0 0,0-1-1 0,2 0-1 15,0 1 3-15,1-3-2 0,3 2 1 16,-1-1 1-16,3 1 3 0,-1-1 2 0,0 1-2 16,0 1 3-16,1-2 0 0,-1 1 1 15,0 1 1-15,-2-1-1 0,1-1 4 0,-1 2 0 16,1-4 2-16,-3 4 0 0,0-2 0 15,-1 1 1-15,0-2 0 0,-2 3 2 16,1-2-2-16,-1 0 0 0,1 0-2 0,1 1-2 16,-1-2-3-16,-1 3-1 0,2-1-3 15,-1 1 1-15,0-1-2 0,-1 0-1 0,0 1 2 16,0-1-1-16,0-1 0 0,0 2 2 15,-1-1-2-15,0 1 1 0,-1-1 2 16,1 1-2-16,1 0-1 0,-2 0 0 0,1 0-1 16,0 0-1-16,-2 0-3 0,0 0 2 15,2 0-1-15,-2 0 2 0,0 0 2 0,1 0-1 16,-1 1 2-16,0-1-2 0,2 0 0 15,-2 0-1-15,0 0-2 0,0 0 1 16,-1 0-2-16,0 1 3 0,0-1 0 0,-1 0 0 16,-1 0 0-16,2 0-1 0,0 0 2 15,0 0-1-15,0 2 0 0,1-2 0 0,-1 0 2 16,1 1 0-16,-1-1-1 0,1 0 0 15,-1 0 0-15,1 0-1 0,-1 0 1 16,1 0-1-16,1 0 0 0,-2 0 1 0,1 0 0 16,-1 0-1-16,1 0-1 0,-1 0 1 15,1 0-1-15,-1 1 2 0,-2 0-1 0,1-1 2 16,-1 1 1-16,0-1-1 0,-1 2 1 15,-2-1-2-15,1-1-1 0,-1 0 0 16,-1 1 0-16,-1-1 0 0,1 0 1 0,1 2-1 16,0-2 1-16,1 0 0 0,0 0 1 15,2 0-2-15,1 0-1 0,2 2 0 0,0 0 0 16,1-2 0-16,0 0-1 0,0 0 1 15,-1 0 0-15,-1 0 1 0,1 2-1 16,-1-2 1-16,-2 0 0 0,-1 0 0 0,-1 0 1 16,-1 0-1-16,-2 1 4 0,-2-1-2 15,1 0-2-15,-2 0 3 0,-1 0-4 0,0 0 1 16,-2 0-4-16,1 0 2 0,-1 0 0 15,1 0 1-15,-1 0 1 0,1 1 5 16,-1 1-3-16,1-2-1 0,-2 0 1 0,1 0-1 16,1 0 0-16,-2 0-3 0,2 2 1 15,-2-2 1-15,-2 2 1 0,3-2-1 0,-1 0 1 16,-2 0-1-16,1 0 0 0,0 0-2 15,-2 0 1-15,2 0 0 0,-2 0 0 16,1 0 1-16,-2 0-1 0,1 0 1 0,-1 0 0 16,2 0 1-16,-1 0-2 0,-1 2 2 15,0-2 1-15,1 0-2 0,1 1 0 0,-2-1 1 16,2 0 1-16,-2 1-1 0,3-1-1 15,-1 0 2-15,-1 0 1 0,0 0-1 16,2 0-2-16,-3-1 0 0,1 1 1 0,1 0-1 16,-2 0-1-16,1 0 1 0,1 0 1 15,-2 0-1-15,0 0 0 0,0 0 1 0,0 0 0 16,0 0 1-16,0 0-2 0,0 0 4 15,0 1-3-15,0-1-1 0,0 0 1 0,0 0-2 16,0 0-1-16,0 0-1 0,0 0 4 16,0 0 0-16,0 0-1 0,0 0 1 0,0 0 0 15,0 2 1-15,0-2-2 0,0 0 2 16,0 0-2-16,0 0 3 0,0 0 2 15,0 0 2-15,-2 0 0 0,2 0 1 0,-1 0 4 16,1 0-1-16,0 0 4 0,0 0-5 16,0 0-1-16,-2 0-2 0,2 0-2 0,-1 0-2 15,1 1-4-15,0-1 2 0,0 0-1 16,0 0 0-16,0 0 1 0,0 0 2 0,0 0-1 15,0 2 3-15,0-2 2 0,0 1 1 16,0-1 2-16,0 0-1 0,0 0 0 16,0 0 2-16,0 0-3 0,0 0-2 0,0 0-4 15,0 0 2-15,0 0-3 0,0 2-2 16,0-2 1-16,0 0 1 0,0 0 1 0,0 0 0 15,0 0 0-15,0 0 1 0,0 0 1 16,0 0-1-16,0 0 1 0,0 0 0 16,0 0-1-16,0 0-2 0,0 0 0 0,0 0-2 15,0 0 0-15,0 0 0 0,0 0-1 16,0 0 1-16,-1 1-2 0,-1-1-5 0,2 0-15 15,-2 0-24-15,0 0-29 0,-3 0-20 16,1 0-43-16,-5 0-187 0,0-1-147 16,-2-1-63-16,0-1-13 0,0 0-5 0,1 1 31 15</inkml:trace>
  </inkml:traceGroup>
</inkml:ink>
</file>

<file path=ppt/ink/ink2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5:46.4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C88FDB3-1CB0-4EE1-9C24-132061A58C83}" emma:medium="tactile" emma:mode="ink">
          <msink:context xmlns:msink="http://schemas.microsoft.com/ink/2010/main" type="writingRegion" rotatedBoundingBox="11101,9645 15330,9707 15325,10001 11097,9939"/>
        </emma:interpretation>
      </emma:emma>
    </inkml:annotationXML>
    <inkml:traceGroup>
      <inkml:annotationXML>
        <emma:emma xmlns:emma="http://www.w3.org/2003/04/emma" version="1.0">
          <emma:interpretation id="{67352766-00F6-4D57-AD8D-1FFAE23F2A8F}" emma:medium="tactile" emma:mode="ink">
            <msink:context xmlns:msink="http://schemas.microsoft.com/ink/2010/main" type="paragraph" rotatedBoundingBox="11101,9645 15330,9707 15325,10001 11097,9939" alignmentLevel="1"/>
          </emma:interpretation>
        </emma:emma>
      </inkml:annotationXML>
      <inkml:traceGroup>
        <inkml:annotationXML>
          <emma:emma xmlns:emma="http://www.w3.org/2003/04/emma" version="1.0">
            <emma:interpretation id="{4080B10F-6956-4045-AC72-E4FD3212600C}" emma:medium="tactile" emma:mode="ink">
              <msink:context xmlns:msink="http://schemas.microsoft.com/ink/2010/main" type="line" rotatedBoundingBox="11101,9645 15330,9707 15325,10001 11097,9939"/>
            </emma:interpretation>
          </emma:emma>
        </inkml:annotationXML>
        <inkml:traceGroup>
          <inkml:annotationXML>
            <emma:emma xmlns:emma="http://www.w3.org/2003/04/emma" version="1.0">
              <emma:interpretation id="{C6B9F5DA-33C6-4F01-B99D-39739952A383}" emma:medium="tactile" emma:mode="ink">
                <msink:context xmlns:msink="http://schemas.microsoft.com/ink/2010/main" type="inkWord" rotatedBoundingBox="11101,9660 12379,9678 12376,9942 11097,9923"/>
              </emma:interpretation>
            </emma:emma>
          </inkml:annotationXML>
          <inkml:trace contextRef="#ctx0" brushRef="#br0">63 48 69 0,'-5'0'254'0,"1"1"42"0,2 0-1 0,0 1-33 15,1-2-29-15,-1 1-24 0,0 0-14 0,0-1-14 16,1 1-12-16,-2 1-10 0,0-1-14 16,1 2-17-16,-1-3-22 0,0 2-22 15,-1-1-5-15,1 2 13 0,-1-1 33 0,1 0 52 16,-1 0 60-16,2 0 49 0,-1 0 23 15,0-1-8-15,0 0-32 0,3 1-49 0,0-2-53 16,4 0-41-16,2 3-29 0,5-2-16 16,3 1-7-16,5-2-10 0,6 0-13 15,6-2-12-15,5-2-11 0,7 1-10 0,3-2-7 16,7-1-4-16,5 2-1 0,5-1-3 15,3-1-2-15,3-1-5 0,-1 2 2 0,2 1 2 16,-2 0-2-16,-4-2 2 0,-3 2 1 16,-6 0 2-16,-4 0 0 0,-7 0-2 15,-6 2 2-15,-6 0 0 0,-7 0 3 0,-3 1 6 16,-6 0 2-16,-2-1 4 0,-3 2 2 15,-4 0-5-15,0 0-2 0,-3 0-6 0,0 0-3 16,-1 0-4-16,-1 0-4 0,0 0 0 16,-2 0-16-16,1 0-36 0,1 0-70 15,-2 0-94-15,0 2-90 0,0-1-69 0,0-1-27 16,-3 1 2-16,0-1 5 0,-2 0-58 15,-1 0-75-15,-2 0-18 0,-2 0-5 0,1 2 10 16,-2-2 52-16</inkml:trace>
          <inkml:trace contextRef="#ctx0" brushRef="#br0" timeOffset="426.0243">134 248 50 0,'39'-6'188'16,"3"2"1"-16,6 0-10 0,5-2-15 0,3-1-9 15,2 1-8-15,4 0 2 0,0 0 9 16,-1-4 17-16,1 4 13 0,-1-1 9 0,-2-2-1 15,-4 3-7-15,-3 0-21 0,-2 0-29 16,-5-2-32-16,-4 3-27 0,-4 1-25 16,-2-2-17-16,-6 2-16 0,-5 3-3 0,-3-2-5 15,-2 1-4-15,-4 1-1 0,-2 0-4 16,-2 1-1-16,-3 1-4 0,-1 0-2 0,0 1-2 15,-3-2-5-15,0 4-2 0,-2-1-1 16,-1 0-12-16,-1-3-31 0,0 2-71 0,-1 0-108 16,-1 0-153-16,-1-1-78 0,3-1-32 15,0 0 9-15,0 0 60 0</inkml:trace>
        </inkml:traceGroup>
        <inkml:traceGroup>
          <inkml:annotationXML>
            <emma:emma xmlns:emma="http://www.w3.org/2003/04/emma" version="1.0">
              <emma:interpretation id="{CEE70F85-0DB0-4B2D-8885-7755DC57B1DE}" emma:medium="tactile" emma:mode="ink">
                <msink:context xmlns:msink="http://schemas.microsoft.com/ink/2010/main" type="inkWord" rotatedBoundingBox="13837,9685 15330,9707 15325,10001 13833,9979"/>
              </emma:interpretation>
              <emma:one-of disjunction-type="recognition" id="oneOf0">
                <emma:interpretation id="interp0" emma:lang="" emma:confidence="1">
                  <emma:literal/>
                </emma:interpretation>
              </emma:one-of>
            </emma:emma>
          </inkml:annotationXML>
          <inkml:trace contextRef="#ctx0" brushRef="#br0" timeOffset="1485.0847">2784 122 51 0,'-7'3'297'0,"0"-2"57"0,0-1 21 15,2 2-17-15,-1-1-31 0,2-1-43 0,-1 1-51 16,2 1-46-16,0-2-38 0,2 0-36 15,0 0-37-15,2 0-28 0,2 0-17 16,4 0-11-16,4 0-7 0,2 0-4 0,7 0-1 16,3 0 4-16,7-3-2 0,7 0 3 15,7 2 0-15,6-4 2 0,6 1-1 0,5 1 0 16,2-4-2-16,4 1 0 0,2 0-1 15,1 0 2-15,0-1-1 0,1 1-2 0,-1-2 0 16,-3 4 0-16,0-1-3 0,-3 0-2 16,-2 0 2-16,-6 0 0 0,-5 2 3 15,-4 1 0-15,-8 0 0 0,-6-1-2 0,-5 2 0 16,-5 1-1-16,-5-2 1 0,-4 1 1 15,-3 1 1-15,-1 0-1 0,-5 0-2 0,1 0-1 16,-2 0-1-16,-2 1-5 0,1 1-4 16,-1-1-2-16,-4 0-7 0,1 1-10 15,-2 0-14-15,0-1-7 0,2 0-6 0,-2 1-8 16,0-1-18-16,-1-1-61 0,-3 0-106 15,-1 0-148-15,-3 0-75 0,-1 0-34 0,-2 0 1 16,0 0 59-16</inkml:trace>
          <inkml:trace contextRef="#ctx0" brushRef="#br0" timeOffset="1991.1139">2840 267 33 0,'-13'7'243'0,"2"-1"21"0,2-3 6 0,4 3-39 16,4-3-38-16,3 1-17 0,5-1-4 15,7 1 7-15,5-4-1 0,9 0-14 16,5 0-26-16,8-2-27 0,6-2-25 0,5 0-16 15,6 0-11-15,4-2-7 0,4 0 2 16,2 0-2-16,3-1-2 0,-1-1-7 0,-2 0-8 16,3 0-9-16,-4 0-5 0,-2 2 3 15,-4-1 18-15,-1 2 25 0,-5 0 42 16,-5 0 44-16,-3 1 45 0,-7-1 32 0,-4 3 11 15,-5-2 3-15,-6 2-10 0,-3-2-21 16,-4 4-31-16,-4-2-26 0,-3 2-27 0,-2 0-29 16,-2-1-30-16,-1 1-24 0,-2 0-21 15,0 0-10-15,-1 0-7 0,0 0-6 0,-1 1-3 16,0-1-6-16,0 2-19 0,0-2-50 15,-1 0-80-15,-1 2-84 0,2 0-67 0,-4-2-44 16,-1 0-8-16,1 0 22 0,0 0 11 16,0-4-47-16,-4 4-97 0,1-3-43 15,-1 2-19-15,-1-1 2 0,2 0 54 0</inkml:trace>
        </inkml:traceGroup>
      </inkml:traceGroup>
    </inkml:traceGroup>
  </inkml:traceGroup>
</inkml:ink>
</file>

<file path=ppt/ink/ink2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07.1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B46155A-AD5E-42CA-A2C8-801B6BE318C4}" emma:medium="tactile" emma:mode="ink">
          <msink:context xmlns:msink="http://schemas.microsoft.com/ink/2010/main" type="inkDrawing" rotatedBoundingBox="4895,11888 13302,11662 13304,11749 4897,11975" shapeName="Other"/>
        </emma:interpretation>
      </emma:emma>
    </inkml:annotationXML>
    <inkml:trace contextRef="#ctx0" brushRef="#br0">-6035 2224 206 0,'0'0'253'15,"-1"-2"2"-15,-1 1-22 0,2 1-23 0,-1-1-19 16,0 1-20-16,1-2-17 0,-2 2-16 15,1 0-17-15,1 0-14 0,-3 0-13 0,2 0-7 16,-1 0-1-16,0-2-1 0,-1 1-5 16,1 0-2-16,0 1-3 0,-1-2-7 15,2 1-13-15,-2 1-7 0,-1-1-7 0,0-1-10 16,-1 2-8-16,1 0-8 0,0 0 0 15,-1 0-6-15,-1 0-4 0,-1 0-2 0,2 0-1 16,-2 0-1-16,0 2-1 0,-1-1 1 16,1-1-1-16,0 1 2 0,0 1 1 15,0-2-2-15,2 2 0 0,-1 0 1 0,1-2-1 16,1 2-1-16,0-1-1 0,-1-1 1 15,3 1-1-15,-2 1 0 0,1-2 2 0,0 1-1 16,2 0 0-16,-1-1-1 0,1 1 1 16,0-1 0-16,1 0-1 0,0 0 1 15,0 0 0-15,1 0 2 0,0 0 0 0,1 1 1 16,0 1 1-16,3-1 2 0,1 0 3 15,4 0 1-15,2 2 4 0,4-2 0 0,3 0-1 16,4 2 0-16,5-2-4 0,2-1-1 16,2 1-3-16,3-1-1 0,4 0-2 15,-1-1-1-15,4 1-1 0,-1-1 1 0,0 0-2 16,0-1 0-16,2 1-2 0,-3 1 1 15,0-1 0-15,-2 1-2 0,-1-1 3 0,-1-1 1 16,-1 2 2-16,-1 0 0 0,-2 0 0 16,1 0 0-16,0 0 1 0,1 0 1 15,0 0 1-15,2 3-1 0,1-2 1 0,3-1 2 16,3 1-1-16,2-1 0 0,3 0-2 15,3 0 0-15,1-1 1 0,2 1-4 0,0-1-1 16,-1 1-3-16,0-1 0 0,-1-1 1 16,-3 2-2-16,-2-1 2 0,-3 0 2 15,-1 1 0-15,-3 0 2 0,-2-1 0 0,-2 1 0 16,-3 0 2-16,0 0 0 0,-2 0-1 15,0 1-2-15,-2-1 2 0,-1 0-3 0,1 0 0 16,0 0 0-16,0 0-1 0,0 0 1 16,1 0 0-16,0 0 1 0,2 0 1 15,0 0 2-15,1 0-3 0,2 0 1 0,1 0 0 16,0 0 0-16,2 0-3 0,0-1-1 15,-1 1-1-15,1-2 0 0,-1 1 0 0,1 0 1 16,-1 0 0-16,-2 0-1 0,1-2 2 16,-1 3 1-16,-1-1-1 0,0-1-1 15,-1 0 0-15,-1 0 0 0,0-1 2 0,-1 0-3 16,-1 1 1-16,1 0 1 0,-1-1 1 15,0 0 1-15,2 3 0 0,-2-4-1 0,2 2 1 16,1 1 0-16,0 0 0 0,0-2-1 16,2 2 0-16,1 0 1 0,1-2 1 15,3 3-2-15,0-1 0 0,1 1 0 0,1-1 0 16,0 0 0-16,-2 1 0 0,0-2 0 15,0 1 0-15,-2 1 1 0,0-1-2 0,-3-2-1 16,1 2 0-16,-3 0 2 0,0 0-1 16,-1-2-1-16,-2 2 2 0,-1-1 0 15,0 0 0-15,-2 1 1 0,-1 0 1 0,0-2-1 16,2 2 0-16,-2-1 0 0,0 2 3 15,2 0-4-15,1 0 0 0,-1-2-1 0,1 1 4 16,2 1-2-16,0-1-2 0,1-1 1 16,1 2 0-16,-1-1 0 0,1 1-2 15,-2-1 0-15,1-1 2 0,-1 2-2 0,2 0 3 16,-2 0 0-16,-1-2-1 0,-1 0-1 15,1 0 0-15,-2 1 1 0,-1 0-1 0,-1-1-2 16,0 0 1-16,-1 1 2 0,0 1-1 16,-2-1 0-16,2-1 1 0,-2 1 0 15,2 0 0-15,0 0-2 0,0 1 1 0,-1-1 0 16,1-1-1-16,0 2 0 0,2-1-2 15,1 1 3-15,-1-1 0 0,2 0 1 0,0 1 0 16,-1-2 2-16,2 2 0 0,-1 0-1 16,0 0 0-16,-1 0-1 0,1 0 3 0,-1 0-1 15,-1 0 0-15,1 0-1 0,-1 0-1 16,1 0 0-16,-1 2-1 0,1-2 0 15,-1 0 1-15,0 0 0 0,0 0 1 0,-1 0-1 16,2 0-1-16,-1 1 0 0,1 0-2 16,-2 0 3-16,0 1 0 0,-1-1 2 15,-1 0 0-15,1 0-2 0,-1-1 1 0,-2 1 0 16,1-1-3-16,0 0 0 0,1 0 0 15,-2 0 2-15,1-1 0 0,-1 1-1 0,1-2 0 16,1 1 0-16,-1-1 0 0,2 1-2 16,-2-1 2-16,1 0 1 0,0 1 0 15,0 0 0-15,-1 1 0 0,1-2 2 0,-2 1-1 16,0 1 2-16,0-1-2 0,0 0 0 15,1 1-1-15,-2-1 0 0,-1 1 0 0,1-2-1 16,0 1 1-16,-2 1 2 0,1-1-1 16,-2-1-1-16,0 2 2 0,0-3 1 15,0 2-2-15,0-1-2 0,0 1 2 0,-2-2-1 16,2 3-1-16,0-4-2 0,0 4 3 15,1-3 1-15,0 0 0 0,2 3-1 0,0-3 0 16,1 0 2-16,0 2-2 0,0-2-1 16,1 1 0-16,-1 1 0 0,1-2 1 0,-1 2-1 15,0-1 1-15,-1 0 0 0,0 1 0 16,-4 0 1-16,1 0-1 0,-1-1 0 15,-1 2 0-15,-1-1 0 0,-1 0 0 0,-1 1 0 16,-1-1 0-16,0 1 0 0,-1-3-1 16,0 2 1-16,2 0-1 0,-1 0-1 0,0-1 2 15,1 1-1-15,2 0 1 0,0-1 0 16,2-2 0-16,-1 4 0 0,2-2-1 15,-2 1 1-15,0-2-2 0,0 3 0 0,1 0 2 16,-2-2 0-16,1 0 1 0,-1 2-1 0,1 0-1 16,-3 0 1-16,1-2-1 0,-2 1-1 15,-1 1 0-15,0 0 1 0,0 0 1 0,-1 0 1 16,1 0-1-16,0 0 2 0,0 0-2 15,1 0 2-15,1 0 0 0,1 0-2 16,-1 0 1-16,0 0-1 0,0 0 2 0,0 0-1 16,-1 0 0-16,1 0 2 0,-1 0-3 15,0 0 0-15,2 0 0 0,0 0-1 0,-2-1 1 16,1 1-2-16,-1 0 2 0,0 0 0 15,1 0 0-15,-2 0-2 0,0 0 1 16,0 0 2-16,0 0-1 0,-2 0 0 0,1 0 0 16,0 0 0-16,-2 0 1 0,0 0-1 15,2 1 1-15,-2-1-1 0,0 1 0 0,-1 1-1 16,1-2 1-16,2 0 0 0,-2 0-1 15,2 0 0-15,-2 2 1 0,0 0 1 16,2-2 0-16,-2 0 0 0,2 0 0 0,-1 0 1 16,1 0-2-16,0 0-1 0,-1 0 1 15,2-2-1-15,0 0-2 0,-1 2 3 16,1 0-1-16,-1 0 2 0,-1 0-2 0,1-2 1 15,-1 1 0-15,0 1 0 0,-2 0-1 16,1 0 0-16,0 0 0 0,-1 0 0 0,0 0 2 16,0 0 0-16,-2-1-1 0,1-1-1 15,-1 2 1-15,2 0 1 0,-1-1-1 0,-1 1-1 16,1 0 1-16,-1 0 2 0,1 0-1 15,-1-1 0-15,-1 0 1 0,2 1 0 16,-1 0-2-16,1 0-2 0,-1 0 2 0,1 0 0 16,-1 0 0-16,1 0-1 0,1 0 2 15,-1 0 1-15,3-1-3 0,-2 1 1 0,1-2-2 16,-1 1 3-16,0 1-2 0,-2 0 1 15,1 0 2-15,-2 0-2 0,-2 0-1 16,3 0-2-16,-4 0-5 0,0 0-11 0,-1-1-10 16,-2-2-89-16,-4 1-220 0,-2-2-115 15,-7 2-58-15,-2 0-22 0,-6 0-6 0,-6-1 78 16</inkml:trace>
  </inkml:traceGroup>
</inkml:ink>
</file>

<file path=ppt/ink/ink2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37.47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DF38830-F167-45DA-8619-6CB5502F1F65}" emma:medium="tactile" emma:mode="ink">
          <msink:context xmlns:msink="http://schemas.microsoft.com/ink/2010/main" type="inkDrawing" rotatedBoundingBox="24949,8020 27093,10490 25252,12088 23108,9618" hotPoints="26462,9999 25030,11432 23597,9999 25030,8567" semanticType="enclosure" shapeName="Circle"/>
        </emma:interpretation>
      </emma:emma>
    </inkml:annotationXML>
    <inkml:trace contextRef="#ctx0" brushRef="#br0">13964-1043 192 0,'-12'-14'275'0,"-2"3"36"16,0-2-44-16,2 2-27 0,-2 0-20 15,2 1-22-15,-1 0-31 0,1 1-18 16,0-1-19-16,-1 3-25 0,1 0-26 0,0 0-14 16,-2 2-9-16,0-1-15 0,0 3-10 0,-1 0-5 15,-1 0-2-15,-2 2 0 0,-1 1-2 16,-3 1 0-16,0 2-1 0,-2 0-2 0,-3 0 1 15,-1 3-2-15,-2 1-2 0,-2 0 2 16,-1 1 0-16,-1 2 1 0,-2 3-4 16,-2 1 2-16,-4 1-2 0,0 2-5 0,-4 2-2 15,2 2-1-15,0 2-2 0,2 0-2 16,0 3-1-16,1 0 0 0,3 2 2 0,-1 2-2 15,2 1 3-15,4 4-2 0,1 2 3 16,2 1 1-16,3 1 0 0,1 3 1 16,2 2-1-16,4 1 0 0,0-1-2 0,4 4-2 15,2-1 1-15,2 5 0 0,1-1 0 16,4 2 1-16,1 2 3 0,2 0-2 0,3 0-1 15,1 2 0-15,1 0-2 0,3 3 1 16,2-2-2-16,-1 5 2 0,4 0-4 16,0-2 0-16,2 1 0 0,3-2-1 0,0-1 0 15,4-1-1-15,-1-2 2 0,4 0-1 16,2 0 2-16,2 1 2 0,1 0-1 0,5-2 4 15,-1 0 1-15,4-4-1 0,1 0-1 16,3-2-1-16,3-1 0 0,2-3-1 16,1-3-1-16,3-1 3 0,-1-2 0 0,3 0 1 15,-1-6 1-15,1-1 2 0,4-3 0 16,-1-1 1-16,3-3 3 0,0-3 1 0,3-3 0 15,-2-2-1-15,2-3 1 0,1-1-2 16,0-5-4-16,0 1-2 0,2-3-5 0,-2 0-1 16,0 0-1-16,-3 0 0 0,-1-2 1 15,-2-1-2-15,-3 0 2 0,0-3 1 0,-2 0 1 16,-3-3-1-16,-1 0 0 0,0-1 0 15,0-4-1-15,-1 1-1 0,-2-2 0 16,2-2 0-16,0-2 1 0,-1-2 1 0,-1 2 2 16,1-3 2-16,0 2 0 0,0-2 1 15,-1 3 1-15,1-2 1 0,-2 2-1 0,0-3-1 16,-3 6 0-16,0-2-1 0,-2 1-3 15,-3-3-2-15,-2-1 1 0,-1 0 0 16,-3-2 1-16,-1-1 0 0,-3-3 1 0,-2-7 0 16,-2-3 0-16,-1-6-4 0,-4-5-2 15,0-3 3-15,-2-4 0 0,-2-2 2 0,0 0 1 16,-1 1 11-16,-4 1 13 0,1 2 13 15,-2 1 19-15,-3 1 27 0,0 0 20 16,-3 0 20-16,-2-1 24 0,-3-2 14 0,-3-1 2 16,-3-2-11-16,-4-3-11 0,-5-2-26 0,-5-4-38 15,-6-4-23-15,-5-1-22 0,-6-6-18 16,-6-4-26-16,-5-2-38 0,-8-3-39 0,-4-3-62 15,-8-1-67-15,-5 0-42 0,-10 3-22 16,-11 4-90-16,-9 9-173 0,-10 8-57 16,-6 11 5-16,-2 8 14 0,-2 9 19 0,2 9 116 15</inkml:trace>
  </inkml:traceGroup>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16.76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848 287 143 0,'0'0'339'15,"0"-2"35"-15,-1 1 32 0,-1-2-60 16,0 2-87-16,-1-3-55 0,-1 1-31 0,0-1-20 15,1 1-18-15,0-1-22 0,0 1-21 16,0-2-22-16,0 2-16 0,-1-1-8 0,1 0 1 16,0 1 3-16,0-1 13 0,0 1 22 15,0-1 20-15,1 0 27 0,-1 1 7 0,0 2 0 16,0-2-12-16,-4 0-19 0,1 1-23 15,0-1-26-15,-2-1-10 0,-2 3-2 16,1 0-3-16,-1-2-4 0,-1 1 0 0,0 1-6 16,-2-1-7-16,2 0-1 0,-1 0-6 15,-1 1 1-15,-1 1-5 0,0-2-1 0,-1 2 1 16,-2 0-5-16,0 0 2 0,-1 0-4 15,1 0 0-15,-2 0-5 0,2 0-1 0,-1 2 0 16,1-1-3-16,1 1 0 0,0 0-5 16,2 0 5-16,0 1 0 0,1 0-1 0,2-1 1 15,0 2 0-15,-2-1 2 0,4-1-1 16,-1 1-1-16,1 0 2 0,-1-2 3 0,2 4-2 15,1-3-2-15,-3 5 0 0,2-3 0 16,0 0-3-16,0 0-3 0,-1 0 2 16,-1 3 3-16,3-2-2 0,-5 0 0 0,1 2 3 15,0 1 0-15,0 0 2 0,-1 0-1 16,-1-1 0-16,2 3-1 0,-2-2-1 0,2 3 0 15,2-3 0-15,-1 3-5 0,2-3 0 16,0 1 2-16,1 0-1 0,0 1 0 16,1 1-1-16,1 0 3 0,0-3 0 0,2 4-2 15,0-1 1-15,0-1 0 0,1 2 0 16,1-2 3-16,1 0-2 0,1 0 2 0,1 1-1 15,0-1 0-15,1 2 1 0,0-2-4 16,0 1 4-16,2 1-3 0,-1-2 4 16,1 2 1-16,2-4 0 0,-3 3 1 0,1-1-3 15,0-1 2-15,1 0-1 0,-1 1-4 16,0 0 4-16,-1-2-3 0,1 2 6 0,1-1-5 15,1 0 1-15,-1 1 3 0,0-1-3 16,1-2 2-16,1 1-3 0,-1-2 2 16,3-1 1-16,-1 2 2 0,2-3 3 0,4 0 0 15,-1-1 1-15,2-2 1 0,0 2-3 16,1-3-1-16,0 1-3 0,4-1 2 0,1-1 0 15,0 0 0-15,2-1-1 0,0-1 0 16,-1 1 3-16,1-1-3 0,0-1-4 16,-1 1 3-16,1-2 2 0,1 2-1 0,-1-1-2 15,-2 0 0-15,2-2 4 0,0 0 0 16,-1 0-3-16,-1 3-1 0,1-4 1 0,-1 0 0 15,0 2-1-15,0-1-1 0,-3 0 0 16,1-1 5-16,-1 0-2 0,0 0 2 16,-1-1-2-16,1 1 0 0,-2 0 2 0,0 0-2 15,1 0 0-15,-1-1 0 0,1 1-2 16,-3 2 0-16,3-2-2 0,-2 1-1 0,1-1-3 15,-1 1-2-15,0 2 1 0,-2-2 2 16,2 0-3-16,-1 0 1 0,0 1 6 0,-1-1 4 16,0 2 1-16,0-3-1 0,-1 0 6 15,0 0-3-15,-1-2 0 0,1 2-2 0,-2-4-3 16,-2 3 1-16,1-2-2 0,-2 0 1 15,0 2 1-15,-2-1 12 0,-1 0 16 16,0 1 10-16,-4 0 13 0,1 0 15 0,-2 1 11 16,-2 0-2-16,1-1-10 0,-4 0-9 15,0-1-11-15,-1 1-18 0,-1-3-11 0,1 3-11 16,-3-3-2-16,1 2-5 0,0-1-1 15,-2-2 2-15,1 1-2 0,1 1 0 16,0-1-1-16,-1 3 3 0,-1-2 0 0,1 3 0 16,-1-1-1-16,2 0 1 0,-3 2 2 0,0 1 3 15,-2-1-4-15,1 0 1 0,-2 2-3 16,-1 1 1-16,1 1-3 0,-2-2-1 0,1 3-1 15,-3-2 0-15,2 3 2 0,1 0 1 16,-3 0 1-16,2 0-1 0,1 1 1 16,-1 1 0-16,0-1 1 0,0 3-3 0,0-4 0 15,2 2-2-15,-2 1 1 0,1 0 0 16,0-1 0-16,-1 3 2 0,1-1-1 0,-3 1 0 15,4 0 0-15,0-1-2 0,0 3-1 16,1 0-1-16,0 0 2 0,-1-2 1 16,1 2 1-16,1 4 0 0,-1-4 1 0,4 1 0 15,-2 1-2-15,3 0-1 0,-2-1 1 16,2 3 2-16,0 0 0 0,1-3-1 0,0 5-1 15,1-5 2-15,0 4-3 0,1-1-1 16,2 3 0-16,-2 0 1 0,2-2 1 16,1 4-1-16,1-1-1 0,1 1 1 0,1 0-1 15,1-1 1-15,1 0 1 0,2 0-2 16,-1-1 2-16,3 2-1 0,1-2 3 0,1 0 0 15,2 2-1-15,0-2 1 0,3 0 0 16,1-2 3-16,0 0-3 0,1 0 0 16,2-3 0-16,-1 0 0 0,4 0 0 0,-1-4 1 15,1 2 1-15,2-4 3 0,1 1 0 16,0-3 0-16,1 0-1 0,-1-1-2 15,1 0-2-15,2-1 0 0,-2 0-1 0,2-3-1 16,0 2 2-16,-2 1 0 0,1-3 0 0,-1 1 0 16,0-1 1-16,0 0 1 0,1 0 2 15,-3 0-2-15,3 1-1 0,-3-2-1 0,3-1-2 16,-3 1-2-16,1-1 2 0,0-1 1 15,0 1 0-15,-1-1 2 0,1 0 1 16,-2-2-2-16,0 0 1 0,-1 1-1 0,-1-2 2 16,-1 2-2-16,0 0 1 0,0-2 2 15,-1 3-2-15,-3-1 5 0,1-3-1 0,-2 1 1 16,-1 1 1-16,-2 1-1 0,-1 0-2 15,-1-1-4-15,-1 1 0 0,0-3-1 16,-2 3-1-16,1-1 0 0,-3-2 1 0,-1 3 2 16,-1-3 2-16,1-1-1 0,2 3 1 15,-2-1-1-15,0-1 0 0,-1 0 1 0,-1 0-3 16,1-1 0-16,0-1 0 0,-2 3 2 15,0 0 0-15,0-3 0 0,-2 5 0 16,0-3-1-16,2 2 0 0,-1 0-1 16,-1 1-2-16,2-3-1 0,-1 4 3 0,1 0-1 15,-2 0 1-15,0 0 1 0,2 1-1 0,-1-1 0 16,-1 3 0-16,-1-2 3 0,2 0-2 15,-3 0 1-15,1 1 0 0,-1-1 0 16,-1 2-1-16,0-3 0 0,-3 2 0 0,0-1-1 16,0 1 0-16,-1-1 2 0,-2 0-1 15,0 0-1-15,0 3 1 0,0-2-1 0,-2 1-1 16,-1-1-1-16,-1 0 1 0,1 1-4 15,-3 1 2-15,0-1 1 0,-1 3 1 0,-1-1 0 16,-1-2-1-16,-3 3 2 0,3-2 0 16,-2 3-2-16,0-1-1 0,3 1 1 0,-2 1 2 15,1-1 1-15,2 3-2 0,1-2 1 16,-1 1 1-16,4 0-3 0,0 0 0 0,0-1 2 15,1 3-1-15,1-2 0 0,-3 1 0 16,4 0 3-16,-3 3-1 0,0-2 0 16,-2 0 1-16,2 3-2 0,-4 1 0 0,1-1 2 15,0 1 2-15,-2-1-4 0,1 4 1 16,1-4 0-16,-1 1-2 0,1 3 1 0,3-3-2 15,0 2-1-15,-1-2 0 0,3 3 0 16,-1-3 1-16,0 1-2 0,2 1 2 16,2-1 1-16,-1 2-1 0,3 1-3 0,0-4 3 15,3 3-1-15,-1 0-4 0,2-1 3 16,-1 1 2-16,1 1 0 0,2 2 1 0,-1-2-1 15,2 2 3-15,0-2-1 0,2 2-1 16,-1 2 0-16,1 0-2 0,-1 0 2 16,3-1 0-16,-1-1-1 0,2 2-1 0,-1-2 2 15,1 0 0-15,0 0 1 0,1 1 0 16,0-2 0-16,2 1 0 0,0-2-1 0,2-1 0 15,-1 0-1-15,1 0 1 0,1-3 1 16,1 2 0-16,1-3 1 0,1 1-1 16,2-1 0-16,1-2 2 0,2 1-3 0,3 0 1 15,1-2 1-15,0-1 0 0,1 1-1 0,0-1 0 16,3-1 1-16,-1-1 0 0,1 0 1 15,0-1-1-15,2 0 0 0,-2 0 0 16,-2-1-1-16,2 0 0 0,-2-1-2 0,0-1 2 16,1-1 0-16,-3-1 0 0,1 2 2 15,0-4-1-15,-1 2-1 0,-1-1 1 0,1 1 0 16,-1-2 0-16,-2 4 0 0,1-2-1 15,-2 1 1-15,0-2-2 0,0 2 1 16,-2 0 0-16,2-1-1 0,0 1 0 0,-2-1 1 16,2 0 0-16,2-1-1 0,-1 2 0 15,1-2 2-15,0 1 0 0,-2 0 1 0,-1-2 2 16,0 0-1-16,-1 0 0 0,-3 0-3 15,2-1 0-15,-1 1 1 0,-4 0 0 16,0-1 2-16,-2 0-1 0,-1-2 4 0,-2 2-1 16,-1-4-1-16,0 2 2 0,0 2-1 15,-2-6 2-15,-2 6-3 0,-1-3 1 0,2 2-1 16,-1 0 0-16,-1 1 3 0,0-1 3 15,-1 0 7-15,-1 2 4 0,-1-3 4 16,0 1 0-16,-2 0 1 0,2-1-3 16,-2-1-4-16,-1 1-4 0,0-1-1 0,1 1 2 15,-3 0-1-15,0 0-1 0,0 0-2 0,-1 0-1 16,-1 1-1-16,1 0 1 0,-2 1-2 15,0-2-2-15,-2 2 1 0,0-2-1 16,-1-1 0-16,-2 3-3 0,2-2-1 0,-3 2 0 16,-1 1 1-16,1-1 0 0,0 0-3 15,-2 1 0-15,1 0-2 0,-2 3 1 0,1-2 0 16,0 1 0-16,0-1 1 0,1 1 0 15,-1 1 2-15,0 0-1 0,2 0 2 16,0-2 0-16,-1 3-6 0,1-1-1 0,0 3 1 16,-1-3-2-16,1 3-3 0,-2 0 1 15,1 0 5-15,-1 1 0 0,1 0 1 0,-1 0 1 16,-2 0 2-16,4 0 0 0,-2 0-2 15,0 1 1-15,1 0-1 0,1-1-1 0,0 0 0 16,1 0-1-16,-2 0 2 0,4 0-1 16,-2 0 1-16,1-1 0 0,0 0-1 0,-2 1 1 15,1 0 0-15,0-2 0 0,0 2-1 16,1 0-1-16,-3 0 1 0,3 0-1 0,-1 2 1 15,-2-2 0-15,3 1 0 0,-1-1 2 16,-2 1-2-16,3-1 1 0,-1 1-1 16,1-1 0-16,1 0 1 0,0 0 0 0,-2 0-1 15,2 0 2-15,0-1-1 0,0 1-1 16,1 0 0-16,-3-1-1 0,2 0 0 0,0 1-1 15,-1 0-1-15,3 0 1 0,-2 0 1 16,-1 0-4-16,3 1 3 0,-3 0 3 16,3-1-1-16,-2 1-1 0,1 1 1 0,0 0 2 15,-1-1-2-15,1 1-2 0,-1 2 1 16,2-3 0-16,-1 3 0 0,2-1 0 0,-2 0 1 15,-1 0 0-15,1 2 2 0,1-3-1 16,-2 3-1-16,-1-3 1 0,1 3-1 16,-2-1-2-16,0-1 0 0,2 1 2 0,-2-1 0 15,1 1-1-15,0-1-1 0,0 2 2 16,0-1 0-16,1-1 1 0,0 1-1 0,0-1 1 15,3 1-1-15,-2-1-2 0,2 1 2 16,0 1-2-16,1-2-1 0,1 2 1 16,-1 1 1-16,3-2 1 0,-3 0-1 0,1 0 1 15,1 3 0-15,0-3 1 0,-2 1-1 16,2 1 0-16,-1 2 1 0,-1-1-1 0,1-2 0 15,-2 2 0-15,1 0 0 0,-1 0 1 16,2 2 0-16,-1 0-2 0,1-1 0 16,-1 1 0-16,1 1-1 0,-2 1 1 0,3-1-2 15,-2 2 3-15,1 1-1 0,1 0 1 16,0 0-1-16,2-1 0 0,0 3 0 0,-1 0-1 15,2-1 1-15,1-3-1 0,-1 5 2 16,2-1 0-16,0 0-2 0,1-2 1 0,0-1-1 16,2-1 2-16,0-1-4 0,0 2 1 15,4 0 2-15,-1 1-1 0,2 0 1 0,-1 0 1 16,3-1 1-16,-1 0-1 0,0 2 0 15,-1 0-2-15,1 2 0 0,1-2 1 16,-1-2 1-16,0 0 1 0,1-1-1 0,1-1 3 16,-2 2-1-16,2-3-2 0,-2 2-2 15,2-1 2-15,0 0 1 0,-2 0 0 0,2 0-1 16,2 0 2-16,-1 0-2 0,1 0 0 15,-1-2-4-15,1 1 1 0,1-2 0 16,0 2-1-16,0-4 0 0,1 2 1 0,1-2 1 16,0-2 0-16,1 1 0 0,0 0 1 15,2-3-2-15,0 0 2 0,-1-1-2 0,3 0 1 16,1-1-1-16,0 0 1 0,0 1 2 15,0-2-2-15,0 0 0 0,1 1 1 16,2 1 1-16,0 0 0 0,2 0-1 0,0 0 0 16,0 0-1-16,-1 0-3 0,1 1-7 15,-2 1-6-15,0 0-5 0,-3-2-3 0,2 1-2 16,-2 0 2-16,0-1 5 0,-2 0 7 15,0 0 5-15,-1 0 3 0,2 0 1 16,-3 0 2-16,1 0 2 0,2-1 0 0,-3 0 1 16,1 1-4-16,2-2 3 0,1-1 1 15,0 1-1-15,0 1 0 0,0 1 0 0,-1-1 5 16,3-1-4-16,0 2 0 0,-1-1 1 15,2 1-1-15,-3-3 0 0,3 2 0 0,0-1 0 16,-1-1 1-16,1 1-1 0,2-1 0 16,-2-2 0-16,0-1 0 0,0 2 0 0,0 0-1 15,0 0 0-15,2-2 1 0,-2 0 1 16,-1 0 1-16,1 1 1 0,-1-2-1 0,2 4-2 15,-1-4 0-15,0 1-1 0,2 0-1 16,0 0-1-16,0 1 2 0,1-2 1 16,0 0 1-16,2-1-2 0,-2 0 2 0,2 1-1 15,-2 0-1-15,1 0 1 0,-3 2 0 16,1-1 0-16,-2-2 1 0,-3 0 1 0,3 1 0 15,1-2-1-15,-3 1 0 0,2 0-1 16,-1 0 2-16,-2 0-3 0,-2 0 0 16,2 1 1-16,-2 0 0 0,1 0 0 0,-2 0-1 15,-1 1 2-15,0 0 0 0,-1-1 0 16,-1 0 0-16,-1 1 1 0,-1 1 0 0,-1-2 1 15,-1 2 0-15,-1-2-2 0,0 1 1 16,0 0-1-16,-2-1-2 0,2 0 0 16,-2 0 1-16,2-1-1 0,2 0-1 0,-2-1 1 15,3 0 0-15,0-3 1 0,0 2 0 16,0-1 4-16,0-1-4 0,0 2 1 0,0-1 2 15,-1-1 0-15,-2 2-2 0,-2-1-1 16,0-1 5-16,-1 2 1 0,0 0 3 16,-4 0 2-16,1 0 3 0,-4-1 5 0,-1 0 1 15,0-1 1-15,-3 0-1 0,-2-1-3 16,0 2-1-16,-2-2 2 0,1-1-1 0,-4 2-2 15,1-1-1-15,-4 0 1 0,0-1 0 16,-3 1-5-16,0-1 0 0,-2 1-2 0,1 0 0 16,-1 0 2-16,-2 2 2 0,1-3 2 15,-2 3 0-15,0-1 1 0,-1 3 0 0,0-3-1 16,-2 2-5-16,-2 0-4 0,-2 0-2 15,-1-2-1-15,-1 2 0 0,-2 1-2 16,-4-1 0-16,-3 3-5 0,0-1-35 0,-6 2-115 16,-2 5-140-16,-5 0-138 0,-10 5-262 15,-8 3-152-15,-8 5-50 0,-7 3 72 0,-7 4 116 16,-4 1 127-16</inkml:trace>
</inkml:ink>
</file>

<file path=ppt/ink/ink2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7:51.3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13899B1-5679-4B1F-837C-A66B3AA8AE2E}" emma:medium="tactile" emma:mode="ink">
          <msink:context xmlns:msink="http://schemas.microsoft.com/ink/2010/main" type="writingRegion" rotatedBoundingBox="20210,16604 22275,16655 22269,16892 20204,16840"/>
        </emma:interpretation>
      </emma:emma>
    </inkml:annotationXML>
    <inkml:traceGroup>
      <inkml:annotationXML>
        <emma:emma xmlns:emma="http://www.w3.org/2003/04/emma" version="1.0">
          <emma:interpretation id="{9486D09A-20FC-46BF-BA23-B1A061FA6828}" emma:medium="tactile" emma:mode="ink">
            <msink:context xmlns:msink="http://schemas.microsoft.com/ink/2010/main" type="paragraph" rotatedBoundingBox="20210,16604 22275,16655 22269,16892 20204,16840" alignmentLevel="1"/>
          </emma:interpretation>
        </emma:emma>
      </inkml:annotationXML>
      <inkml:traceGroup>
        <inkml:annotationXML>
          <emma:emma xmlns:emma="http://www.w3.org/2003/04/emma" version="1.0">
            <emma:interpretation id="{F6753A9B-2433-461C-804A-E3388AF093D0}" emma:medium="tactile" emma:mode="ink">
              <msink:context xmlns:msink="http://schemas.microsoft.com/ink/2010/main" type="line" rotatedBoundingBox="20210,16604 22275,16655 22269,16892 20204,16840"/>
            </emma:interpretation>
          </emma:emma>
        </inkml:annotationXML>
        <inkml:traceGroup>
          <inkml:annotationXML>
            <emma:emma xmlns:emma="http://www.w3.org/2003/04/emma" version="1.0">
              <emma:interpretation id="{669FA43D-0BD0-4D80-972B-2C2C80AAA81D}" emma:medium="tactile" emma:mode="ink">
                <msink:context xmlns:msink="http://schemas.microsoft.com/ink/2010/main" type="inkWord" rotatedBoundingBox="20209,16636 20777,16650 20772,16854 20204,16840"/>
              </emma:interpretation>
              <emma:one-of disjunction-type="recognition" id="oneOf0">
                <emma:interpretation id="interp0" emma:lang="" emma:confidence="1">
                  <emma:literal/>
                </emma:interpretation>
              </emma:one-of>
            </emma:emma>
          </inkml:annotationXML>
          <inkml:trace contextRef="#ctx0" brushRef="#br0">9152 6983 112 0,'-5'0'257'0,"-1"0"45"0,1 0-14 15,-1 0-17-15,2 0-17 0,2-2-20 0,-3 0-22 16,3 2-26-16,0 0-24 0,0 0-26 15,0 0-26-15,2 0-19 0,-1 0-18 0,-1 0-15 16,2 0-15-16,0 0-11 0,2 0-10 16,1 2-7-16,1 0-2 0,3-2-2 15,2 0-3-15,4 0-2 0,3 2 1 0,3-2 1 16,2 0 0-16,1 0 2 0,1-2 0 0,1 2-1 15,-1 0 0-15,1-2-3 0,-1 0-1 16,-1 0-4-16,-3 1 1 0,-2 0-2 16,-2-1-3-16,-4 2-3 0,-3 0-8 0,-1-2-31 15,-4 1-69-15,-3 1-98 0,-3-1-100 16,-5-1-116-16,-3 1-55 0,-4 1-2 0,-1 0 52 15,1 0 88-15</inkml:trace>
          <inkml:trace contextRef="#ctx0" brushRef="#br0" timeOffset="185.0104">9146 7072 10 0,'-5'10'201'0,"3"0"37"0,2 0 5 16,1 0-11-16,3 1 0 0,3-1 0 16,1-3-9-16,5 1-20 0,2-2-36 15,3 0-37-15,2-3-33 0,4 0-30 0,2-3-21 16,4-3-17-16,3 0-25 0,2-1-36 15,3-2-45-15,1-4-68 0,0 2-83 0,0-2-114 16,-1 0-47-16,0 0-5 0,-3-1 25 16,0-1 56-16</inkml:trace>
        </inkml:traceGroup>
        <inkml:traceGroup>
          <inkml:annotationXML>
            <emma:emma xmlns:emma="http://www.w3.org/2003/04/emma" version="1.0">
              <emma:interpretation id="{7FAADE23-1E92-4D12-A7FA-043A279789B6}" emma:medium="tactile" emma:mode="ink">
                <msink:context xmlns:msink="http://schemas.microsoft.com/ink/2010/main" type="inkWord" rotatedBoundingBox="21835,16644 22203,16654 22201,16718 21833,16708"/>
              </emma:interpretation>
              <emma:one-of disjunction-type="recognition" id="oneOf1">
                <emma:interpretation id="interp1" emma:lang="" emma:confidence="1">
                  <emma:literal/>
                </emma:interpretation>
              </emma:one-of>
            </emma:emma>
          </inkml:annotationXML>
          <inkml:trace contextRef="#ctx0" brushRef="#br0" timeOffset="826.047">10737 7030 226 0,'-2'1'362'15,"0"-1"57"-15,2 0 9 0,0-1-46 0,0-1-67 16,2 1-74-16,1-1-57 0,3-1-53 16,2 1-44-16,3-2-34 0,1 0-20 0,5 3-12 15,1-1-10-15,2-1-4 0,2 0-1 16,4 1-2-16,2 0-3 0,1-1-2 0,1 2-1 15,-3-3-13-15,1 2-33 0,-5-1-66 16,-2 0-93-16,-5 3-100 0,-5-4-115 0,-4 4-51 16,-3-2-1-16,-4 2 50 0,-2-1 84 15</inkml:trace>
        </inkml:traceGroup>
        <inkml:traceGroup>
          <inkml:annotationXML>
            <emma:emma xmlns:emma="http://www.w3.org/2003/04/emma" version="1.0">
              <emma:interpretation id="{903BF248-5B33-4333-A3C0-15A50F6A5C22}" emma:medium="tactile" emma:mode="ink">
                <msink:context xmlns:msink="http://schemas.microsoft.com/ink/2010/main" type="inkWord" rotatedBoundingBox="21868,16773 22272,16783 22270,16863 21866,16852"/>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_</emma:literal>
                </emma:interpretation>
                <emma:interpretation id="interp5" emma:lang="" emma:confidence="0">
                  <emma:literal>.</emma:literal>
                </emma:interpretation>
                <emma:interpretation id="interp6" emma:lang="" emma:confidence="0">
                  <emma:literal>a</emma:literal>
                </emma:interpretation>
              </emma:one-of>
            </emma:emma>
          </inkml:annotationXML>
          <inkml:trace contextRef="#ctx0" brushRef="#br0" timeOffset="997.0569">10815 7097 69 0,'-15'12'240'0,"1"-3"50"0,5 1 12 0,2-1-9 0,3 1-2 16,4-4-3-16,4 1-14 0,3-1-32 15,4-2-44-15,5-1-50 0,5 0-47 16,2-2-37-16,6-1-25 0,1 0-23 16,5-1-37-16,0-2-70 0,2 0-118 0,-1 0-147 15,-3 0-93-15,-1 1-43 0,-5 0 0 0,1-1 50 16</inkml:trace>
        </inkml:traceGroup>
      </inkml:traceGroup>
    </inkml:traceGroup>
  </inkml:traceGroup>
</inkml:ink>
</file>

<file path=ppt/ink/ink2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45.74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649D385-20B2-49BB-8322-03550FFDBF0E}" emma:medium="tactile" emma:mode="ink">
          <msink:context xmlns:msink="http://schemas.microsoft.com/ink/2010/main" type="inkDrawing" rotatedBoundingBox="17388,14936 21120,14826 21121,14851 17389,14962" shapeName="Other"/>
        </emma:interpretation>
      </emma:emma>
    </inkml:annotationXML>
    <inkml:trace contextRef="#ctx0" brushRef="#br0">6357 5262 124 0,'-21'3'405'16,"5"1"46"-16,2-1 26 0,4-2-37 16,3 0-129-16,6 2-126 0,5-3-73 0,7 0-35 15,10-3-16-15,9 3-8 0,11-2 0 16,13 1-5-16,11-2-6 0,12 0-13 0,11 0-6 15,13 0-2-15,13-1-7 0,13 2-2 16,13-3-5-16,9 2 0 0,5 0-5 0,1-1-2 16,2-1-1-16,-2 0-2 0,2 0 2 0,-3 0 1 15,-5 0-3-15,-6 2 0 0,-9-3 2 16,-6 2 2-16,-9-2 1 0,-9 2 1 15,-7 1 3-15,-8-2 1 0,-7 1 0 0,-7-1 0 16,-7 3 7-16,-7-1 12 0,-7 1 13 16,-5 1 12-16,-7-1 11 0,-6 1 9 0,-5 1 2 15,-4 1-7-15,-4 1-8 0,-1-1-11 16,-2 0-11-16,-3 0-10 0,-1 2-7 15,-2-2-7-15,-3-1-3 0,-3 1-3 0,-3 0-8 16,-1-1-12-16,-5 0-18 0,-1 0-24 16,-1 0-23-16,-3-1-13 0,-3 0-10 0,-2 0-24 15,-5-2-99-15,-3 1-152 0,-3-2-92 16,-3 1-43-16,-1 1-19 0,-1 0 20 15,-1-1 107-15</inkml:trace>
  </inkml:traceGroup>
</inkml:ink>
</file>

<file path=ppt/ink/ink2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45.1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E5111F0-5A42-407F-833A-09B03A9EB187}" emma:medium="tactile" emma:mode="ink">
          <msink:context xmlns:msink="http://schemas.microsoft.com/ink/2010/main" type="inkDrawing" rotatedBoundingBox="17223,14837 20351,14585 20354,14626 17227,14878" shapeName="Other"/>
        </emma:interpretation>
      </emma:emma>
    </inkml:annotationXML>
    <inkml:trace contextRef="#ctx0" brushRef="#br0">6204 5194 140 0,'-4'0'316'15,"-2"0"62"-15,4 0 20 0,-4-1-46 0,2-2-48 16,0 3-47-16,0-3-48 0,0 0-51 15,1 2-41-15,-1 0-32 0,1 0-21 16,-1-2-15-16,0 3-16 0,1-1-11 0,-1 1-6 16,1-3-4-16,0 3-3 0,1 0-1 15,-1 0 1-15,0 0 2 0,2 0 3 0,-2 0 3 16,3 0 3-16,-1 0 3 0,-1-1 6 15,2 0 2-15,3 1 0 0,1-1-4 16,4 0-1-16,5-2 0 0,5 1-6 0,6-2 1 16,9 0 4-16,9 0 4 0,6 0 3 15,10 0 3-15,5-2 2 0,8 0-4 0,8 2-5 16,6-3-4-16,6 1-4 0,8-2-5 15,4 0-6-15,7 0-4 0,5 0-1 0,1 2-4 16,1-4-2-16,-3 3-3 0,-1 0 4 16,-3-2 1-16,-3 1 4 0,-1 1-1 0,-6 0 2 15,-1 0 1-15,-2 0-1 0,-4-2-1 16,-5 3-2-16,-4-2 0 0,-7 1-2 15,-5 0 0-15,-8 3-1 0,-6-2 7 0,-7 0 6 16,-4 2 11-16,-6 1 14 0,-4-1 12 16,-3 2 13-16,-5-1 8 0,-1 2 2 0,-4 0-2 15,-2-1-5-15,-2 1-10 0,-4 0-8 16,-2 1-8-16,-2-1-8 0,-1 1-11 15,-1 0-4-15,-2 0-5 0,-1-2-5 0,-1 2-4 16,-1 0-3-16,1 0 1 0,-2 0-2 16,-2 0 0-16,1 0-1 0,0 0-5 0,0 0-18 15,-2 0-20-15,1 0-28 0,-2-1-30 16,0 1-29-16,-2-1-20 0,2 0-10 0,-3 1 5 15,-1 0 14-15,-1-1-4 0,-2-2-95 16,-6 3-163-16,0-3-73 0,-4 3-36 0,-2-2-12 16,-2 0 18-16,1 2 117 0</inkml:trace>
  </inkml:traceGroup>
</inkml:ink>
</file>

<file path=ppt/ink/ink2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00.23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DC22FB7-F44E-484F-A923-944E3CE80343}" emma:medium="tactile" emma:mode="ink">
          <msink:context xmlns:msink="http://schemas.microsoft.com/ink/2010/main" type="writingRegion" rotatedBoundingBox="10883,18328 14779,18328 14779,18535 10883,18535"/>
        </emma:interpretation>
      </emma:emma>
    </inkml:annotationXML>
    <inkml:traceGroup>
      <inkml:annotationXML>
        <emma:emma xmlns:emma="http://www.w3.org/2003/04/emma" version="1.0">
          <emma:interpretation id="{2020A7B3-69E1-416D-8C21-BAB7BE2148CD}" emma:medium="tactile" emma:mode="ink">
            <msink:context xmlns:msink="http://schemas.microsoft.com/ink/2010/main" type="paragraph" rotatedBoundingBox="10883,18328 14779,18328 14779,18535 10883,18535" alignmentLevel="1"/>
          </emma:interpretation>
        </emma:emma>
      </inkml:annotationXML>
      <inkml:traceGroup>
        <inkml:annotationXML>
          <emma:emma xmlns:emma="http://www.w3.org/2003/04/emma" version="1.0">
            <emma:interpretation id="{0B63E5E6-3405-4A9C-96F4-FB54C05E3C8F}" emma:medium="tactile" emma:mode="ink">
              <msink:context xmlns:msink="http://schemas.microsoft.com/ink/2010/main" type="line" rotatedBoundingBox="10883,18328 14779,18328 14779,18535 10883,18535"/>
            </emma:interpretation>
          </emma:emma>
        </inkml:annotationXML>
        <inkml:traceGroup>
          <inkml:annotationXML>
            <emma:emma xmlns:emma="http://www.w3.org/2003/04/emma" version="1.0">
              <emma:interpretation id="{D81CAA93-A6B9-45ED-AA1C-12E41DE05CAF}" emma:medium="tactile" emma:mode="ink">
                <msink:context xmlns:msink="http://schemas.microsoft.com/ink/2010/main" type="inkWord" rotatedBoundingBox="10883,18328 14779,18328 14779,18535 10883,18535"/>
              </emma:interpretation>
            </emma:emma>
          </inkml:annotationXML>
          <inkml:trace contextRef="#ctx0" brushRef="#br0">201 179 17 0,'-11'0'197'0,"-2"1"17"0,1 1-10 16,0-2-45-16,-1 1-22 0,1 0-8 15,0 1 5-15,-2 0 14 0,3-1 8 0,0 0-1 16,-2 1-7-16,4-1-10 0,-1 1-16 0,1-1-24 16,2 1-21-16,0-2-15 0,3 1-10 15,-2-1-2-15,3 1 0 0,-1 1 0 16,2-2-2-16,0 1-2 0,1 0-3 0,-2-1-4 15,3 1-5-15,0-1-2 0,0 0-2 0,3 0-3 16,2 1-1-16,5-1-1 0,4 0-5 16,5 0-3-16,6-1-4 0,6 1-3 0,9-1-1 15,10-1-5-15,7-2 5 0,14 0 6 16,8-1 5-16,15 0 7 0,13-1 5 0,13 0 5 15,10 0-3-15,9 0-4 0,8 0-3 0,6 0-6 16,7 1-7-16,5-1-5 0,2 0-2 16,-2 2-2-16,-2-2-1 0,-5 3-2 0,-6-2 2 15,-3 0-1-15,-7 0 2 0,-6 0-4 16,-10-1-2-16,-7 1 0 0,-11-3 0 0,-9 2 0 15,-9 0 0-15,-11-1 1 0,-7-1 2 0,-10 2 6 16,-10-1 19-16,-7 1 33 0,-7 1 37 16,-8 2 41-16,-5 0 37 0,-5 0 17 0,-2 1 0 15,-6 1-26-15,-1 0-30 0,-2-1-40 16,-1 1-34-16,-4 1-22 0,2-1-19 0,-4 1-8 15,1 0-11-15,0 0-22 0,-2 0-28 16,1 1-55-16,-1-1-62 0,-1 1-52 0,0 1-31 16,0-2-22-16,-3-2-57 0,0 1-75 0,-3 0-99 15,-3-1-32-15,0-2-12 0,-2 4 16 16,-3-6 70-16</inkml:trace>
        </inkml:traceGroup>
      </inkml:traceGroup>
    </inkml:traceGroup>
  </inkml:traceGroup>
</inkml:ink>
</file>

<file path=ppt/ink/ink2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00.86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F36023F-7A88-4389-9C95-428CF4F1B0F8}" emma:medium="tactile" emma:mode="ink">
          <msink:context xmlns:msink="http://schemas.microsoft.com/ink/2010/main" type="inkDrawing" rotatedBoundingBox="10855,18743 15166,18554 15168,18610 10857,18799" shapeName="Other"/>
        </emma:interpretation>
      </emma:emma>
    </inkml:annotationXML>
    <inkml:trace contextRef="#ctx0" brushRef="#br0">56 187 262 0,'-18'4'336'0,"3"0"19"0,4-2-24 15,3 1-96-15,4-2-91 0,5 1-63 0,4-2-28 16,9 2-5-16,7-2 15 0,8 0 17 16,8-2 20-16,10 0 9 0,9 1 2 0,11-3-11 15,13 2-16-15,14-2-21 0,14 1-16 16,15 0-4-16,13-1-6 0,10-2 3 0,9 2-1 15,13-2 0-15,6 2-9 0,11-1-8 0,2-2-5 16,1 2-6-16,-1 1-2 0,-1-2-2 16,-5-2 0-16,-6 2 3 0,-9 0 6 0,-9-2 3 15,-13-1 8-15,-10 2 8 0,-15-1 18 16,-10 1 16-16,-11 1 24 0,-12 0 31 0,-9-1 50 15,-9 0 55-15,-9 3 55 0,-10-1 40 0,-7 1 14 16,-8 2-10-16,-8-1-40 0,-5-1-56 16,-5 3-62-16,-3 0-54 0,-4 1-40 0,0 0-27 15,-4-1-15-15,1 1-12 0,-2 0-9 16,1-2-6-16,1 1-2 0,1 1-3 0,2-1-4 15,1 1-4-15,2-2-10 0,-1 2-27 16,0 0-70-16,0-2-122 0,-1 1-125 0,-3 1-70 16,0-3-99-16,-3 1-135 0,-4 0-105 0,-2-4 31 15,-5 5 74-15,-2-2 51 0,-6 3 93 16</inkml:trace>
  </inkml:traceGroup>
</inkml:ink>
</file>

<file path=ppt/ink/ink2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11.77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1117 428 297 0,'5'-1'434'0,"-1"-2"46"0,0 1 30 16,0-2-92-16,2 0-135 0,-2 1-99 0,-1-3-64 15,1 0-40-15,-1-1-29 0,-2-2-13 16,-1 1-12-16,-1-1-2 0,-3-4-2 0,-2 2-3 16,-1-3 1-16,-2 0-1 0,-5 0 1 15,0-1-1-15,-2 1 0 0,-4-1 4 16,-3 3 0-16,-3-1-1 0,-5 2 5 0,-3 1 5 15,-3 2 6-15,-3 2 2 0,-3 2 5 16,-2 2 11-16,-3 1 13 0,-3 2 8 0,0 1 7 16,-2 5 13-16,0-1 18 0,1 4 10 15,3 3 2-15,-2 0 1 0,1 3 3 16,3 6-2-16,-1 0-15 0,4 2-11 0,4 2-10 15,5 2-9-15,4 1-19 0,4 3-13 16,5-3-13-16,5 3-10 0,6 0-9 0,6 1-4 16,6-4-3-16,6 3-2 0,7-4 1 0,7 1 0 15,5-3-1-15,8-2 1 0,9-3 1 16,6-1 1-16,10-4-1 0,9-3 0 15,5-3-5-15,6-5 1 0,5-3-1 0,3-3-4 16,2-3 5-16,2-2 1 0,0-4 3 16,2-2-1-16,2-4 4 0,1 1 8 0,1 1 8 15,-2-2 6-15,-1-1 7 0,-3 1 3 16,-1 1-1-16,-8 0-5 0,-2 0-11 15,-7 1-9-15,-3 0-5 0,-7-2-6 0,-4 1-4 16,-6 1-2-16,-4-2 0 0,-5-1 1 0,-4 1-3 16,-4 0 1-16,-6-3-3 0,-3 0 3 15,-3 0-3-15,-5 1 0 0,-1-1 2 16,-6-1-1-16,-1 2 1 0,-4-1 0 0,-3 0 1 15,-4 3 1-15,-1-1 1 0,-6 1-1 16,-4 1 1-16,-4 1-1 0,-4-2-2 0,-5 3-1 16,-6-1 0-16,-3 0 1 0,-4 3-2 15,-6 0 0-15,-1 1-1 0,-5 0 0 16,-5 3-1-16,-4-1-1 0,-4 2-1 0,-5 1 1 15,-4 0 0-15,-5 1-1 16,-2 3 2-16,-4-2 0 0,0 3-2 0,-2 2 4 16,-1-1 0-16,0 2 2 0,-2 4-1 0,3 2-2 0,-1 1 2 15,-1 3-3-15,4 2-3 0,2 5 1 16,5 3-3-16,3 2 3 0,9 2 1 15,6 4 2-15,9 2 2 0,10 2 1 0,8 0 4 16,8 2-3-16,8 0 0 0,10 2-1 16,8 0 1-16,10-4-3 0,8 3 1 0,9-3 3 15,8-2-2-15,7-1 1 0,8-3 0 16,7-3 1-16,6-3 0 0,6-1-2 15,7-6 1-15,3-3 0 0,5-6-1 0,6-5-1 16,5-2 0-16,3-4 1 0,1-3-3 16,1-4 2-16,-2-5-2 0,-3-3 1 0,-3-3 2 15,-5-2-2-15,-3-3 1 0,-2 0-1 16,-5-3-1-16,-3 0 0 0,-5-1-3 0,-3 1 3 15,-5 0 0-15,-8 1 0 0,-4 3 0 16,-9 0 2-16,-6 2 0 0,-6 0 0 0,-6 2-1 16,-7 1 2-16,-4 0-2 0,-8 1 0 15,-4-1 1-15,-6 0-2 0,-4-1 0 16,-5 1-1-16,-6 0-1 0,-4 0-2 0,-3 2 0 15,-5 1 0-15,-3 2-3 0,-4 3 1 16,-4 1 2-16,-3 0 0 0,-4 1 1 0,-3 2 1 16,-3-1 2-16,-2 1-1 0,-3 2 0 15,-6-2-4-15,-4 1 2 0,-5 2-3 16,-7 1-1-16,-5 1 3 0,-3 0 1 0,-4 1 1 15,-1 3-2-15,-1 0 4 0,2 0 0 16,-1 3 0-16,3 1-1 0,5 3-1 0,2 1 0 16,5 2 0-16,5 4 0 0,4 0-1 15,5 3 1-15,8 3 0 0,4 3 2 16,7 2-3-16,6 5 1 0,7 4 0 0,7 0 3 15,6 7 2-15,8 0 1 0,9 4 1 0,9 2-1 16,6 0 3-16,10 1-4 0,8-1-1 16,9-4-1-16,6 1 1 0,6-5 3 0,7-6-3 15,5 0 1-15,5-6 4 0,6-3 0 16,4-4 0-16,6-6-1 0,4-4-1 15,4-6 0-15,6-4-4 0,0-4-2 0,1-6 0 16,1-3 0-16,-2-3-2 0,-2-2 3 16,-3-4 1-16,-2-1 2 0,-3 0 0 0,-1-1-1 15,-3 0 1-15,-3-2-3 0,-1 3-2 16,-3-3 1-16,-5 2-1 0,-4 1 0 15,-5 2 2-15,-5 0 0 0,-6 1 0 0,-5 1 0 16,-7 3 4-16,-7 0 2 0,-4 2 1 16,-6 2 4-16,-5-1 7 0,-4 0 6 0,-5 3 2 15,-3-2 0-15,-5 0-1 0,-4-1-2 16,-3-1-6-16,-5 1-8 0,-6-3-3 15,-4 1-5-15,-2 0-1 0,-6 0 0 0,-4 0-3 16,-3-2 0-16,-4 3 2 0,-4-1-2 16,-1-3 0-16,-6 1 2 0,-1 0-2 0,-3-1 1 15,-6-1-1-15,-3-1 0 0,-2 3 0 16,-3-1-1-16,-4 0-1 0,-4 3-1 0,-5 0-1 15,-4 2 3-15,-4 2 0 0,-4 2-1 16,1 2 2-16,-1 1-1 0,1 2 4 0,0 2-1 16,4 2 1-16,2 2 0 0,2 2 0 15,3 2 0-15,0 3-2 0,1 1-1 16,2 7-2-16,-1 2 1 0,0 2 1 0,2 4 1 15,-1 2 1-15,5 3 0 0,1 4 2 16,3 3-1-16,5 1 2 0,6 1 1 0,8 3 0 16,7-1-2-16,10 2 0 0,9 1 0 15,10 1-1-15,10 1 0 0,10 2-1 0,10-3 1 16,13 3 2-16,10-2 0 0,12-1 0 15,13-4-1-15,11-3 1 0,12-2 0 0,6-5-1 16,8-4 1-16,5-7 2 0,3-4 2 16,5-9-4-16,2-7 2 0,4-7-2 0,0-7-1 15,1-5-2-15,-2-7-1 0,-2-8 1 16,-6-3 0-16,-6-4 0 0,-6-6 0 15,-7-3 0-15,-9-3 1 0,-9-2 0 0,-8 0 0 16,-12 3 0-16,-9 2 0 0,-12 3 2 16,-11 2-3-16,-12 2 1 0,-10 5-1 0,-13 3-1 15,-11 2 2-15,-10 2 1 0,-11 4 0 16,-9 2-2-16,-9 1-2 0,-9 3 0 0,-7 3-13 15,-4 2-21-15,-4 4-43 0,0 1-78 16,0 3-118-16,1 3-98 0,6 4-51 0,4 1-46 16,4 4-170-16,9 2-81 0,3 2 34 15,6 3 57-15,9 2 35 0,3 1 54 16</inkml:trace>
</inkml:ink>
</file>

<file path=ppt/ink/ink2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22.54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2299 387 350 0,'-12'-7'432'0,"-3"1"36"0,-2-1 29 16,-2 1-114-16,-3-3-132 0,-1 2-85 16,-2-2-51-16,-1 2-30 0,-3 0-26 0,-3 1-18 15,-1-1-11-15,-1 1-7 0,-2 0 1 16,-1 1-4-16,-3 0 3 0,0 2 1 0,-2 0 9 15,-1 0 6-15,0 0 5 0,1 0 7 16,-4 2 6-16,2-2 5 0,-1 3 4 0,-3 0 0 16,1-2-1-16,-2 2 1 0,-1 0 1 15,1 2 4-15,-1-2 4 0,1 2 3 16,0 0 1-16,1 1-4 0,0 2-4 0,1-1-5 15,1 0-12-15,-1 2-6 0,3 0-2 16,0 0-3-16,1 1-1 0,3-1-2 0,0 4 3 16,2-3-3-16,2 2-3 0,0-1-2 15,5 1-7-15,1 3-4 0,2-2-7 16,1 0-4-16,3 2-7 0,2-2-2 0,2 2-1 15,2 1-4-15,1-1 1 0,5 2-2 16,-1 2 3-16,4-1 0 0,1 1 3 0,2 2 2 16,2-3 2-16,4 5 2 0,0-3 1 15,4 1 2-15,3 0 3 0,3 1 2 16,3-1 2-16,7-2 5 0,2 2 10 0,5-1 5 15,7-3 3-15,8-1 1 0,6-2-3 16,7-1-5-16,11-3-10 0,7-1-6 0,11-3-11 16,8-2-4-16,8-1-4 0,5-1-1 15,6 0-2-15,3-3 3 0,2 0 3 0,3 1 2 16,5-3 0-16,3-1-1 0,2 1 0 15,0 0-4-15,2-1-1 0,-3 1-2 0,-5 0-1 16,0 1 3-16,-5-1-4 0,-5 0 2 16,-3 1-1-16,-6 0-2 0,-6 0 1 0,-6 1 1 15,-7 1 4-15,-6-1-1 0,-8-2 1 16,-7 2 1-16,-7 1 1 0,-6-1 1 15,-4 1-1-15,-6-3-2 0,-6 2 2 0,-4-1 1 16,-5 1-2-16,-2-1-4 0,-5-2 2 16,-3 4 0-16,-2-2-1 0,-4 0 1 0,-3-2 3 15,-5 1-4-15,-2-1-9 0,-2-1-9 16,-5 0-11-16,-6-4-18 0,-2 2-14 15,-7-2-9-15,-2 0 0 0,-7-2 0 0,-4 1 9 16,-4-3 2-16,-5 2 17 0,-5 1 10 16,-4-2 9-16,-2 2 6 0,-4 0 5 0,-1 1 12 15,-6 2-4-15,0-2 0 0,-3 0 5 16,-1 4 2-16,-2-1-2 0,-1 1 0 15,0 2 5-15,1 0 2 0,0 2-4 0,-1-2 1 16,3 5 2-16,0-2-1 0,3 3 0 16,3 0-1-16,4 3-4 0,3-2 0 0,5 5 0 15,4-2-2-15,4 2-2 0,6 2-1 16,3 2-1-16,5 0 1 0,4 3 0 15,2 1 1-15,7 1-1 0,3 3 5 0,3 0 0 16,5 4 2-16,5 0-2 0,4 2 2 16,3 1 3-16,8-2 1 0,6 2 1 0,3-2 0 15,9 0 0-15,6-1 0 0,9-3 1 16,9-1-2-16,7-1 2 0,9-1-1 15,5-2 1-15,7-4 2 0,7-1-3 0,6-3-1 16,6-2-1-16,7-1 1 0,7-4-3 16,4-2-2-16,6-2-1 0,1 0-3 0,1-4 5 15,0 0 1-15,2-1 2 0,-1 0 4 16,1-2 2-16,-2 0 3 0,-3-1 0 0,-5-1 5 15,-7 1 2-15,-6-3 6 0,-7 0 2 16,-8 0 3-16,-9 0-1 0,-8-1-4 0,-9 1-4 16,-6-2-3-16,-10 1 0 0,-7-1 0 15,-10 0 0-15,-7 0 3 0,-5-2-2 16,-6 1 0-16,-8-3-2 0,-4-1-5 0,-7 0-5 15,-5-2-3-15,-7 0-5 0,-4 1 2 16,-5 1 1-16,-6 0 0 0,-3 4-3 0,-6 3 1 16,-2-1 2-16,-6 2-3 0,-2 4-4 15,-5 1 1-15,-5 1 1 0,-3 2-1 0,-4 1-1 16,-1 3 1-16,-3-1-1 0,-2 3 1 15,1 2 0-15,-1 3 0 0,1-1 0 0,1 3 2 16,1 1-2-16,1 3 0 0,4 1 1 16,3 3-3-16,3 2-2 0,6 1-1 0,5 3 4 15,6 2 0-15,4 0 0 0,7 2 2 16,5 1 2-16,6 0 0 0,5-1 2 15,7 0 2-15,7 0 5 0,8-1 2 0,6-4 1 16,7 1 6-16,9-1 0 0,7-3 2 16,9-1 3-16,7-2 3 0,9-2-2 0,6-2-1 15,7-3-4-15,8-1-5 0,5-3-7 16,7-2-2-16,2 0-4 0,2-3 2 15,2-3 1-15,-1 0 3 0,-2-1 2 0,-1-4 2 16,0 1 2-16,-4-4-3 0,1 0 0 16,-4-2-3-16,-2 0 5 0,-2-2 6 0,-4 0 5 15,-5-1 7-15,-4 0 10 0,-6 0 8 16,-5-3 0-16,-5 3-3 0,-5-1-4 15,-7 3-6-15,-6-1-8 0,-6 1-7 0,-6 0-7 16,-6 1-3-16,-5 1-2 0,-5 0-4 16,-6 0-2-16,-5 2-4 0,-5 0-2 0,-3 1 0 15,-6 1-2-15,-3 2 1 0,-4 2-1 16,-2-1 3-16,-4 4-1 0,0 0 0 0,-1 1-1 15,-2 3 2-15,0 0 1 0,-2 0-2 16,-2 3 0-16,-1-1 0 0,-2 3-1 0,0 1 2 16,0 2-1-16,-1 0 1 0,2 2 1 15,0 3-1-15,3 2 1 0,1 0-1 16,5 3 1-16,1 2 0 0,4 2 1 0,3 4 1 15,5 0 1-15,4 3 1 0,5-2-1 16,5 3 1-16,8 0-2 0,4 0 0 0,9-2-1 16,8 2 2-16,8-2 1 0,8-1 1 15,8-2 3-15,7-3 1 0,7-2 4 16,4-5-3-16,6-1 2 0,2-2 2 0,4-5 3 15,2-3 0-15,3-4 3 0,4-1 3 16,2-5 1-16,-1-4-3 0,1 0-1 0,-6-2-4 16,-4-1-4-16,-5-3-6 0,-6-1 0 15,-4-1-2-15,-7 0-1 0,-6-1 0 16,-3-2 2-16,-8 2-1 0,-4-1 1 0,-6-1 0 15,-6 0 2-15,-6 0-2 0,-7 0-1 16,-5-1 1-16,-6 1-2 0,-5 0-2 0,-7 1-2 16,-4 1 0-16,-6 3 0 0,-2 1-2 15,-3 3 0-15,-1 3 0 0,-2 3 0 0,-1 2 0 16,0 3 1-16,-2 1-1 0,-1 1 2 15,2 2 0-15,-2 3 1 0,1 1 1 0,-1 2-2 16,1 2 1-16,0 2-1 0,-1 0 1 16,2 2 0-16,0 2-2 0,1 1 3 0,3 2 0 15,2 0-1-15,3 0-1 0,3 2 2 16,3 1 1-16,4-2 1 0,4 2 1 15,2 0 1-15,5 1-1 0,5-2 4 0,5-1 3 16,4 2 5-16,8-3 7 0,5-3 5 16,6 0 2-16,4-3-1 0,3-5-1 0,4-2-6 15,1-4-4-15,1-4-5 0,1-3-3 16,1-2-1-16,-5-2 0 0,2-6-1 15,-4 0-1-15,-1-1 1 0,-3-1-3 0,-2-2-4 16,-3 2-1-16,-2 0 0 0,-6 2 1 16,-1 1-3-16,-4 0 2 0,-4 3 1 0,-4 1 3 15,-3 3-1-15,-3-1 2 0,-2 4-1 16,-3 0 1-16,-3 2-1 0,-5 0-3 15,-1 2 0-15,-5 2-1 0,-3 1 0 0,-1 4 0 16,-3 1 0-16,-1 1-1 0,1 4 1 16,-2 0-3-16,4 2 1 0,1 0 3 0,1 0 0 15,4 3 0-15,1-2 0 0,3 2 5 16,2 0-2-16,3-2 1 0,4-1 0 15,2-1 3-15,3-2 5 0,5-2 2 0,3-2 4 16,6-3 1-16,3-3 0 0,4-4-2 16,2-1-4-16,5-4-2 0,1-4-4 0,0-2-3 15,2-2 0-15,-2 1-4 0,-3-3 0 16,2 0 0-16,-4-1-1 0,-3 0 0 15,-3 0 0-15,-1 3 1 0,-5 0 0 0,-2 3 0 16,-3-1 0-16,-1 2 1 0,-3 3 1 16,-4-2-1-16,0 5 1 0,-2-3-1 0,-2 2 2 15,1 1-3-15,-1 1 1 0,-2 0-1 16,1 2 1-16,-2-1 0 0,0-1 0 0,0 2-1 15,-2-2-1-15,1 0 1 0,0 0 0 16,-2 0 2-16,-1-1-2 0,1 1-1 0,-3 0 1 16,1-1 0-16,-1 1 0 0,0-1-1 15,-3-1 1-15,0 1 1 0,-1 1-2 16,-2-3 0-16,-1 0-1 0,-2-1 1 0,-3 1 0 15,0-1 0-15,-1 1 1 0,-2 0 0 16,-1 0 0-16,2 0 0 0,-2-1-1 0,1 0 1 16,1 1 0-16,-1 1-2 0,0-1 1 15,2 0 1-15,0-1 0 0,1 1-2 16,-1-2 1-16,1 1 2 0,0 0-1 0,0 1 0 15,-1-2 0-15,0 2 2 0,-3-1 0 16,0 1-2-16,-2 0 2 0,-2 0-1 0,0-1 0 16,-2 2-1-16,0-1 0 0,-3 1-2 15,1-2-2-15,-3 2 3 0,1 0-3 16,-1-2 1-16,-1 4-1 0,1-2 2 0,-1 1-1 15,-2 1 1-15,2-1 0 0,-4-1 2 16,1 2-1-16,-1 1-1 0,-2-2 0 0,0 2 0 16,-1-2 1-16,-1 2 0 0,0-2 0 15,1-2 1-15,-1 3 0 0,2-1 0 0,-1 0 0 16,0 2-2-16,1-2 2 0,0 0 0 15,0 2 2-15,0-1 1 0,2 1-2 0,1 1 2 16,1-2-2-16,0 2 1 0,1-1-2 16,0-1 0-16,-1 0-1 0,2 1-1 0,-2 0 0 15,-1 0 0-15,1 1-1 0,-1 0 1 16,-1 1 1-16,-1 0 0 0,1 0 1 15,-1 0 0-15,-1-2 0 0,2 2 0 0,1-1 1 16,0 1 1-16,-1 0-3 0,3 0 1 16,-2 0 1-16,1 0 0 0,0 0-1 15,2 1 4-15,-1-1 1 0,1 2-4 0,-2-1 0 16,2-1-1-16,-2 0 1 0,2 0-4 15,-2 0 1-15,-1-1-1 0,1-1 2 0,-1 2 1 16,0-1-1-16,0-2 0 0,0 3 2 16,1-3-1-16,-1 0-1 0,1 2 0 15,-1-2-1-15,0 3 0 0,-1-2-2 0,0 1 2 16,-1-3 1-16,1 3 1 0,-2 0 0 15,0-2 0-15,2 2 3 0,-1 0-1 0,1 0 0 16,1-2-1-16,2 2 0 0,-1-1 0 16,3 0-2-16,-1 0 1 0,1-1 1 15,-1 0-1-15,1-1 1 0,-2 2 2 0,1-2 1 16,-2 2 0-16,2-2-1 0,-3 0 1 0,1 0 0 15,-1 1-4-15,1 0-3 0,-1 1 1 16,2 0 1-16,0-1-1 0,3 1 0 0,-1-2 2 16,3 2 2-16,0-1-1 0,1 2-3 15,-2-2 2-15,4 2-1 0,-2-1 0 16,2 2 0-16,0-3-1 0,0 0 2 0,1 1-1 15,0 0 1-15,0-1 0 0,1 0-1 16,-1 2 1-16,0-2-1 0,-1 0 1 0,1 0-1 16,-1 2 0-16,-1-1 1 0,1 1 0 15,-1-1 3-15,1 1-1 0,-1-2 0 16,1 2 0-16,1 0-1 0,0 1-1 0,-2-1-1 15,3 1 1-15,-1-2-1 0,0 1 0 16,0 1 0-16,1-1 0 0,0 1-1 0,1 0-1 16,0 0 1-16,-1 0 0 0,3 0 0 15,-1 0 1-15,0 0-1 0,-1 0 2 16,2 0 1-16,-1-1-2 0,0 0 3 0,-1 1-2 15,-1 0 0-15,2 0 0 0,-2 0-1 16,-1 0 1-16,-1 0-1 0,-2 0 0 0,-1 0 1 16,-1 0 0-16,0 0 0 0,-4 0 0 15,2 0 0-15,-2 0 1 0,0-2-1 0,-1 1 0 16,-1 1 0-16,2 0-1 0,-1 0 1 15,-1 0 0-15,1 0 1 0,0 0-1 0,2 0 3 16,-1 1 0-16,2 1 0 0,0-2-1 16,2 1-2-16,0 1 0 0,3-1-1 15,0 1 0-15,2-1-2 0,1 0 2 0,0 0 2 16,2 2-1-16,1-2 0 0,1 1 0 15,-1-1 0-15,2 1-1 0,-2-1-1 0,1 1 3 16,-1 0-1-16,-1 0 0 0,-2 1 0 16,-1 0 0-16,0-2-1 0,-3 2-1 15,0-3 0-15,-1 2-1 0,-2-1 1 0,1 0 2 16,-1 1 0-16,0-1 1 0,1 0-1 15,-2 1-1-15,2-2 1 0,0 3-2 0,1-2-1 16,-1 1 1-16,2 0 2 0,0 1 1 16,-1-1-1-16,3 1 0 0,-2-1 2 15,1 2 0-15,1-2-2 0,1 2-1 0,0-1 0 16,2 0 0-16,1 1 0 0,1-1-1 15,3 1 0-15,-2-1 0 0,4 0 1 0,0-1 0 16,1 2 0-16,3 0-1 0,-1-2 1 16,3 0 1-16,0 1 0 0,0 0-1 0,0-1-1 15,1 2-1-15,1-1 0 0,-1 1 0 16,0-2-1-16,1 2 3 0,1-1-1 0,-2 0-1 15,2-1 1-15,-1 0 2 0,1 4 0 16,1-3 0-16,2 1 0 0,-2-1-1 0,1 0 1 16,1 0-2-16,1-1 0 0,-2 2 1 15,1-2 2-15,-1 2 2 0,-1 0-2 16,2-1-1-16,-1 1 0 0,0 1-1 0,0-1-3 15,-1 1-1-15,2 0 2 0,1-2 0 16,-2 3 0-16,2-2 0 0,-2-1 0 0,1 2 0 16,1 0 0-16,-2 0 1 0,-1-1 0 15,2-1-1-15,-2 4 1 0,2-4-1 16,-4 4-1-16,2-3 2 0,1 3 1 0,-1-1 1 15,0-1-1-15,1 0 1 0,-1 1 0 16,3 0-3-16,-1-2 1 0,1 1 0 0,-2 0 1 16,3-1-1-16,1-2 2 0,-1 4 1 15,2-6-1-15,-2 4 0 0,1-2-1 16,1-1-2-16,1 0 1 0,-1 1 0 0,-1 0-2 15,2 2 1-15,0-1 3 0,0 2 0 16,0 2 0-16,2 0 0 0,-1 0 0 0,2 3 0 16,-2 0-1-16,2 2-1 0,0-2 1 15,-1 1-1-15,1 0 1 0,1-1 1 16,0 3 0-16,1-4 0 0,0 4 0 0,-1-3 0 15,0 1 2-15,0 1-1 0,2-1-1 16,-1 0 0-16,1 0 1 0,-1 1-1 16,1 0-1-16,-2 0 0 0,2 1 2 0,0 1 1 15,0-4 0-15,1 4 0 0,-2-1 3 16,1-1-2-16,1 0-1 0,-2 1-2 0,-1 0 0 15,2-2-1-15,-1 0 0 0,1-1 1 16,-1 0 2-16,1 0 0 0,-2-1-2 0,0-2 1 16,2 2 0-16,-2-1-1 0,1-2 0 15,-2 1-1-15,1-1 0 0,2 1 1 0,-2-1 0 16,1-1 0-16,-1 1 0 0,0-1 2 15,1-2 3-15,0 1-3 0,-1 0 1 0,0-2-2 16,0 2 0-16,2 0 2 0,-2 0-3 16,2 0 2-16,-1-1 0 0,1 1-1 15,0-1 0-15,3 0-1 0,-1 1-1 0,2-2 0 16,-1 2 1-16,1 0-3 0,1-2 3 15,0 2 0-15,1-2 1 0,2 1 1 0,0 0-1 16,-1-1 2-16,3 0 0 0,-1-2 0 16,3 4-1-16,-2-4-2 0,2 0 0 0,0 2 1 15,1-2 0-15,0 1 0 0,2-1 1 16,0 1 0-16,2 1-1 0,-1-2 0 0,3 0-1 15,1 0 0-15,0-2-1 0,3 1 0 16,0 0 2-16,1-1-3 0,3 2 1 0,0-4-1 16,3 4 1-16,0-2 1 0,2 1-1 15,1 0 0-15,0-1-3 0,1 2 3 16,-1-1-2-16,1 0 0 0,-3-1 1 0,0 2 2 15,1 0 2-15,-3 0-2 0,1-2 0 16,-3 1 0-16,0 1-2 0,-2-1-1 0,1-1 0 16,-2 2-2-16,0-1 1 0,-1 1 0 15,1-3 3-15,1 3-1 0,-1-2 2 16,0 0 1-16,2-1 0 0,1 1-2 0,1-1 0 15,2 1 0-15,0-2-1 0,2 3 2 16,1-2 0-16,-1 1-1 0,1-1 0 0,1 2-1 16,-3 0 0-16,1-1-1 0,-1 2 1 15,1-3-1-15,-4 2 1 0,2-2-1 16,-3 2 1-16,0-1 0 0,-2 2 1 0,0-4 2 15,-1 4-1-15,-1-2 3 0,-2 1-3 16,1 1 0-16,-1-1 0 0,1-1-3 0,-1 2 2 16,2-3 0-16,0 2 2 0,0-1 1 15,0 0 1-15,1-2 0 0,2 3 0 0,1-2-2 16,-2 1 2-16,4-1-3 0,-1 1 0 15,2 0-1-15,0 0 0 0,1 1 0 0,0 0-1 16,0-2 1-16,0 3 2 0,0-1-1 16,0 1 0-16,-1 0 0 0,0 0 0 15,-3 0 0-15,0 0-1 0,-2 0 1 0,1 0 1 16,-2 0 1-16,-1 0 0 0,0-1-1 15,0 0-1-15,-2 1 1 0,1-3-2 0,-1 2 1 16,1-1-2-16,-1-2 0 0,1 4-1 16,1-3 3-16,1 0 0 0,-1 3 0 15,0-3 0-15,1 1 0 0,0 2 1 0,1-3-2 16,0 3 1-16,0-1-1 0,2-1 0 15,-3 2 0-15,1 0 1 0,0 2-1 0,0-1 1 16,0-1 0-16,-1 1-2 0,-1 1 1 16,0-2 1-16,-1 0 0 0,1 0-2 15,-1 0 1-15,1 0 1 0,-2 0 0 0,3 0 2 16,-1 0-1-16,0-2 2 0,1 1-2 15,-1-2-1-15,0 2-1 0,1-1-1 0,1-1 1 16,0 2 0-16,0 0 1 0,0-1 1 16,1 1-1-16,-1 1 0 0,1 0-1 0,0 1-1 15,-1-1 1-15,0 3-1 0,-2-2 3 16,-2 1 2-16,1 0 1 0,-1 0-1 0,-1 1 0 15,0 0 2-15,2-1-4 0,-2 1 0 16,1-3-1-16,1 3 2 0,-1-3-1 0,1 1-1 16,-1-1-2-16,2 0 1 0,0 0 0 15,0 0-1-15,-1 0 1 0,0 0-1 16,1 0 2-16,2 0 1 0,-1 0-1 0,1 0 1 15,0 0-1-15,-1 0 0 0,-1 2 0 16,0-2-2-16,0 0 1 0,1 2 0 0,0 0 0 16,0 0 1-16,1-1 0 0,-3 0 1 15,1 1-1-15,-1 0 0 0,-2-1 0 16,0 0-1-16,0 1 1 0,-2-2 2 0,0 1-1 15,0-1 0-15,-1 0 0 0,1 0 0 16,-2-1-1-16,0 1 0 0,-2-2 1 0,2 1 0 16,-1 1-1-16,1-1 0 0,-2-1 0 15,2 0 0-15,-1 1-2 0,1 0 2 16,1-1 0-16,2 2 0 0,0-2-2 0,0 0 2 15,2 2-1-15,1 0-1 0,-1 0 1 16,3 0-1-16,2 0 0 0,1 0 1 0,0 0 1 16,-1 0 1-16,1 0-1 0,-2 0 0 15,-2 0 2-15,-1 0-1 0,-4 0 3 0,0 0-2 16,-2 0 0-16,-3 0-1 0,0 0-1 15,-1 2 0-15,-1-2-1 0,-1 0 0 0,-1 0 1 16,2 0 0-16,-2 0 0 0,2 0 0 16,-1 0 0-16,-1 0 2 0,2 0-1 15,-1 0-1-15,-1 0 2 0,2 0-1 0,-1 0 0 16,2-2-1-16,0 2 0 0,3 0 0 15,-2 0 0-15,3 0-2 0,-1 2 1 0,2 0 2 16,-2-2 1-16,1 2 0 0,-2-1-1 16,2 2 3-16,-3-1-2 0,2-1-1 15,0 2 1-15,-1-2-1 0,1 0 1 0,0 1-2 16,-2-2 2-16,-1 1 0 0,1-1-2 15,-1 0 0-15,-2 0-1 0,1 0 2 0,-1 0-2 16,2-1 1-16,0 1 3 0,1-2-1 16,-1 1-1-16,0 1 0 0,0-1 0 15,-2 1 0-15,0-2-1 0,-3 2-1 0,1 0 0 16,-2 0 0-16,1 0 1 0,-2 0 0 16,0 0 2-16,0 0 1 0,-2 2-2 0,1-2-1 15,-2 0 2-15,2 0-1 0,-2 0-1 16,2 0 0-16,0-2 0 0,-2 1 0 15,1 1-1-15,0-1 0 0,-1-1 1 0,0 0 1 16,0 1 0-16,1 0 2 0,-1-1-2 16,3 0 0-16,-1 0 0 0,1 0-1 0,-2 0 0 15,1 0 0-15,-2-3 0 0,0 5-1 16,-1-3 1-16,-1-1 2 0,-1 2 4 15,-1-1 1-15,0 2 3 0,1-3 1 0,0 2 1 16,-2-2-3-16,1-1-1 0,-1-1-1 16,1-1-2-16,0 0-2 0,0-2 1 0,2 1 0 15,-2-2-2-15,0-1-2 0,1-2 0 16,1 0 0-16,-1 2-1 0,-1-1 0 0,1 1 0 15,-1 0 1-15,1-1-1 0,-2 1 0 16,1 0-1-16,-3 0 1 0,1-1 0 0,-2 1 1 16,-3 0 2-16,0 0-1 0,1-1 2 15,-3 1 1-15,0-2 2 0,-2 1-2 0,0 1-4 16,0 0 1-16,0 0 1 0,1-1-2 15,-1 2 0-15,1 0 0 0,-1 2 5 16,2 0-1-16,1 1-1 0,0 1-1 0,-1 0 0 16,3 2 2-16,-1-2-3 0,0 2 4 15,0 2-1-15,1 0 3 0,0 0 2 0,1 0-1 16,0 1 1-16,-2 0-2 0,1-1 0 15,1 1 0-15,-2-1-3 0,2 0-1 16,-2 1-2-16,0-3 2 0,1 2-2 0,-1-1 0 16,0-1 0-16,2 1 1 0,-3-2-1 15,0 0-1-15,1-2 1 0,-1 3-1 0,1-2 0 16,-1 0 2-16,0 0-2 0,0 0-1 15,-1 0 1-15,1 1 1 0,0-1-1 16,-1 0-1-16,1 0 2 0,-1 1-1 0,1-1-1 16,0 1-1-16,0 0 3 0,0 2 0 15,-2-3 0-15,2 0-1 0,-1 0 1 0,-1 2 1 16,1-2-3-16,-2 2 0 0,0-4 0 15,-1 0 1-15,1 2-2 0,-1-1 2 16,-1-1 1-16,1 0-1 0,-2 2-1 0,2-1 1 16,-1 0 1-16,-1 3-3 15,2-2-1-15,-2 3 0 0,2-2 2 16,-2 1-1-16,2 3 0 0,-2-1 0 0,2 0 1 0,-2 1 1 15,1 1 0-15,-1 0-1 0,-1 1-1 16,0 1 2-16,-3 0 0 0,1-1 0 0,-4 0-4 16,1 1 3-16,-2-1 1 0,-1 1 1 15,-2 1 1-15,2-2 0 0,-3-1 1 0,0 2-1 16,0-2 0-16,-2 2-1 0,1-1 0 15,0-1-1-15,-2 1 1 0,-1-1-1 0,-3 0-1 16,-1 0 0-16,-2 0-1 0,-2 0 0 16,-2-1-1-16,0 1 2 0,-2-1 0 0,-2-1-1 15,-2 0 1-15,0 1 1 0,-2-2 0 16,0 2 0-16,-2 0 0 0,1-2 0 15,0 1-1-15,-2 0-1 0,1-2-1 0,0 0 1 16,0 0 1-16,-2 0 0 0,3 0-2 16,-2 0 3-16,2 0 0 0,1 0 1 0,1 2 1 15,0-1 1-15,1-2 1 0,1 4 1 16,-1-2-3-16,2 1-2 0,1 0 0 15,-3 0 0-15,1 0 0 0,-2 1-3 0,-1-1 3 16,0 1-1-16,-2 1 0 0,-3 0-1 16,1 0 1-16,-1 0 0 0,-1 0 0 0,1 1 0 15,-2 1 0-15,1-1 1 0,1 1-1 16,-1 1 1-16,1-1-1 0,-1 1 1 15,4-1 1-15,-2 1-2 0,1-1 1 0,1-1 0 16,4 1 0-16,-1-1-3 0,3 0 0 16,3-1 2-16,1 0-1 0,2 0 1 0,2 0 0 15,2 0 1-15,0-1 0 0,2 1-1 16,1-1 1-16,-1-1-2 0,1 1 2 0,-2 1-1 15,0-1 0-15,0 0 0 0,-2 0-1 16,-1-1 0-16,-1 2-1 0,-1-1-3 0,-2 1 0 16,-1-1-2-16,1-1-1 0,-1 2 1 15,1 0 1-15,0 0 2 0,2 0 1 0,0 0 4 16,-1 0 0-16,4 0 3 0,0 0 1 15,2 0-1-15,3-1 1 0,2 0-4 16,-1 1 4-16,3-1-4 0,0 1 1 0,3-3-1 16,-2 2 0-16,2 0 1 0,-2 0-2 15,0-1 0-15,-1 1 1 0,-1 0 1 0,0-1-1 16,-2 0-1-16,-1 1 2 0,0 0 0 15,-2 1-4-15,-1 0 0 0,0 0 3 16,-1 0-2-16,-2 0 0 0,2 0-1 0,-3 0 3 16,2 0 0-16,-1 0-3 0,2 0 3 15,-1 1 0-15,3 0 0 0,-1 1 1 0,1-2-1 16,1 1 2-16,1 0-2 0,-2-1 1 15,3 1-1-15,-2 0-1 0,1 1 1 0,0-1 0 16,-2-1 0-16,2 1-2 0,0 0 0 16,0-1 1-16,1 0 1 0,-1 0 1 15,0 0-1-15,1 0 3 0,-1 2-2 0,0-1-1 16,1-1-1-16,-1 1 1 0,-2-1 0 15,3 1-2-15,-1 0 5 0,2-1-3 16,-1 2 0-16,1-2 0 0,0 0 0 0,-1 0 0 16,0 0-3-16,0-2 1 0,-1 2 3 15,0-1-1-15,-1 0-1 0,-2 0 0 0,0-2 1 16,0 2-1-16,-1 0 0 0,-2 0-2 15,2-2 0-15,-3 2-1 0,3 1 0 16,-2-1 2-16,2 0 0 0,0 1 1 0,-1 0 0 16,1 1 1-16,0 0 0 0,0-1 0 15,-1 1-2-15,1 2 1 0,0-2 1 0,-1 0 2 16,0 0 0-16,-1 2 1 0,2-3 1 15,-2 1-1-15,2 0-2 0,-2 0 1 0,1-1-1 16,-1 2 0-16,2-2-3 0,0 0-2 16,1 0 1-16,0 1-4 0,1-1 2 0,2 1 1 15,0-1 2-15,0 2 3 0,1 0 2 16,2-1-2-16,0 0 1 0,1 2-2 0,0-2-2 15,0 3 0-15,0-2-1 0,0 2 1 16,0-2 0-16,0 4 0 0,0-2 3 16,1-1-1-16,-1 0 0 0,-1 1 0 0,1-2 0 15,-2 2 1-15,1-1-1 0,1 0 1 16,1 0-1-16,-1-3 0 0,2 0 0 15,0 0 0-15,1 0 0 0,0 0-1 0,-1 0 1 16,3 0 1-16,-4 0-1 0,3 0 1 16,0 0-2-16,2 0 2 0,-2 2-1 0,1-1-1 15,1 0 0-15,-1 1-1 0,-1-1 1 16,3 2-2-16,-1-3 1 0,1 2-1 0,-3-1 2 15,1 0-1-15,1 2 0 0,-1-2 2 16,2 1 0-16,0 0 0 0,0-1 0 0,3 0 0 16,-1 1-1-16,2-2-2 0,2 1 3 15,-1-1-1-15,2 0-2 0,1 0 6 0,0 1-3 16,1 1 1-16,1-2-2 0,-1 0 0 15,1 0 1-15,-1 0-5 0,1 0 3 16,-1 0-2-16,0 2 3 0,-1-1 0 0,0-1-1 16,0 3-1-16,-1-2 2 0,-1 0 1 15,1 0-2-15,1 2-1 0,0-2 1 0,-1 0 1 16,1 2 1-16,-1-2 0 0,0 0 0 15,1 2 1-15,-1-2-1 0,1-1 0 0,0 1-1 16,0 0 0-16,2-1 0 0,-2 2 1 16,1-1 0-16,1-1 0 0,1 0 2 15,-1 1-2-15,1-1 0 0,0 0 1 0,0 0-1 16,1 0 0-16,1 0-2 0,-1 0 1 15,0 0 1-15,0 0-1 0,1 0 1 0,-1 0 1 16,0 0 1-16,2 0-1 0,-2 0 0 16,2 0 0-16,-2 0 0 0,1 0 0 15,1 0-1-15,0 0 0 0,-2 0 0 0,2-1 0 16,-1 1 1-16,-1-1-1 0,2-1-1 15,0 1 0-15,-2 0 1 0,0 0 0 0,0-2-2 16,-1 2 2-16,2-3 1 0,-3 2 2 16,0-2-3-16,1 2 0 0,-2-2 0 15,-1 2-1-15,1-1 0 0,-1 2-2 0,-2-2 2 16,1 0 1-16,0 0 0 0,1 0 0 15,-1 2 0-15,0 1 0 0,-1-1 0 16,1-1-1-16,1 2-2 0,0-3 1 0,2 2 1 16,-2-1-2-16,1 1 1 0,1-2 1 15,-1 3-1-15,2 0 1 0,-1-2-1 0,1 2 2 16,-2 0-2-16,1 0 2 0,1 2-1 15,-2-2 0-15,1 2 0 0,-1-1-1 16,1 2 0-16,-1-1 1 0,2 0-3 0,-2 2 2 16,2 2 1-16,0-3 1 0,-1 2-2 0,2 0 1 15,0 0 2-15,0 0 0 0,1 4-1 16,-2-2-2-16,2 5 1 0,-1-2 1 0,1 6-1 15,-1-3 1-15,0 5-1 0,2 1 1 16,-1-1-1-16,1 2 1 0,1 0-2 16,0 1 0-16,0-4 2 0,0 3 0 0,1-2 0 15,2-2 0-15,-1-1 0 0,-1 0 0 16,2-3 0-16,-1 2 1 0,1-2 0 0,-1 0-1 15,2-1-1-15,0 0 1 0,-1 0 0 16,1 2 0-16,0 0 0 0,0-1 1 16,0 2 2-16,2-1-2 0,-1 3 0 0,1-2 1 15,-2 3 1-15,1-3-1 0,-1 3 0 16,-1-4 1-16,1 1-2 0,-1-1 0 0,1-1-1 15,0-1 0-15,-1-1 0 0,1-1 0 16,-1 1 2-16,1-2 1 0,0-2-1 16,0 1 1-16,-1-1-2 0,2-1 0 0,0 0-1 15,-3-1-2-15,2 0-1 0,1-2 1 16,-3 3 2-16,2-4 1 0,-1 2-1 0,1 0 1 15,-1-3 0-15,0 2-1 0,0-1 0 16,-2 0-1-16,0 1 3 0,2-2-1 16,-2 4-1-16,1-4 1 0,-1 2 0 0,2-1-1 15,-2 2 0-15,1-1 0 0,0 0 0 0,0 1 0 16,-1 1-1-16,1-2 1 0,0 2-1 15,0 1-1-15,-1 0 1 0,-1 0-1 16,1 1 3-16,1 1-2 0,-2 0 1 0,1 0 0 16,1 2-2-16,-2 0 2 0,1 1 1 15,-1-1 1-15,3 1-1 0,-2 0 1 0,0-2 0 16,2 0-2-16,0-1 0 0,0 1 0 15,-2-1 0-15,2-2 0 0,-2 0 1 0,1-1 0 16,0-1-1-16,0 0 0 0,-1 0 0 16,0-1-1-16,1 0 0 0,-1 0-1 15,-1-1 2-15,2-1-1 0,-1 1 0 0,-1 1 0 16,1-2 1-16,1 1-3 0,-2-1-1 15,1 1 3-15,0 0 0 0,-1-1-1 16,2 2-1-16,-2-1 2 0,1-1 1 0,1 0-3 16,-1 0 0-16,0 1 2 0,2-1-1 15,0 0 2-15,0 0-1 0,-1 0-1 0,2-1 0 16,2 1-3-16,-2-1 0 0,3-1-1 15,0 0 0-15,1 1 0 0,0-1-1 16,2 0 0-16,2 0 0 0,1-1-2 0,0 2-1 16,1-1 1-16,1-2 1 0,3 4-2 15,3-2 1-15,-1 1 1 0,2 0-2 0,2-2-1 16,-1 2-1-16,3-1-4 0,0 2-2 0,2-3 0 15,2 2-1-15,0-1-1 0,1 0 0 16,2 0-1-16,1-1 0 0,3 0-5 16,0 1-6-16,3-2-5 0,3 2-6 0,-1-2-3 15,2 0 0-15,3 1 0 0,0-1 0 16,3-1 1-16,-1 1 3 0,1 1 3 0,-1-3-5 15,1 2-4-15,-2-3-4 0,-2 2-1 16,0 0-2-16,-2-1-3 0,-2 1 2 16,1 0 4-16,0 0 3 0,-3 2 9 0,-3-1 3 15,1-2 4-15,-3 2 4 0,-1 2 2 16,-1 0 7-16,-1-1-2 0,-1 2 5 0,1-1 0 15,-2 0 4-15,0 2-2 0,1-1-6 0,-1 1-9 16,0 0-8-16,2 0-8 0,-1-1-2 16,1-1-1-16,1 2 4 0,0-1 9 15,0 1 3-15,0-1 9 0,0 0 2 0,0 1 6 16,0-1 3-16,0-1 2 0,-1 2 8 15,-1 0-2-15,1 0 3 0,-2-1-1 0,2 1-2 16,-2 0-1-16,-1 0 0 0,0 0-1 16,0 0 1-16,-2 0 1 0,1 0 0 15,-2 0-1-15,1 1 1 0,1 1-1 0,-2-1 2 16,0-1 3-16,2 0-1 0,-1 1-1 15,1-1 0-15,1 0 4 0,-1-1-4 0,3 1 0 16,0-1 0-16,2-2 3 0,0 1 0 16,2-1-2-16,0 2 1 0,3-2 1 15,-1 1 0-15,0-1 1 0,1 2 3 0,-2 0-3 16,0-1 0-16,0 2-1 0,-2-2-2 15,0 1 1-15,-1 1 0 0,0 0 5 0,0 0-3 16,0 0-2-16,2 1 1 0,-1-1-3 16,0 0-2-16,5 0-1 0,1 2 0 0,0-2 7 15,2 0 4-15,2 0 1 0,0 0 0 16,3-2 2-16,0 1 1 0,1 0-3 0,3-2-5 15,1 0 4-15,2-1-1 0,-1 2-1 16,2-2-1-16,-1 1 3 0,0-1 1 16,-3-1-1-16,-2 1 0 0,-1 1-1 0,-2 0 0 15,-2 0 0-15,-2 0-2 0,-1-1 0 16,-1 2-2-16,0-1 1 0,0 1-1 0,-3 0-1 15,-1 2-2-15,0-2 1 0,-2 0-2 0,1 2 2 16,0 2-1-16,0 0 2 0,-1-2 1 16,0 0 0-16,1 0 1 0,-1 0 0 15,2 0 1-15,-2-2-1 0,2 0 0 0,1 0 0 16,0 0 1-16,0 0 0 0,1-3-1 15,-1 3-1-15,-2 0-1 0,3-2-1 0,-3 0 1 16,-2 3 1-16,2-2 0 0,-2 0 0 16,-3 0 0-16,2 0 1 0,-3 0-1 15,-1-1-2-15,0 2-2 0,-1-1 3 0,1 1 1 16,-2 0 0-16,2-1 0 0,-1 2-1 15,2-2 7-15,-2 0 1 0,4 3 1 0,-2-2 0 16,1 0 1-16,0 0-1 0,0 1-5 16,1 0-3-16,-3-1-1 0,1 2 3 15,-1 0-1-15,-2-3 1 0,0 2 2 0,-1-1-1 16,0 1 0-16,-3-2-3 0,1 3 0 15,-1-3-2-15,0 0-1 0,1 1-1 16,-1 1 2-16,0-2 2 0,0 2-2 0,0-1 1 16,0 0 3-16,0 1 1 0,0 0-1 15,-1-2-2-15,-2 2 2 0,-1 0-1 16,0 0-1-16,0-2-2 0,-2 2-2 0,1 1 0 15,-2-2 1-15,-1 2 3 0,0 0 0 0,-1 0 0 16,0 0-2-16,-1 0 3 0,0 0-2 16,1 0 1-16,-1 0 0 0,1 0-1 15,-1 2 6-15,-1-2-4 0,1 1-1 0,-1 2-1 16,0-2 1-16,0 0 2 0,-1 0-5 15,0 2 1-15,-1-2-2 0,-1 0 2 0,2 1 0 16,-2 0-1-16,1-1 3 0,-1 0 1 16,0 1 3-16,0-2-2 0,1 1 0 15,2 0-1-15,-2 0-3 0,2-1 0 0,2 2 1 16,-1-1 1-16,2-1 1 0,-1 1 0 15,1-1 0-15,1 0-2 0,-1 0 2 16,0 0-3-16,-2 0 0 0,-1 0 0 16,0 0 2-16,-1 0-2 0,-2 0 0 0,2 0 0 15,-2 0 0-15,-1 0-1 0,1 0 0 0,2 0 0 16,-2 0 0-16,2 0 4 0,-1 0 0 15,1 0 0-15,1 0 2 0,1 0 0 0,1-1 1 16,-1 1-4-16,0-1 1 0,2-1 0 16,0 2-1-16,-2 0-2 0,1 0 2 15,-1 0-3-15,0 0 3 0,-1 0-1 0,-1 0 1 16,0 0-2-16,-2 0 2 0,1 0 1 15,0 0-6-15,0 2 4 0,0-1 1 0,-1-1 2 16,-3 0-3-16,1 0 0 0,-2 1 3 16,1-1 0-16,-2 0 0 0,1 0 0 15,-1 0 4-15,0 0-2 0,1 0 0 0,-1 0-1 16,1-1 0-16,0 1 2 0,-1 0-3 15,-1-1-1-15,1-1 1 0,0 2-1 0,0 0-1 16,-1 0-3-16,1 0 0 0,0 0 1 16,0 0-1-16,-1 0 3 0,1 2-2 15,0-1-1-15,-2-1 2 0,2 1 3 0,0-1 0 16,0 2-4-16,-1-2 2 0,1 0 3 15,0 2-3-15,0-1-3 0,-1-1 1 0,1 1 2 16,0-1 2-16,1 2 0 0,0-1 2 16,-1 0 1-16,1 1 2 0,1-2-2 15,1 0-3-15,-1 0-2 0,0 2 0 0,-1-1-1 16,1-1-4-16,-1 1 4 0,0-1 1 15,1 0 0-15,0 0 3 0,-2 0 1 16,1 0-1-16,-1 0 0 0,0-1-2 0,-1 1 3 16,2-3-3-16,-1 3 1 0,1-3 3 15,0-1 0-15,-1 1-1 0,1 0 1 0,0-1-2 16,1-1-1-16,-1 2-5 0,1-1 3 15,-1 0 0-15,2 0 0 0,1 0 0 0,-2 0 0 16,2 0 7-16,0 0-4 0,0 0-3 16,0 0-1-16,1 1 0 0,-1-2 0 15,-2 1-6-15,2 2 6 0,-1-1 2 0,1-1 1 16,-2 1-1-16,1-1 1 0,-1 0-2 15,1 1 0-15,-1-1-3 0,1 2 0 0,0-2-2 16,0-2 3-16,1 2 2 0,0 1 0 16,1-1 1-16,0-1 1 0,0 0 1 15,2 0-1-15,0-1-1 0,-1 1-2 0,-2 0 1 16,1-1 0-16,-1-1 1 0,-1 0-1 15,-1-2 1-15,-1 2-1 0,1-2-1 0,-3 0 0 16,0-1-1-16,-1 0-2 0,0 2-1 16,-1-2 3-16,-1 0 1 0,1 3-1 15,-1-3 0-15,-1 2 1 0,1 0 3 0,-2 1 1 16,2-1-3-16,-1 2 0 0,2 0-1 15,-1 0 2-15,1 1-4 0,-1 1-3 0,1 1 5 16,0-1 0-16,0 1 1 0,0 0-1 16,0-1 7-16,0 4-2 0,0-2-4 15,0 1 0-15,0-2-1 0,0 1 1 0,0 0-4 16,0-1 4-16,0 1 3 0,-2-1 2 15,2-1-1-15,-1 1-2 0,0 0-2 0,1 0 3 16,-2 0-3-16,1 0 0 0,1-1 4 16,-2 4-1-16,1-4 4 0,1 1-2 15,-1 2 6-15,-1-1 2 0,2 2 3 0,0-3 4 16,0 3 1-16,0-1 5 0,-1-1-4 15,1 2-2-15,-1-1-3 0,1 1-2 0,0-3-4 16,-2 3-4-16,2-2-3 0,-1 0 1 16,-1-2 0-16,0 0-3 0,0 2-2 15,0-2-1-15,-1 0 1 0,0-1-2 0,0 1-1 16,1 0 1-16,-1 0-2 0,0 2 2 15,2-2 0-15,-2 0-1 0,0 1 1 0,2 3 1 16,-1-2 1-16,1 1 0 0,0 0-2 16,1-1 0-16,-2 2-4 0,2-1-1 0,-1 0-6 15,0 1-7-15,-1 0-6 0,1 0-6 16,-2 0-4-16,0 0-7 0,2 0-4 0,-3 0-5 15,0-2-7-15,1 2-9 0,-1-1-5 16,-2 1-1-16,2-1-2 0,-1 1 2 16,1 0 13-16,-2 0 5 0,2 0-3 0,0 0-7 15,-2 0-20-15,4 0-14 0,-3 0-14 16,3-1-24-16,-1 0-103 0,-1-2-180 15,1-2-79-15,-1 2-31 0,1-3-12 0,2 0 14 16,1-2 114-16</inkml:trace>
</inkml:ink>
</file>

<file path=ppt/ink/ink2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35.76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D7FD468-03A4-41B3-B94B-B1392805A076}" emma:medium="tactile" emma:mode="ink">
          <msink:context xmlns:msink="http://schemas.microsoft.com/ink/2010/main" type="inkDrawing" rotatedBoundingBox="26712,11554 27208,15479 24461,15826 23965,11901" hotPoints="25834,15845 24085,14206 25032,12004 26781,13643" semanticType="enclosure" shapeName="Ellipse">
            <msink:sourceLink direction="with" ref="{3BD78C87-1840-4620-B08D-005D592136E8}"/>
          </msink:context>
        </emma:interpretation>
      </emma:emma>
    </inkml:annotationXML>
    <inkml:trace contextRef="#ctx0" brushRef="#br0">14333 2235 122 0,'-3'-15'442'0,"-1"1"45"0,-3 0 26 16,-4 1 16-16,0-1-193 0,-1 2-145 0,-2-1-80 15,1 2-40-15,0 1-23 0,-1 0-11 16,2 3-8-16,1 0-8 0,0 0-4 0,0 1-4 15,1 3-3-15,0-1-5 0,-1 0-1 16,0 2-2-16,-1 1-1 0,-2-1-1 16,-2 4-1-16,-2 0 1 0,-1 0 0 0,-3 4 0 15,-5 1 1-15,0 2 0 0,-5 1 1 16,-1 4 0-16,-1-1 0 0,-2 6-1 0,-2 2 3 15,1 4 1-15,-3 4 1 0,1 5-1 16,-1 3 6-16,0 3 2 0,-1 5 4 16,1 0 3-16,-1 4 3 0,1 2 11 0,2 3 5 15,-1 5 5-15,2 2 7 0,3 3 9 16,1 5 13-16,2 4 4 0,2 4 2 0,3 3 10 15,4 3 6-15,2 5 2 0,3 0-4 16,2 3-2-16,4 1 0 0,3 1-5 0,2 5-11 16,5 2-11-16,4 2-8 0,2 7-9 15,3 1-3-15,3 2-7 0,3 0 4 0,1-4 9 16,2-1 7-16,-1-5 7 0,1-2 0 15,1-5 0-15,-3-4-5 0,1-5-8 16,1-4-7-16,1-4-6 0,1-3-6 0,3-2-5 16,0-6-3-16,6-2 1 0,0-4-1 15,4-5 2-15,4-2 1 0,2-3 8 0,5-2 14 16,2-4 9-16,5-6 9 0,3-1 13 15,2-3 10-15,3-6 1 0,3-2-11 16,2-5-10-16,2-3-11 0,2-3-15 0,2-5-15 16,-2-4-8-16,-1-6-7 0,-3-5 0 0,-2-4-3 15,-3-2-4-15,-2-6-1 0,-1-1-3 16,0-4 0-16,-1-2-2 0,-3 1-1 0,-2-1-1 15,-2 0 1-15,-2 1 2 0,-2-2-1 16,-2 0 0-16,-1-1 0 0,-3 0-1 16,2-1 0-16,-2-2-1 0,0-1-1 0,-1-5-2 15,1-5-3-15,1-4-1 0,2-6-10 16,3-6-11-16,1-6-14 0,0-8-7 0,3-3-7 15,-1-4-3-15,1-2 5 0,1 1 10 16,-2 3 11-16,-2 0 12 0,-5 3 7 0,-3 1 6 16,-3 5 3-16,-4 3 5 0,-6 2 3 15,-2 2 3-15,-6 3 1 0,-4 0 3 0,-7 1 1 16,-2 1-3-16,-6-4 2 0,-6 2-2 15,-5-5-2-15,-3-5-1 0,-5-6-3 16,-4-8-5-16,-4-8-4 0,-4-8-4 0,-3-6-1 16,-2-3 0-16,0 0 2 0,-1 7 4 15,1 9 4-15,2 7 1 0,-1 12 0 0,1 9 0 16,-1 9-7-16,1 9-8 0,-2 9-25 15,-2 5-50-15,-3 8-89 0,-2 7-112 16,-4 1-68-16,-1 5-102 0,-2 2-223 0,1 3-80 16,1 0 22-16,2 1 74 0,6-2 57 15,6-1 99-15</inkml:trace>
  </inkml:traceGroup>
</inkml:ink>
</file>

<file path=ppt/ink/ink2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5:52.17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ECEB0D0-3FE4-442B-8964-8353082D1A0F}" emma:medium="tactile" emma:mode="ink">
          <msink:context xmlns:msink="http://schemas.microsoft.com/ink/2010/main" type="writingRegion" rotatedBoundingBox="8999,10705 10087,10705 10087,11000 8999,11000"/>
        </emma:interpretation>
      </emma:emma>
    </inkml:annotationXML>
    <inkml:traceGroup>
      <inkml:annotationXML>
        <emma:emma xmlns:emma="http://www.w3.org/2003/04/emma" version="1.0">
          <emma:interpretation id="{A08B80A0-F197-49F0-8A44-55C0341D4EC8}" emma:medium="tactile" emma:mode="ink">
            <msink:context xmlns:msink="http://schemas.microsoft.com/ink/2010/main" type="paragraph" rotatedBoundingBox="8999,10705 10087,10705 10087,11000 8999,11000" alignmentLevel="1"/>
          </emma:interpretation>
        </emma:emma>
      </inkml:annotationXML>
      <inkml:traceGroup>
        <inkml:annotationXML>
          <emma:emma xmlns:emma="http://www.w3.org/2003/04/emma" version="1.0">
            <emma:interpretation id="{648DA061-2827-4E3B-BADC-4E9858A16891}" emma:medium="tactile" emma:mode="ink">
              <msink:context xmlns:msink="http://schemas.microsoft.com/ink/2010/main" type="line" rotatedBoundingBox="8999,10705 10087,10705 10087,11000 8999,11000"/>
            </emma:interpretation>
          </emma:emma>
        </inkml:annotationXML>
        <inkml:traceGroup>
          <inkml:annotationXML>
            <emma:emma xmlns:emma="http://www.w3.org/2003/04/emma" version="1.0">
              <emma:interpretation id="{3B777CE0-CC31-41EF-9E95-3D57E9B935F7}" emma:medium="tactile" emma:mode="ink">
                <msink:context xmlns:msink="http://schemas.microsoft.com/ink/2010/main" type="inkWord" rotatedBoundingBox="8999,10705 10087,10705 10087,11000 8999,11000"/>
              </emma:interpretation>
              <emma:one-of disjunction-type="recognition" id="oneOf0">
                <emma:interpretation id="interp0" emma:lang="" emma:confidence="1">
                  <emma:literal/>
                </emma:interpretation>
              </emma:one-of>
            </emma:emma>
          </inkml:annotationXML>
          <inkml:trace contextRef="#ctx0" brushRef="#br0">-2102 1174 7 0,'3'-2'196'16,"-2"2"11"-16,2-4-2 0,0 4-17 15,1-3-26-15,-1 0-20 0,-1 2-3 0,1-2 1 16,0 1 5-16,0 0 7 0,-2-1 8 16,0 1 4-16,1 1-11 0,-2-1-15 0,1 0-14 15,0 0-18-15,-1 0-16 0,0 2-17 16,0-1-17-16,0 1-10 0,0 0-12 15,-1 0-9-15,1-1-5 0,0 1-4 0,0 0-6 16,1 0-8-16,1 0 2 0,2-2 1 16,1 2-2-16,4-1 2 0,2 0 2 0,1-2 0 15,6 1 2-15,1 0-2 0,7-2 5 16,2-2-4-16,5 0 3 0,3 2 3 15,5-3 4-15,3 0 3 0,3-1 2 0,1 2 3 16,3-1-1-16,-3-1-2 0,-1 2-5 16,-3 0-3-16,-5 0-5 0,-3 2-2 0,-6 0-2 15,-5 0-4-15,-6 3 0 0,-2-2-1 16,-5 2-1-16,-2 0 0 0,-2 0 2 15,-2 1-2-15,-2 0 1 0,-1 0 0 0,-1 0 0 16,0 0 0-16,0 0-3 0,-2 0-1 16,2 0 1-16,-2 0-5 0,1 0-7 0,1 0-10 15,-2 0-6-15,0 0-4 0,0 0-10 16,0 1-13-16,-3 0-27 0,0 0-70 15,-2 2-104-15,-2-2-143 0,-3 1-70 0,-1 1-23 16,-1 0 12-16,-2 1 68 0</inkml:trace>
          <inkml:trace contextRef="#ctx0" brushRef="#br0" timeOffset="427.0244">-2032 1307 189 0,'-8'5'221'0,"4"-2"0"0,0-1-16 15,2 0-30-15,2 0-24 0,3-1-17 0,3-1-10 16,3-1-1-16,6-1 1 0,2 0 1 16,6 0-3-16,3-1-4 0,5-1-3 0,2 1-6 15,4-1-5-15,5-1-4 0,4-1-3 16,3 0-5-16,4-1-9 0,2-2-14 15,0 1-16-15,1-1-15 0,-1-1-11 0,-1 2-9 16,-4-2-7-16,-3 0-4 0,-4 3-1 16,-6 1 0-16,-4-2-2 0,-4 4 0 0,-4-2 0 15,-3 2-1-15,-6 1-3 0,-4 0-1 16,-1 3-1-16,-2-2-1 0,-4 0 2 15,-1 2-1-15,-1 0-1 0,-2 2 0 0,-1 0-3 16,0-2-13-16,0 0-25 0,2 0-47 16,-1 0-92-16,-1 0-126 0,3 0-117 0,-2-2-52 15,3 0-8-15,2-2 30 0,1 1 83 16</inkml:trace>
        </inkml:traceGroup>
      </inkml:traceGroup>
    </inkml:traceGroup>
  </inkml:traceGroup>
</inkml:ink>
</file>

<file path=ppt/ink/ink28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7-23T11:30:13.49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F63F405-4817-413D-9955-AABE57333937}" emma:medium="tactile" emma:mode="ink">
          <msink:context xmlns:msink="http://schemas.microsoft.com/ink/2010/main" type="writingRegion" rotatedBoundingBox="4849,3233 4864,3233 4864,3248 4849,3248"/>
        </emma:interpretation>
      </emma:emma>
    </inkml:annotationXML>
    <inkml:traceGroup>
      <inkml:annotationXML>
        <emma:emma xmlns:emma="http://www.w3.org/2003/04/emma" version="1.0">
          <emma:interpretation id="{1687F6C5-2281-4EC8-93FD-024212FF2178}" emma:medium="tactile" emma:mode="ink">
            <msink:context xmlns:msink="http://schemas.microsoft.com/ink/2010/main" type="paragraph" rotatedBoundingBox="4849,3233 4864,3233 4864,3248 4849,3248" alignmentLevel="1"/>
          </emma:interpretation>
        </emma:emma>
      </inkml:annotationXML>
      <inkml:traceGroup>
        <inkml:annotationXML>
          <emma:emma xmlns:emma="http://www.w3.org/2003/04/emma" version="1.0">
            <emma:interpretation id="{B29A193B-3456-4957-A5DA-E9E4815F8816}" emma:medium="tactile" emma:mode="ink">
              <msink:context xmlns:msink="http://schemas.microsoft.com/ink/2010/main" type="line" rotatedBoundingBox="4849,3233 4864,3233 4864,3248 4849,3248"/>
            </emma:interpretation>
          </emma:emma>
        </inkml:annotationXML>
        <inkml:traceGroup>
          <inkml:annotationXML>
            <emma:emma xmlns:emma="http://www.w3.org/2003/04/emma" version="1.0">
              <emma:interpretation id="{51129769-C8DF-4353-943B-5E201A0AB68A}" emma:medium="tactile" emma:mode="ink">
                <msink:context xmlns:msink="http://schemas.microsoft.com/ink/2010/main" type="inkWord" rotatedBoundingBox="4849,3233 4864,3233 4864,3248 4849,3248"/>
              </emma:interpretation>
              <emma:one-of disjunction-type="recognition" id="oneOf0">
                <emma:interpretation id="interp0" emma:lang="" emma:confidence="0">
                  <emma:literal>.</emma:literal>
                </emma:interpretation>
                <emma:interpretation id="interp1" emma:lang="" emma:confidence="0">
                  <emma:literal>v</emma:literal>
                </emma:interpretation>
                <emma:interpretation id="interp2" emma:lang="" emma:confidence="0">
                  <emma:literal>}</emma:literal>
                </emma:interpretation>
                <emma:interpretation id="interp3" emma:lang="" emma:confidence="0">
                  <emma:literal>w</emma:literal>
                </emma:interpretation>
                <emma:interpretation id="interp4" emma:lang="" emma:confidence="0">
                  <emma:literal>3</emma:literal>
                </emma:interpretation>
              </emma:one-of>
            </emma:emma>
          </inkml:annotationXML>
          <inkml:trace contextRef="#ctx0" brushRef="#br0">0 0 0</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21.82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816 110 227 0,'3'-3'439'0,"1"2"46"0,0-2 31 0,-3-1-53 15,1 1-146-15,-1-1-117 0,-2 0-68 16,-1 0-37-16,-1-2-22 0,-3 2-12 0,-1-1-8 15,-1 3-8-15,-1-3-7 0,-1 2-7 16,1 3-7-16,-4-4-4 0,2 1-3 16,0 2 1-16,0 0-2 0,0-1 2 0,0 2 1 15,0-1 1-15,0 1 3 0,-2-2 5 16,1 0 10-16,1 2 11 0,-4 0 2 0,3 0 4 15,1-2 1-15,-2 2-1 0,0 0-3 16,2 0-9-16,0 2-2 0,0-2-9 16,2 0-1-16,-4 4-8 0,2-3-8 0,0 1-4 15,-2 0-3-15,2 1 2 0,0 1-3 16,2-2-2-16,-1 1-2 0,1 0 1 0,-1-1-5 15,2 2 0-15,0 0-1 0,0-1 2 16,1 1-1-16,0 0 1 0,-1-1 0 16,0 2 1-16,1-2 0 0,-3 4 0 0,1-2 2 15,1 1-2-15,-2 1 1 0,-1-1-2 16,2 1 2-16,-2 0-2 0,0 0-1 0,-1 0 0 15,1 1 1-15,2 0 0 0,-2-1-1 16,1 0 0-16,1 0 0 0,-1 1 1 16,3 0-1-16,0-3-1 0,1 0 0 0,0 1 2 15,1 0-2-15,-2 0 0 0,3-1 1 16,1 2 0-16,-2 0 0 0,0 0-3 0,2-2 3 15,-2 2-1-15,2 0 0 0,-2 0 1 16,2 2-2-16,0-2 1 0,0 0-3 16,0 1 3-16,0-1-3 0,1 0 1 0,0 3 2 15,1-2 1-15,-1 0 0 0,1 2 1 16,1 0 0-16,-2 0 0 0,0 1 0 0,2-1 0 15,-1 2 1-15,-1-1-3 0,2 1 2 16,0 1-2-16,0-1 2 0,0-1 0 16,0 0-1-16,2 0 3 0,-1 1-1 0,-1-1 2 15,4-3-2-15,-4 1-1 0,1-2 1 16,1-2-1-16,-2 1-1 0,1-1 1 0,-1 2 2 15,2-3-1-15,0-1-1 0,-2 1 0 16,3-1-2-16,-2 1-1 0,2 2 1 16,1-2 0-16,-1 1 1 0,0-1 0 0,0-1 3 15,2 1-3-15,-2 1 0 0,2-2 1 16,-1 2 1-16,0-3-1 0,-1 3-3 15,0-2 2-15,2 1 1 0,-2-1 0 0,2 1 0 16,-2 0 0-16,3-1 0 0,-1 1 0 16,1 0 0-16,0-1 0 0,-1-1 0 0,1 1-1 15,2 0 1-15,-1 1 1 0,2-1-1 16,-1 0 0-16,0 0-2 0,0 0 3 0,0-1 0 15,0 2 1-15,-2-3 2 0,2 1-3 16,-2 0 2-16,2 0 0 0,-2 1-2 16,2-2-1-16,-1 2 0 0,1-2 4 0,-2 1-3 15,0 0-3-15,2-2 1 0,0 3 1 16,0-3-7-16,1 4 2 0,1-4 2 0,1 1 4 15,0-1 1-15,2 1 0 0,-2 0 5 16,1-1-1-16,-1 0-2 0,1 0-1 16,-1 0 0-16,0 0-1 0,-2 2-1 0,1-2-1 15,-1 2 1-15,1-2 4 0,-3 0-5 16,1 0 1-16,2 0 1 0,-1 0-1 0,-1 0 3 15,2 0-4-15,1 0 4 0,-2 0 2 16,2 0-2-16,2-2-1 0,0 0-2 0,-2 2-1 16,3-2 1-16,-1 2-2 0,1-1 1 15,-2-3 0-15,1 4-1 0,1-3 1 0,-3 3-3 16,2 0 4-16,0 0 0 0,-1-2 0 15,-1 0-1-15,0 2 1 0,0 0 3 16,-1 0-4-16,3 0 0 0,-2 0 2 0,0-1-2 16,0 1 0-16,0-2-2 0,0 1 1 15,0 1 2-15,2-3-2 0,-1 2 4 0,2-3-2 16,-1 2 2-16,0-1-1 0,1 0-1 15,0 1-1-15,-1-2-1 0,0 3-1 16,-1 0 1-16,-1-1 1 0,2-1 0 0,-1 2 0 16,1-1 0-16,-2 1 2 0,2 1-1 15,-1-1-2-15,3-1-1 0,-3 1 4 0,3-1-1 16,-1 1-1-16,2 0 0 0,-2-2 1 15,2-1-1-15,-1 4 0 0,1-4 0 16,2 0 0-16,-1 0 2 0,0 1 1 0,-1-1-1 16,0-2 0-16,-2 3-1 0,0-1 2 15,1-1-3-15,-3 2-4 0,1-2 2 0,0-1 1 16,-2 1 2-16,1 2-1 0,1-2 1 15,0 1 4-15,-2-2-3 0,1 2 2 16,-1-2-3-16,0 1 0 0,1-2 2 0,-3 2-2 16,2-1 2-16,0-1-3 0,-1 0 6 15,-1 0-4-15,-1 0 0 0,0-1 4 0,-3 3 0 16,1-2-1-16,0-1-4 0,-1 1 0 15,1 0 1-15,-1 0-3 0,3 0-3 16,0-1 2-16,-2 1 1 0,2-2-1 0,-2 2-1 16,2 0 2-16,-3-1 2 0,1-1 0 15,1 0 0-15,-1 2 10 0,-1-1 13 0,0 0 19 16,-2 1 19-16,0 2 16 0,0 0 18 15,0-3 6-15,-3 0 2 0,2 1-13 16,-2 0-15-16,-2-1-13 0,2-1-17 0,-3 0-13 16,1 1-12-16,1 0-7 0,-2-1-2 15,1 1-3-15,-1 0 2 0,0 0 2 0,1 1 6 16,1 0 8-16,-3-1 6 0,1 1 4 15,0 1 4-15,-2-1 2 0,2 2-3 16,-2 0-8-16,-1-1-6 0,0 1-7 0,-2-2-8 16,-2 4-4-16,-1-3-4 0,0 1-1 15,0 0-1-15,-3-1 1 0,0 0 0 0,-2 0-2 16,-1 3 0-16,-2-4 1 0,1 2 0 15,-1-1-1-15,-1 1-1 0,-1 3 0 16,1-1 1-16,-1 0-5 0,1 2 1 0,1 0 0 16,1-1 2-16,-1 0-2 0,2 2 1 15,-1 0 4-15,1 2-1 0,0 0 0 0,-1-1 0 16,1 0 0-16,0 2 0 0,-4 0 0 15,0 1-2-15,-1 2-1 0,0-2 2 0,-1 2 0 16,-1-1 1-16,-1 3-2 0,-1-1 0 16,1-1 0-16,0-1 0 0,-2 2-1 0,0 0 0 15,2 0-1-15,1-2 1 0,-1 2 2 16,1-1 1-16,2 1 1 0,1-1 1 15,1 1-2-15,1-1 1 0,1-1-1 0,1 2-2 16,0 0 1-16,2-2-3 0,1 1 1 16,0 1 3-16,1-1 0 0,2 0 0 0,0 1 1 15,0-2-1-15,-2 2 2 0,2 1-5 16,0-1 1-16,-1 0 0 0,1 2-4 15,-2 0-1-15,0-2 1 0,1 2 0 0,-1 0 0 16,0 1-1-16,1 0-1 0,1 1 5 16,0 0 0-16,0 0 0 0,3-1 1 0,-2 0 0 15,4 0 1-15,0 1-4 0,1 0 0 16,0-1 0-16,2-2 0 0,3 4-4 15,0-2 1-15,1 0 0 0,3 2 1 0,-1-1 0 16,3-1-1-16,0 3 5 0,2-3-1 16,2 1-1-16,1 1 0 0,-2-4-1 0,2 3 2 15,1-3-2-15,-1 1 2 0,1-1 3 16,1-2-2-16,1 0 0 0,2-2-1 0,0 0 2 16,1 0 1-16,4-1 1 0,-1-3 0 15,2 0 3-15,4 0 0 0,0-1 0 0,1-2-1 16,3 0-2-16,2 0-3 0,0-1 2 15,2-1 1-15,3-2-1 0,-1-1-1 0,0 1 2 16,1-1 0-16,-1 0 0 0,-1-2 0 16,0 2 0-16,-2-2 2 0,-2-1-2 15,-1 3 3-15,-3-1 0 0,-1 0-1 0,-4 1-3 16,-3 0 1-16,-2 0 1 0,0 1-1 15,-2-2 0-15,-1 2 0 0,-1-2 2 0,-2 2 2 16,0 2-2-16,-3-2 3 0,1-4-2 16,-3 3 2-16,2-2-2 0,-1 0 1 15,-3-2 0-15,3 2 1 0,-4-3 0 0,2 2 0 16,-2 0 0-16,-3-1 0 0,1-1-3 15,-1 1-2-15,-1 1 3 0,-1-2 0 0,1 4-1 16,-3-3 0-16,0 1 2 0,-1 1 2 16,0-1 0-16,-1 1-2 0,0 2 2 15,-1-2 1-15,-2 1-2 0,1 2 1 0,-2-1-2 16,-1-1-2-16,0 0-2 0,-3 2-2 15,0-1 0-15,-4-1 0 0,-1 0 0 0,-1 1 2 16,-1 0 0-16,-2 0 1 0,-1 1-1 16,-1-4-1-16,-1 4-1 0,1 0-2 15,0 2 3-15,-1-1 0 0,1 2-1 0,0 0 0 16,0 1 0-16,-1 1-3 0,3 0 2 15,-1 1-1-15,2 1 3 0,-2 0-1 0,4 1 2 16,-3-1 0-16,3 2 1 0,-1 0-1 16,2-2 1-16,0 1 1 0,0 1-3 15,-1-2 2-15,1 0-2 0,-2 0 2 0,2 0-3 16,0 0-1-16,-1 0 2 0,3 0-1 0,-2 0 2 15,1 2-1-15,-1 1 1 0,0 0 0 16,2 1-4-16,-2 2 3 0,0-1-2 16,0 0 0-16,2 0 2 0,-2 3 1 0,1-1 1 15,-1-1-2-15,0-1 2 0,2 3 0 16,0 0-1-16,-1-1-3 0,2 0 2 0,1 0 1 15,0 1-1-15,1-2 0 0,0-1 1 16,3 2 0-16,-2-1 2 0,2 0-2 16,2-2 0-16,-1 1 0 0,1 0 0 0,-2-1 0 15,1 4-1-15,-1-2 0 0,2-2 2 16,-2 3-1-16,-1 0 0 0,1 0-1 0,-1 1-1 15,1 1 0-15,-2 1-1 0,2 2-2 16,0-1 0-16,1 3 1 0,1-2-1 16,-1 2 0-16,3 1-2 0,-1 0 4 0,1 1-3 15,4 0 4-15,0 0-3 0,1 1 2 16,2 2 3-16,2 0-2 0,0-1 0 0,2-1-2 15,-1 0 3-15,2 1 2 0,2-2-3 16,-1-1 1-16,0-1 2 0,1 1-1 16,0-1-1-16,1 1 0 0,-1-3 2 0,1 1-1 15,-1-1-1-15,3 0 1 0,-2 2-2 16,1-2 0-16,2 0 1 0,0 1 0 0,1-1 1 15,0-2-1-15,1 2 1 0,-1-1 0 16,3 0-3-16,-1-3 1 0,0-1-1 16,0 0 1-16,1 0 1 0,0 0 1 0,1-2 2 15,0-1 1-15,0 1 2 0,1 0 1 16,1 0-3-16,-1 1-2 0,0-2-1 0,1 2-1 15,-1-1 7-15,0 1-1 0,-1-1-2 16,0 2-1-16,1-3 1 0,-1 1-1 0,3 2-9 16,0-4 2-16,0 2 5 0,2-3 0 15,1 0 7-15,2 0 0 0,-1-2 1 0,3-2-1 16,0 0-2-16,1 1 0 0,0 0-7 15,2-2-1-15,-3 1 2 0,3 0-2 0,-2-1 1 16,1 0 1-16,-1 0 0 0,0 0 1 16,1 0 0-16,-1 1 0 0,-1-1 0 15,0-1 0-15,1 4 0 0,0-5 4 0,-2 2-3 16,2-3-1-16,2 1-1 0,-2-1 2 15,1 0 1-15,1-1 0 0,1 0 0 0,-2-2 1 16,0 0 2-16,1 1-2 0,-1-2-2 16,-1 2-1-16,0-3 0 0,-2 3 1 15,1-1-1-15,-3-1 3 0,-1 2-3 0,-1-1 0 16,1-1 0-16,0 2 1 0,-1-3-1 15,1 3 0-15,-2-2 2 0,-1 2 1 0,2-3 2 16,-4 3-1-16,1-3 3 0,-1 1 6 16,-3 2 8-16,-3 0 14 0,0-3 6 15,-1 1 9-15,-2 0 2 0,0-1-2 0,-2 1-2 16,0-1-9-16,-1 0-8 0,0 1-5 15,0-2-4-15,1 1-4 0,-3-1-8 0,2 2-2 16,-2-2-1-16,0 1-2 0,0-4-2 16,-1 4 1-16,-2-3 3 0,0 0 1 15,0-2 3-15,-2 2 1 0,-1 0 4 0,-2 0 0 16,1-2-2-16,-1 1-2 0,-1-1-3 15,-1 1-1-15,1 1-1 0,-2-2 1 0,2 3-1 16,-2 0 3-16,0-1-2 0,-2 0 0 16,3-1 0-16,-4 2-2 0,-1-1 1 15,0 1 0-15,-1 0 2 0,-1 0-2 0,-2 1 0 16,0 0-2-16,1-1-3 0,-3 3-1 15,1 0-1-15,-1 0-2 0,-1 2 1 0,2 0 2 16,-2 1 0-16,2-2-1 0,-1 3 1 16,1-1 2-16,1 2-3 0,-1-2 0 0,-1 0 0 15,1 4-1-15,0-3 0 0,-1 1 0 16,1 1-1-16,-2-2 1 0,0 2 0 0,-2 0 1 15,1 3-1-15,-4-2 1 0,0-1-1 16,-1 4-1-16,-2-2 2 0,-1 0-2 16,-4 2 0-16,-1 2-3 0,0 0-8 0,-2 0-41 15,0 3-133-15,-1-1-142 0,-7 0-214 16,-4 5-233-16,-9-1-115 0,-4 4-24 0,-3 0 96 15,-5 2 124-15,-1 1 205 0</inkml:trace>
</inkml:ink>
</file>

<file path=ppt/ink/ink2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8:25.4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56B3B53-61C2-4B95-B06B-03B8E4E40D7E}" emma:medium="tactile" emma:mode="ink">
          <msink:context xmlns:msink="http://schemas.microsoft.com/ink/2010/main" type="writingRegion" rotatedBoundingBox="19598,12033 29797,9413 31296,15252 21098,17872"/>
        </emma:interpretation>
      </emma:emma>
    </inkml:annotationXML>
    <inkml:traceGroup>
      <inkml:annotationXML>
        <emma:emma xmlns:emma="http://www.w3.org/2003/04/emma" version="1.0">
          <emma:interpretation id="{D57DDA4F-0B94-4F05-BB00-9DE2095A8D46}" emma:medium="tactile" emma:mode="ink">
            <msink:context xmlns:msink="http://schemas.microsoft.com/ink/2010/main" type="paragraph" rotatedBoundingBox="19840,11970 29797,9413 30102,10604 20146,13161" alignmentLevel="1"/>
          </emma:interpretation>
        </emma:emma>
      </inkml:annotationXML>
      <inkml:traceGroup>
        <inkml:annotationXML>
          <emma:emma xmlns:emma="http://www.w3.org/2003/04/emma" version="1.0">
            <emma:interpretation id="{D9D4E55E-9EA4-4286-AD31-22ABDB2DCDD7}" emma:medium="tactile" emma:mode="ink">
              <msink:context xmlns:msink="http://schemas.microsoft.com/ink/2010/main" type="line" rotatedBoundingBox="19840,11970 29797,9413 30102,10604 20146,13161"/>
            </emma:interpretation>
          </emma:emma>
        </inkml:annotationXML>
        <inkml:traceGroup>
          <inkml:annotationXML>
            <emma:emma xmlns:emma="http://www.w3.org/2003/04/emma" version="1.0">
              <emma:interpretation id="{D87C26C5-6483-41F2-A314-9C39FBA3CEE1}" emma:medium="tactile" emma:mode="ink">
                <msink:context xmlns:msink="http://schemas.microsoft.com/ink/2010/main" type="inkWord" rotatedBoundingBox="19897,12192 21151,11870 21379,12759 20125,13081">
                  <msink:destinationLink direction="with" ref="{937A5705-467B-4B93-AE23-588A242AE5DC}"/>
                </msink:context>
              </emma:interpretation>
              <emma:one-of disjunction-type="recognition" id="oneOf0">
                <emma:interpretation id="interp0" emma:lang="" emma:confidence="1">
                  <emma:literal/>
                </emma:interpretation>
              </emma:one-of>
            </emma:emma>
          </inkml:annotationXML>
          <inkml:trace contextRef="#ctx0" brushRef="#br0">647-1802 255 0,'-4'4'436'0,"-1"-2"56"0,1 0 35 15,0-1-67-15,1-1-75 0,2 0-24 16,0 0 19-16,-1 0 28 0,2 0 30 0,2 0 10 16,-1-1-32-16,3-1-77 0,4-2-91 15,3-2-80-15,6 2-63 0,2-3-42 0,6-2-29 16,1 2-14-16,2-2-16 0,-2 2-49 15,-2-2-154-15,0 2-147 0,-4-1-130 16,-3 0-208-16,-5 2-177 0,-1 0-51 0,-4 3 100 16,0-4 116-16,-4 5 116 0</inkml:trace>
          <inkml:trace contextRef="#ctx0" brushRef="#br0" timeOffset="200.0114">775-1701 344 0,'-14'13'489'0,"3"-5"39"0,3 0 41 16,1-3 0-16,1 0-97 0,2-3-36 15,1 1-10-15,3-2-12 0,3-1-23 16,5-2-67-16,5-1-114 0,5-1-87 0,1 1-59 16,6-3-40-16,-1-1-76 0,4 0-126 0,-1-1-111 15,1-2-100-15,-2 0-180 0,-3 0-182 16,-2 1-42-16,-2-1 64 0,-2 0 79 15,-2 2 80-15,0 0 171 0</inkml:trace>
          <inkml:trace contextRef="#ctx0" brushRef="#br0" timeOffset="-3209.1835">135-1601 366 0,'3'-3'474'0,"0"1"41"0,-1-2 31 16,0 1-81-16,1-3-104 0,-1 2-38 16,2-2 17-16,1 0 49 0,-3 2 44 0,0-3 18 15,0 1-25-15,-2 1-60 0,2-1-73 16,-2-1-76-16,0 0-64 0,0 0-48 15,-2 1-25-15,1 2-13 0,-2-2-7 0,1 0-6 16,-4 1-8-16,1-1-9 0,-2 1-7 16,-3 1-6-16,-1 1-6 0,-1 0-7 0,-2 2-2 15,-3 1 1-15,-2 2-1 0,0 3-1 16,-5 4 0-16,0 1-1 0,-1 3 0 15,-1 4 2-15,1 2-2 0,0 0-2 0,3 4-2 16,3 1 0-16,3 0 0 0,2-1 0 16,3 2 1-16,4-2 2 0,4-1 1 0,2-3 0 15,4-1 2-15,1-1-1 0,3-4 0 16,4 0 0-16,2-3 1 0,2-4 1 15,5-1-3-15,0-4 0 0,4-3-2 0,0-6 0 16,1-2 0-16,0-4-3 0,0-3 0 16,-3-4 1-16,-3-3 0 0,-3-2 1 0,-3-6-3 15,-5-1-1-15,-2-3 1 0,-5-4-1 0,-1 2 1 16,-4-4-2-16,-2 3 1 0,-2 4 5 15,1-1 2-15,-1 5 5 0,0 4 4 16,-1 3 8-16,3 4-1 0,0 4 1 0,1 3 0 16,-1 3-5-16,3 0-7 0,-1 4-8 15,1 5-1-15,2 1-3 0,0 7-2 0,1 3-2 16,0 3 2-16,2 7 1 0,1 4 1 15,0 2-1-15,2 3 2 0,2 0-1 16,0 4 1-16,3-1 0 0,-1 1 0 0,2 1 3 16,2-2-2-16,1-3-6 0,-1 0-9 15,2-1-22-15,1-4-33 0,-3-2-50 0,1-2-86 16,1-4-169-16,-1-5-133 0,0-2-95 15,-5-4-174-15,1-5-141 0,-2-3-12 0,-4-6 120 16,1-1 116-16,-3-2 99 0,0 2 200 16</inkml:trace>
          <inkml:trace contextRef="#ctx0" brushRef="#br0" timeOffset="12356.7068">850-1987 204 0,'-3'0'268'0,"3"0"0"0,-1 0-19 0,0 0-21 16,1-2-27-16,0 2-25 0,0-1-23 16,-2 1-17-16,2-1-15 0,-1-1-13 15,0 1-10-15,1-1-11 0,-2-1-7 0,1 1-7 16,1-1-1-16,-3 1-3 0,3-1-7 15,-1 0-6-15,-1 0-5 0,2-1-6 0,-1 1-12 16,-2-3-7-16,3 3-6 0,-3-1-4 16,2 1-4-16,0-3-3 0,-2 2 2 15,0 1 0-15,0-1 5 0,1-1-1 0,-1 4 0 16,0-2 2-16,0 0-2 0,1 0-2 15,-1-2-3-15,0 1 1 0,0 0 3 0,2 1 3 16,0 0 1-16,-1-1 5 0,1 1 3 16,0 0 4-16,1 1 2 0,0 0 3 15,0-1 7-15,0 0 5 0,0 2 4 0,0-1 8 16,-2-1 6-16,1 2 3 0,1 1-3 15,0-1-5-15,0 1-10 0,0 0-14 0,0 0-16 16,0 1-11-16,0 0-6 0,0 4-3 16,0 2 4-16,1 3 6 0,1 6 8 15,-2 1 10-15,2 5 11 0,0 6 6 0,0 2 0 16,1 4-5-16,0 2 1 0,-2 3-9 15,2 0-8-15,0 1-3 0,0-1 12 0,-1-2 18 16,1 1 16-16,1-3 17 0,-1-2 11 16,1-1 4-16,0 0-9 0,0-5-15 15,0-2-20-15,1-1-11 0,-3-3-3 0,2-4 9 16,-1 0 10-16,1-3 10 0,0-4 8 0,-1 2 1 15,1-2-2-15,-1-3-8 0,1 1-4 16,2 0 1-16,-2-2 0 0,0 1 1 0,0 0 0 16,2 0-3-16,-2-1-9 0,-2 0-7 15,3 0-6-15,-1 0-10 0,-2-2-8 16,0 2-4-16,-1-4-5 0,1 0-1 0,-2 1 1 15,1 0 2-15,-1-3 0 0,0 2 3 16,0-2-1-16,0 1-2 0,0-1-3 0,0 1-4 16,0 1-2-16,0-2-2 0,0 0-2 15,0 0 1-15,0 0-2 0,0 0 1 16,0 0-2-16,0 0 0 0,0 0 0 0,0 0-1 15,0 0 1-15,0 0-2 0,0 0 3 16,0 0 4-16,0 0-1 0,0 0 3 0,0 0 1 16,0 0 4-16,0-2-3 0,0 2-1 15,0 0 1-15,0 0-2 0,1 0-3 16,-1 0-1-16,0-1-1 0,0 1-3 0,0 0-1 15,0 0 0-15,0 0-2 0,0 0-11 16,0 0-21-16,-1 0-38 0,0 1-77 0,-1-1-146 16,-1 0-120-16,1-1-68 0,-2 0-89 15,-3-1-145-15,1 0-81 0,-1-2 64 16,-1 0 77-16,1-2 54 0,3 0 99 0</inkml:trace>
        </inkml:traceGroup>
        <inkml:traceGroup>
          <inkml:annotationXML>
            <emma:emma xmlns:emma="http://www.w3.org/2003/04/emma" version="1.0">
              <emma:interpretation id="{5C83B287-BFB9-4D73-A508-27B84815376F}" emma:medium="tactile" emma:mode="ink">
                <msink:context xmlns:msink="http://schemas.microsoft.com/ink/2010/main" type="inkWord" rotatedBoundingBox="21461,11669 25004,10759 25282,11842 21740,12752">
                  <msink:destinationLink direction="with" ref="{937A5705-467B-4B93-AE23-588A242AE5DC}"/>
                </msink:context>
              </emma:interpretation>
              <emma:one-of disjunction-type="recognition" id="oneOf1">
                <emma:interpretation id="interp1" emma:lang="" emma:confidence="1">
                  <emma:literal/>
                </emma:interpretation>
              </emma:one-of>
            </emma:emma>
          </inkml:annotationXML>
          <inkml:trace contextRef="#ctx0" brushRef="#br0" timeOffset="5461.3124">3921-2716 58 0,'0'6'403'0,"0"0"58"0,0-1 42 0,0-1 15 0,1 0-133 16,2 1-105-16,1-1-36 0,2 2 31 16,3 1 45-16,4 3 52 0,2 0 37 0,4 3 14 15,2 2-17-15,1 2-64 0,1 2-71 16,0 1-70-16,-2 2-56 0,0 2-47 15,-3 0-38-15,-5 0-22 0,1 0-14 0,-6-1-11 16,-3 2-4-16,-5-2-2 0,-5 1 0 16,-3-3-1-16,-6-1-1 0,2-6 1 0,-2-3 0 15,0-2 1-15,3-6 0 0,2-5-1 16,1-2 0-16,1-5-1 0,4-6-3 15,4-2-6-15,6-5-8 0,4 0-8 0,4-1-14 16,2 0-13-16,3 0-11 0,1 0-2 16,1 0 1-16,0 1 3 0,0 4 11 0,-3 1 13 15,1 1 12-15,-5 0 9 0,0 3 6 16,-3 3 10-16,-2-2 16 0,-3 5 14 0,-4 0 9 15,-1 4 5-15,0 0 1 0,-4 1-5 16,0 4-12-16,-3 1-13 0,-1 4-10 0,-1 1-6 16,0 6-4-16,0-1 3 0,1 6-1 15,1 1 2-15,4 0 0 0,1 2 2 16,1-2-3-16,3 1-10 0,4-1-34 0,3-4-100 15,4-3-162-15,5-4-123 0,3-3-129 16,2-5-214-16,1-2-121 0,-1-6 17 0,-2-2 118 16,-2-6 97-16,-3-2 121 0</inkml:trace>
          <inkml:trace contextRef="#ctx0" brushRef="#br0" timeOffset="5668.3242">4543-3051 311 0,'6'-27'452'15,"4"4"47"-15,1 1 32 0,1 3-77 0,4 1-114 16,0 5-54-16,3 3 14 0,2 3 44 15,2 7 66-15,3 2 47 0,1 6 5 0,1 9-27 16,0 5-71-16,-1 10-80 0,1 5-92 16,-5 9-74-16,-6 8-45 0,-6 8-34 0,-11 6-37 15,-11 6-60-15,-8 3-181 0,-12 4-161 16,-9-1-148-16,-9 3-276 0,-9-2-127 15,-6-4-30-15,-7 0 134 0,-3-6 137 0,-1-7 132 16</inkml:trace>
          <inkml:trace contextRef="#ctx0" brushRef="#br0" timeOffset="2076.1187">1615-2111 61 0,'5'-5'407'15,"-1"-1"60"-15,1-3 39 0,-1 3 11 16,-2-1-144-16,1-1-112 0,-1 0-65 0,-2 2-26 15,0 0-6-15,0-2 13 0,-2 1 33 16,-1 1 24-16,1 0 10 0,-1 0-6 0,0-1-11 16,-1 2-17-16,0 0-26 0,0 0-28 15,0 1-20-15,-2 2-10 0,-1-2-7 16,0 3-14-16,-1-2-17 0,-1 2-18 0,-2 0-18 15,-2 1-18-15,-2 1-13 0,0 0-8 16,0 3-5-16,0 0-3 0,-2 1-2 0,2 2-2 16,-1 1 1-16,-1 0-1 0,2 4-1 15,1-2 0-15,2 3 2 0,1 0 0 0,1 0 0 16,2 1 0-16,1 0 0 0,2-1-2 15,2 1 1-15,0-4 1 0,3 2-1 0,3-2 1 16,0-1 1-16,1 1 1 0,1-3-1 16,3 0 0-16,2-2-1 0,2 0 1 0,1-1 0 15,2-3-2-15,3 0 0 0,0-1-1 16,0-1 1-16,1 0-1 0,1-1-1 15,0-1 0-15,-1 2-1 0,0-1 0 0,-1 1 0 16,-1 1-1-16,-4 1 0 0,1 2-2 16,-3 1 1-16,-1 1 0 0,-3 4 1 0,-2 1 3 15,-1 4 5-15,-4-1 4 0,-1 5 2 16,-3 2 3-16,-3-3 0 0,0 0-1 15,-1 0-2-15,-1-4-3 0,0 1-1 0,-1-2-1 16,1 0-1-16,-2-2-3 0,0-4 0 16,0 0-18-16,0-2-40 0,-2-4-97 0,1-2-130 15,-2-2-98-15,2-2-66 0,-1-5-74 16,1-1-123-16,1-1-71 0,1-3 41 15,2 0 51-15,3 0 42 0,0-3 78 0</inkml:trace>
          <inkml:trace contextRef="#ctx0" brushRef="#br0" timeOffset="2290.131">1750-2197 265 0,'16'0'465'0,"-1"2"44"0,-1 0 30 0,1 2-27 15,0 2-173-15,0 2-109 0,0 3-54 16,-1 2-28-16,0 1-18 0,-2 2-18 0,-1 0-28 15,0 3-20-15,-1-2-19 0,-2 1-17 16,-2-1-15-16,-1 1-36 0,-1-5-38 0,0 1-33 16,1-5-29-16,-1-2-71 0,-4-4-142 15,0-4-134-15,-4-5-52 0,-2-4-17 16,1-3 3-16,-1-3 59 0</inkml:trace>
          <inkml:trace contextRef="#ctx0" brushRef="#br0" timeOffset="2432.1391">1855-2302 220 0,'-5'-29'410'0,"-1"1"54"15,1 5 33-15,1 0-65 0,0 3-126 16,1 2-91-16,0 4-71 0,0 1-51 15,1 2-32-15,2 4-22 0,0 0-15 0,0 2-13 16,2 3-12-16,4 0-32 0,-1 4-77 0,1 2-144 16,-1-1-145-16,1 4-75 0,1-1-32 0,1 1 6 15,0 2 64-15</inkml:trace>
          <inkml:trace contextRef="#ctx0" brushRef="#br0" timeOffset="3027.1732">2150-2311 363 0,'3'3'449'0,"-1"-2"43"16,1 1 29-16,0-2-114 0,-2 0-133 0,2 0-90 15,-2 0-45-15,1 0-23 0,-2 0-7 16,0-2 6-16,0 1 10 0,0 1 9 15,0-1 11-15,-2 1 14 0,1-2 19 0,-2 2 6 16,2 0 1-16,-2-2 1 0,0 1-16 16,-2 1-24-16,1 0-38 0,-2 1-28 0,1 1-23 15,-2 1-24-15,-2 1-11 0,0 3-6 16,-1 1 0-16,1 1-2 0,0 1 1 0,0 2-1 15,0 2-1-15,3-2 0 0,-1 1-2 16,1 1-3-16,1 0 0 0,2-1-1 0,0-2-1 16,2-1 1-16,-2-1 0 0,3-2 1 15,0-2 3-15,1-1-2 0,2-2 4 16,1-2-5-16,2-2-1 0,1-4 2 0,2 0-4 15,1-4-3-15,0 0-2 0,2-1 4 16,-1 3-3-16,1-1-4 0,1 2-1 0,1 1-2 16,-1 2 1-16,4 6 5 0,1 3 16 15,2 6 15-15,1 4 19 0,1 7 14 16,0 1 9-16,-1 5-1 0,-1 6-7 0,-1 1-11 15,-3 3-12-15,-3 1-9 0,-4-2-8 16,-4-1-4-16,-5 1-2 0,-5-2 3 0,-5-1-3 16,-5-1-4-16,-6-4-1 0,-1-3-1 15,-3-4-3-15,-1-5-6 0,0-5 0 16,0-6 1-16,3-2-2 0,1-8 1 0,2-6 0 15,4-2 0-15,5-4 0 0,3-4 2 16,3-2-1-16,5-3-3 0,6-2 0 16,1 0-1-16,5-1-2 0,3-1-7 0,3-3-13 15,2 3-35-15,3-3-86 0,2 1-138 16,-1-1-109-16,1 1-65 0,1-2-78 0,-2-1-110 15,-2 3-90-15,-3-3 46 0,-1 0 59 0,-2 0 44 16,1 0 79-16</inkml:trace>
          <inkml:trace contextRef="#ctx0" brushRef="#br0" timeOffset="3248.1857">2590-2631 188 0,'7'-17'364'0,"0"0"58"0,-3 3 57 16,-2 1-65-16,0 2-94 0,-4 2-66 16,1 1-53-16,-2 4-52 0,-1 0-50 0,-1 4-25 15,-1 4 9-15,-2 3 36 0,0 6 80 16,-2 6 95-16,2 5 80 0,0 6 50 0,1 5 8 15,1 4-24-15,3 3-71 0,3 4-96 16,3 2-81-16,3 1-60 0,2-2-37 0,3 2-25 16,4-2-18-16,4-4-9 0,3-3-25 15,3-5-65-15,4-4-185 0,3-6-141 16,1-5-186-16,1-4-246 0,3-7-112 0,-1-4-8 15,1-5 144-15,0-1 121 0,-3-5 175 16</inkml:trace>
          <inkml:trace contextRef="#ctx0" brushRef="#br0" timeOffset="4225.2416">3077-2518 96 0,'-3'-6'423'0,"1"1"58"0,1 1 36 15,0 0 2-15,1 1-139 0,-2 0-124 16,1 3-72-16,1-2-36 0,-1 1-22 15,-1 1-12-15,2 0-14 0,0 1-15 0,0 1-4 16,0-2 42-16,3 0 50 0,0 3 48 16,-1 1 44-16,1 2 37 0,1 0 5 0,-1 4-31 15,0 2-45-15,-2 2-47 0,1 0-40 16,-2 3-35-16,-2 3-21 0,1 2-27 15,-2-1-19-15,2 1-12 0,-1 0-11 0,0 0-7 16,2-1-4-16,0-1-3 0,2 0 0 16,1-3 0-16,3-3 1 0,2-1 0 0,3-5-2 15,3-5-5-15,2-3-2 0,3-3 0 16,-1-1-3-16,2-5 1 0,-3 0 1 15,-1-2 4-15,-1-1 0 0,-3 0 2 0,-2 1 1 16,-2 1 1-16,-3 1 2 0,0 3-1 16,-1 1-3-16,-2 3-1 0,0-1 1 0,-1 3 0 15,-1 3 0-15,0 1 0 0,0 3 4 16,0 3 3-16,2 0-2 0,-1 1 0 15,2 0 0-15,2 1 0 0,-1-3 0 0,5 0 0 16,-1 0 0-16,3-3 0 0,3-2-2 16,1-3 0-16,3-4 0 0,1-4-2 0,1-3-1 15,0-2-2-15,-1-4 1 0,-3-1 0 16,0-3-3-16,-4-2-1 0,-2-3 2 0,-2-3 2 15,-3-2-2-15,-2 2 2 0,-2 1 5 16,-2 2 6-16,-2-1 2 0,-1 5 7 0,-1 3 6 16,-1 0 2-16,-1 3 1 0,0 3-3 15,-1 0-5-15,0 5-9 0,0 0-6 16,1 1-4-16,0 0-3 0,0 3-5 0,2 0-13 15,0 3-32-15,0 0-70 0,-1 1-148 16,2 2-143-16,2-1-98 0,-1 2-155 0,0-2-186 16,3 2-45-16,0 0 88 0,4-2 109 15,2 0 85-15,2-1 157 0</inkml:trace>
          <inkml:trace contextRef="#ctx0" brushRef="#br0" timeOffset="5007.2864">3557-2785 281 0,'-14'-6'409'0,"3"-2"63"0,1 3-2 0,5-1-51 16,-1 2-88-16,5-1-84 0,-2 1-76 15,3 1-56-15,3-1-39 0,2 2-23 16,4-2-18-16,2 0-13 0,5 1-8 0,2 0-6 15,5 0-1-15,2 0-6 0,0 2-9 16,2 1-12-16,1-3-37 0,-3 3-110 0,-2-2-174 16,-1 2-118-16,-4 0-54 0,-2 0-24 15,-1 2 19-15,1-2 101 0</inkml:trace>
          <inkml:trace contextRef="#ctx0" brushRef="#br0" timeOffset="4854.2775">3559-2939 345 0,'-5'-11'435'0,"1"-1"54"0,1 2 27 0,0 0-112 16,0 1-86-16,2 1-54 0,0 4-45 16,-1 0-35-16,1 1-23 0,1 3 5 0,1 1 51 15,1 3 63-15,2 4 43 0,1 4 40 16,2 2 29-16,0 5-6 0,1 0-69 15,-1 3-88-15,0 2-65 0,0 0-52 0,-2 3-33 16,1-1-24-16,-1 1-14 0,0 0-11 16,-1 2-8-16,0-3-6 0,-1-1-4 0,1-2-2 15,1-3-1-15,2-5-1 0,0-1-1 16,1-1 0-16,2-3-6 0,1-4-13 15,1 0-40-15,2-4-74 0,0-4-168 0,-2-1-148 16,0-5-103-16,-3-2-146 0,-5-2-181 16,-3 0-41-16,-5-5 106 0,-3 2 114 0,-4-1 91 15,-4 1 147-15</inkml:trace>
        </inkml:traceGroup>
        <inkml:traceGroup>
          <inkml:annotationXML>
            <emma:emma xmlns:emma="http://www.w3.org/2003/04/emma" version="1.0">
              <emma:interpretation id="{8B9968AD-2F4F-4B25-A3B4-8B184C57005B}" emma:medium="tactile" emma:mode="ink">
                <msink:context xmlns:msink="http://schemas.microsoft.com/ink/2010/main" type="inkWord" rotatedBoundingBox="25775,10446 28287,9801 28589,10976 26077,11621"/>
              </emma:interpretation>
              <emma:one-of disjunction-type="recognition" id="oneOf2">
                <emma:interpretation id="interp2" emma:lang="" emma:confidence="1">
                  <emma:literal/>
                </emma:interpretation>
              </emma:one-of>
            </emma:emma>
          </inkml:annotationXML>
          <inkml:trace contextRef="#ctx0" brushRef="#br0" timeOffset="14926.8538">7120-3412 47 0,'8'-4'424'15,"2"-2"59"-15,-2 2 36 0,-1-2 23 0,-2-1-148 16,1-1-130-16,-1 1-60 0,-1 1 15 16,-2 0 46-16,0-1 53 0,-2 3 52 0,0-2 27 15,-2 3-8-15,-2-2-52 0,-5 0-67 16,0 2-65-16,-4 1-62 0,-2 1-45 0,-4 2-25 15,-5 1-12-15,0 2-7 0,-2 2 2 0,-3 3-7 16,1-2-5-16,1 6-9 0,-1-2-9 16,2 4-7-16,3 1-10 0,-1 0-2 0,4 3-1 15,3 0-5-15,3 0 1 0,6-2-1 16,3 2 0-16,2-2 1 0,6-2-1 15,2 0 2-15,6-4 0 0,4-1-2 0,5-4-3 16,4-6-5-16,4-4-5 0,2-5-5 16,2-4-1-16,-1-4-1 0,0-3 3 0,-3-2 2 15,-3-3 6-15,-3-4 5 0,-1-2 1 0,-5-3 1 16,-3-4 1-16,-2-3 0 0,-4-2 0 0,-2-5-1 15,-3 1-1-15,-4-2 3 0,-1 0 6 16,1-1 6-16,-1 3 7 0,1 3 6 16,0 6 7-16,0 6 2 0,1 7-3 0,-2 5-7 15,2 4-4-15,0 5-9 0,-2 2-7 0,3 6-4 16,-2 6-4-16,2 7 2 0,0 3 0 15,2 6 1-15,-1 5 1 0,2 3-1 0,1 5 2 16,1 3 2-16,2 1-3 0,0 3 1 16,3-1-4-16,0 2-12 0,1 1-24 0,1-1-45 15,2-1-69-15,1-3-120 0,1-1-127 0,-1-4-73 16,3-3-57-16,-1-1-100 0,1-5-136 15,-2-3 11-15,1-4 73 0,-2-4 54 0,1-3 64 16,4-5 135-16</inkml:trace>
          <inkml:trace contextRef="#ctx0" brushRef="#br0" timeOffset="15604.8926">7835-3644 90 0,'5'-6'367'0,"2"0"50"0,-1 0 40 15,-1-2-14-15,1 2-112 0,-2 0-91 0,0 1-64 16,-1-1-41-16,-1 1-35 0,1 0-28 16,-3 0-15-16,1 1-8 0,-1 1 15 0,0 0 30 15,-1 0 49-15,1 1 54 0,-3 1 38 16,1-2 21-16,-1 2 1 0,-1 0-15 0,-2-1-42 15,-1 0-48-15,0 2-40 0,-1-1-28 0,0 1-25 16,1 0-20-16,-3 0-13 0,2 0-10 16,-1 1-7-16,-1 1-4 0,-1 2-4 0,1 0 1 15,1 1-1-15,-1 2-1 0,-1-1 0 16,-1 4 3-16,1 1-1 0,0 0 1 0,0 1-1 15,0 2 0-15,1 0 3 0,0 1-1 0,2 1 3 16,0 0 3-16,2-1 0 0,1 0 1 16,1 0-2-16,1-2 2 0,2 0-2 0,2-4-3 15,2-2 2-15,2-1 3 16,5-2-2-16,1-4-2 0,3-1-3 0,4-4-2 0,-1 0-7 15,0-1-4-15,-2-3-4 0,0 0-1 0,-2-1 2 16,-2 3 1-16,-2 1 4 0,-2-1 2 16,-1 4 2-16,-2 0-2 0,-2 1-3 0,0 1-3 15,-1 1 0-15,2 0 0 0,-3 0 4 16,1 2 6-16,1 1 14 0,-2-1 10 0,1 0 11 15,0 1 6-15,1 0 6 0,1-2 3 16,1-1-5-16,3-3-5 0,2-1-4 16,4-2-7-16,4-4-9 0,3-2-5 0,2-5-4 15,1-2-2-15,-1-1-3 0,0-5-3 0,-1-1 0 16,-1-4-1-16,-2-1-2 0,0-4 1 0,-3-4-1 15,-1-1 3-15,-3 0 13 0,-3 1 21 16,0 7 29-16,-2 3 22 0,-3 6 15 0,-2 3 8 16,0 5-12-16,1 2-19 0,-2 6-27 15,-2 2-23-15,1 4-15 0,0 5-7 0,-1 4-4 16,0 7-1-16,0 3 0 0,-1 5-4 15,2 3 4-15,0 3-1 0,1 3-1 0,0 0 2 16,1 1-4-16,0 2-10 0,1-1-42 16,-1-1-85-16,-1 0-153 0,2-1-121 0,-1-1-91 15,0-1-155-15,-1-5-166 0,0-3-27 0,-1-2 95 16,-2-5 90-16,-1-3 77 0,-1-4 160 15</inkml:trace>
          <inkml:trace contextRef="#ctx0" brushRef="#br0" timeOffset="14354.8211">5681-3172 202 0,'2'-6'429'0,"-1"0"48"0,0-2 34 15,1 0-40-15,-1 5-150 0,2-1-110 0,-3 0-78 16,1 3-42-16,1 1-24 0,-1 3 2 16,0 0 31-16,2 6 60 0,0 4 63 15,-2 1 59-15,2 1 45 0,1 4 21 0,-1 1-10 16,1 0-37-16,0 2-46 0,0-2-47 16,-1 1-44-16,1 1-42 0,0-2-34 0,-1-3-27 15,-2-1-21-15,2-2-17 0,0-3-9 16,-2-2-3-16,2-3-4 0,0-2 1 0,2-3-2 15,3-3-3-15,1-6 0 0,2-2-4 16,0-5-2-16,0-3-3 0,1-3-1 0,-1-1 2 16,-1 1 1-16,-2 3 1 0,-1 2 1 15,-2 0 0-15,-1 6-4 0,-1 3 0 0,0 4-2 16,1 3 0-16,-1 6 1 0,2 4 2 15,2 6 3-15,1 0 2 0,2 3 4 16,1 1 1-16,3 2 1 0,0-2 1 0,1-1 3 16,1-3 0-16,2-3-1 0,0 0 0 15,3-6-2-15,2-3-1 0,0-4-1 0,2-4-1 16,1-4 0-16,-1-6-2 0,-2-3 0 15,1-5 0-15,-5-3 0 0,-2-2 1 0,-4-2 1 16,0 0 12-16,-4 3 11 0,-2 4 15 16,-1 2 9-16,-4 4 4 0,1 4-1 15,0 4-9-15,-2 4-9 0,1 6-8 0,0 6 0 16,3 9 0-16,0 7 6 0,2 6 5 15,3 7 1-15,2 4-4 0,2 2-4 16,1 2-3-16,1 1-8 0,-1-1-1 0,1-4-2 16,-1-1-2-16,-3-7 0 0,-2-2-2 15,-1-7 0-15,-2-4-1 0,-1-5 0 0,-4-6 0 16,1-6-1-16,-4-7 0 0,-2-7-4 15,-4-8-5-15,-2-7-10 0,-2-9-10 0,-5-5-8 16,0-7-8-16,-3-7-4 0,2-5 1 16,-1 2 3-16,6 1 6 0,2 2 6 15,8 3 7-15,3 5 2 0,6 4 4 0,4 4 4 16,5 3 0-16,5 5-1 0,2 5 1 0,5 3 1 15,2 6 1-15,0 3-1 0,2 6 0 16,1 2 2-16,-1 3-1 0,-2 6-2 16,0 2 3-16,-2 6-3 0,-5 0 2 0,-1 3 0 15,-6 4 2-15,-3 0 1 0,-6 2 0 16,-5 0 3-16,-4-1 0 0,-7 2 2 15,-6 0 0-15,-4-1-6 0,-4-1-11 0,-3-2-16 16,-3-3-30-16,-2-3-51 0,3-5-108 16,-1-6-155-16,4-2-105 0,2-4-83 0,1-5-134 15,5-1-149-15,6-4 0 0,4 2 103 16,6-4 84-16,5 1 84 0,6 1 153 0</inkml:trace>
        </inkml:traceGroup>
        <inkml:traceGroup>
          <inkml:annotationXML>
            <emma:emma xmlns:emma="http://www.w3.org/2003/04/emma" version="1.0">
              <emma:interpretation id="{2AC18772-9BB2-47DA-AB27-5738146693A1}" emma:medium="tactile" emma:mode="ink">
                <msink:context xmlns:msink="http://schemas.microsoft.com/ink/2010/main" type="inkWord" rotatedBoundingBox="28188,10133 29871,9701 30061,10444 28379,10876"/>
              </emma:interpretation>
              <emma:one-of disjunction-type="recognition" id="oneOf3">
                <emma:interpretation id="interp3" emma:lang="" emma:confidence="1">
                  <emma:literal>ion</emma:literal>
                </emma:interpretation>
                <emma:interpretation id="interp4" emma:lang="" emma:confidence="0">
                  <emma:literal>it n</emma:literal>
                </emma:interpretation>
                <emma:interpretation id="interp5" emma:lang="" emma:confidence="0">
                  <emma:literal>in n</emma:literal>
                </emma:interpretation>
                <emma:interpretation id="interp6" emma:lang="" emma:confidence="0">
                  <emma:literal>no n</emma:literal>
                </emma:interpretation>
                <emma:interpretation id="interp7" emma:lang="" emma:confidence="0">
                  <emma:literal>20 n</emma:literal>
                </emma:interpretation>
              </emma:one-of>
            </emma:emma>
          </inkml:annotationXML>
          <inkml:trace contextRef="#ctx0" brushRef="#br0" timeOffset="15821.905">8048-3663 205 0,'7'-14'420'0,"1"2"48"0,3 0 35 15,1-2-42-15,2 5-145 0,1-1-104 0,2 1-63 16,1 2-34-16,0 1-13 0,1 0-5 16,-1 4 12-16,1 0 15 0,-1 4 18 0,1 0 14 15,-1 2 10-15,-2 1 5 0,1 2-15 16,-2 2-18-16,0 3-24 0,-1 1-27 0,-2 2-28 15,-1 3-26-15,0 0-15 0,-4-1-34 0,0 5-69 16,-3-2-75-16,0-1-52 0,-1-2-47 16,0-1-79-16,-2-2-120 0,2-4-97 15,0-2-14-15,1-5 4 0,1-4 20 0,1-4 71 16</inkml:trace>
          <inkml:trace contextRef="#ctx0" brushRef="#br0" timeOffset="15978.9139">8465-3949 304 0,'-5'-23'403'0,"3"1"35"16,0 5 28-16,1 2-106 0,-2 2-122 0,3 1-76 15,-1 4-50-15,1-2-30 0,1 4-29 16,2 3-22-16,1-1-23 0,2 3-38 0,0 0-59 16,1 1-92-16,0 2-132 0,-1-1-94 15,1 0-45-15,-1 2 2 0,3-2 39 0</inkml:trace>
          <inkml:trace contextRef="#ctx0" brushRef="#br0" timeOffset="16255.9298">8623-4005 19 0,'0'17'326'0,"0"0"68"16,-2 0 57-16,1 4-3 0,1-3-85 15,1 2-69-15,1-1-57 0,2 1-33 0,0-2-3 16,3-1 7-16,0 3 22 0,1-3 40 16,3-3 39-16,3 0 17 0,1-2-19 0,3-2-30 15,1-4-38-15,3-2-52 0,-1-2-55 0,-1-3-34 16,-1-1-18-16,-2-4 0 0,-3 0 2 15,-5-1 2-15,0-3 0 0,-5-2-10 0,-2-1-15 16,-4-2-19-16,-4-2-14 0,-1 1-9 16,-4 0-7-16,-1 3-4 0,-2 0-4 0,0 2-2 15,-1 2-7-15,2 2-19 0,-1 2-48 16,3 0-105-16,0 1-153 0,5 0-98 0,2 1-108 15,3 0-151-15,2 0-133 0,2-1 10 0,4-2 102 16,4 2 72-16,1 1 99 0</inkml:trace>
          <inkml:trace contextRef="#ctx0" brushRef="#br0" timeOffset="16591.949">8977-3947 92 0,'13'10'358'0,"-1"-3"62"0,-1 2 50 16,0 1-11-16,-1 0-114 0,-1-1-78 16,2 1-40-16,2 2-16 0,2 0 9 15,0-1 31-15,3 2 45 0,-1-2 34 0,-2 1 7 16,0-4-28-16,-3 1-52 0,-2 0-65 0,-2-3-63 15,-2-3-54-15,-2 1-33 0,0 0-16 16,-1-2-9-16,-2 1-6 0,-2-2-12 0,-2 1-21 16,-3-2-41-16,-1-2-58 0,-2 0-51 15,-2-4-31-15,1 0-17 0,2-3 8 0,1-5 29 16,3-1 52-16,4-5 48 0,3-1 30 0,5-2 26 15,3 0 20-15,5-2 27 0,6 2 20 16,3 2 27-16,4 3 32 0,3 2 26 16,2 4 30-16,5 5 25 0,-2 3 26 0,1 4 8 15,1 5-10-15,-2 3-2 0,3 4-20 0,-2 2-30 16,1 4-40-16,-4 2-31 0,0 0-18 15,-5 2-32-15,-4 1-51 0,-5 0-114 0,-6 1-157 16,-5 1-120-16,-8 1-200 0,-3 1-211 16,-5 0-84-16,-2 1 43 0,0-2 120 0,-3 1 100 15,-1 1 188-15</inkml:trace>
        </inkml:traceGroup>
      </inkml:traceGroup>
    </inkml:traceGroup>
    <inkml:traceGroup>
      <inkml:annotationXML>
        <emma:emma xmlns:emma="http://www.w3.org/2003/04/emma" version="1.0">
          <emma:interpretation id="{5BE26626-46CB-4EBF-853D-6598144D3FB4}" emma:medium="tactile" emma:mode="ink">
            <msink:context xmlns:msink="http://schemas.microsoft.com/ink/2010/main" type="paragraph" rotatedBoundingBox="20149,13979 24442,13359 24554,14131 20261,14751" alignmentLevel="1"/>
          </emma:interpretation>
        </emma:emma>
      </inkml:annotationXML>
      <inkml:traceGroup>
        <inkml:annotationXML>
          <emma:emma xmlns:emma="http://www.w3.org/2003/04/emma" version="1.0">
            <emma:interpretation id="{23DEE0B5-5F56-4ECC-82F4-049C8BD933CF}" emma:medium="tactile" emma:mode="ink">
              <msink:context xmlns:msink="http://schemas.microsoft.com/ink/2010/main" type="line" rotatedBoundingBox="20149,13979 24442,13359 24554,14131 20261,14751"/>
            </emma:interpretation>
          </emma:emma>
        </inkml:annotationXML>
        <inkml:traceGroup>
          <inkml:annotationXML>
            <emma:emma xmlns:emma="http://www.w3.org/2003/04/emma" version="1.0">
              <emma:interpretation id="{D6BB00A1-6B89-4FE6-B3AD-BBEED50ECE69}" emma:medium="tactile" emma:mode="ink">
                <msink:context xmlns:msink="http://schemas.microsoft.com/ink/2010/main" type="inkWord" rotatedBoundingBox="20149,13979 24442,13359 24554,14131 20261,14751"/>
              </emma:interpretation>
              <emma:one-of disjunction-type="recognition" id="oneOf4">
                <emma:interpretation id="interp8" emma:lang="" emma:confidence="1">
                  <emma:literal>I</emma:literal>
                </emma:interpretation>
                <emma:interpretation id="interp9" emma:lang="" emma:confidence="0">
                  <emma:literal>•</emma:literal>
                </emma:interpretation>
                <emma:interpretation id="interp10" emma:lang="" emma:confidence="0">
                  <emma:literal>l</emma:literal>
                </emma:interpretation>
                <emma:interpretation id="interp11" emma:lang="" emma:confidence="0">
                  <emma:literal>d</emma:literal>
                </emma:interpretation>
                <emma:interpretation id="interp12" emma:lang="" emma:confidence="0">
                  <emma:literal>a</emma:literal>
                </emma:interpretation>
              </emma:one-of>
            </emma:emma>
          </inkml:annotationXML>
          <inkml:trace contextRef="#ctx0" brushRef="#br0" timeOffset="-867117.5963">0 347 224 0,'4'-6'377'0,"1"2"42"0,-3-2 38 15,0 2-77-15,-2 1-94 0,0-1-69 16,0 1-47-16,0-3-39 0,0 3-34 0,-2 0-31 15,2-1-23-15,0 2-12 0,0-1-10 16,0 1-1-16,0 1 0 0,0 0 3 16,0-2 2-16,2 2 6 0,-2 1 12 0,0-2 12 15,1 1 21-15,0 1 29 0,-1-1 33 16,2 0 33-16,-1 1 27 0,-1 0 17 0,2 0 2 15,-1 0-20-15,-1 0-31 0,0 0-36 16,0 0-40-16,0 0-30 0,0 2-24 0,0-1-12 16,3 3-4-16,-2 1-1 0,2 1 9 15,0 1 20-15,2 2 23 0,-1 1 14 16,2 0 15-16,-1 1 9 0,-1 0-1 0,2 1-16 15,-1-1-21-15,1 1-18 0,-1-1-14 16,1 0-14-16,-1 0-8 0,1 1-6 0,-1-1 0 16,2 0 1-16,-1 0 1 0,1-2 0 15,-1 1 3-15,3-3 1 0,0-1 1 16,1 1 3-16,2-2 2 0,4-4 0 0,3-1-1 15,4-5-3-15,7-3-4 0,5-2-6 16,5-8-5-16,5-2-1 0,7-3-3 0,3-5-1 16,6-2 1-16,2-2-1 0,2-3 0 15,-1 0 0-15,1 2 1 0,-5 2 0 16,-2 3 0-16,-3 1 0 0,-3 4 0 0,-5 3-1 15,-1 1-3-15,-4 3 2 0,0 3-2 16,-4 4-2-16,-4-1 0 0,-3 3 0 0,-4 0-1 16,-2 1-3-16,-3 0-3 0,-4 3-5 15,-2 0-15-15,-2 2-19 0,-4 0-33 0,-1 0-56 16,-2-1-80-16,-1 1-88 0,-2 1-71 15,0-1-31-15,-1-1-8 0,-1 0-20 0,1 0-46 16,-3 2-69-16,0 0-10 0,0 0 5 16,2 0 14-16,0 1 65 0</inkml:trace>
          <inkml:trace contextRef="#ctx0" brushRef="#br0" timeOffset="-866131.5399">2092 1 225 0,'0'-1'333'0,"-1"-2"54"0,-1 1-7 16,2 0-34-16,-1-2-45 0,1 0-48 0,-3 2-46 15,2-2-45-15,-1 1-44 0,0 0-37 16,0 0-21-16,1-1-8 0,-1 0 1 0,0 2 13 16,-1-1 25-16,0 2 34 0,0-1 27 15,-1-1 24-15,-1 1 21 0,-2-1 7 16,0 1 1-16,-1 0-8 0,-2 1-11 0,-1 1-16 15,0 0-20-15,-3 3-21 0,-1-2-23 16,0 4-24-16,-3-1-21 0,2 3-13 0,-3 2-9 16,-1 2-4-16,2 3-5 0,-1 1-2 15,3 2-3-15,1 0-5 0,-1 0-6 16,5 1-4-16,3 0-1 0,3-2-4 0,3 0 0 15,2-1-3-15,6-1 2 0,2 0-2 16,4-4 1-16,5-3 1 0,5 1 2 0,4-6-1 16,3-2 1-16,3-2-2 0,-2-6 0 15,0 0 0-15,-1-3 1 0,-4-5 1 16,-2-1 1-16,-2-2 0 0,-3 0 1 0,-5-2 5 15,0 3 16-15,-5 0 18 0,-1 3 13 16,-3 3 13-16,-1 2 5 0,0 2-2 0,-3 4-15 16,0-2-15-16,0 5-12 0,-3 2-12 15,0 5-9-15,0 0-5 0,2 1-4 16,-2 5-3-16,0 1-4 0,3 0 1 0,0 1 2 15,0 1 1-15,3 1 0 0,0 0 1 0,0-2-3 16,2 0-5-16,1 0-12 0,1-1-34 16,1-1-57-16,0-2-109 0,2-3-126 0,1 2-87 15,1-4-39-15,0-1-25 0,4-3-41 16,0-1-21-16,-1-1-24 0,0-2 10 15,0-2 9-15,2 0 33 0,1-2 88 0</inkml:trace>
          <inkml:trace contextRef="#ctx0" brushRef="#br0" timeOffset="-865715.5161">2546-89 228 0,'-8'-3'378'0,"-1"0"51"0,0 3 48 0,-4 3-81 15,2 1-91-15,-1 6-73 0,0 0-50 16,-1 3-41-16,4 2-29 0,-1 2-5 0,2 3 6 15,4 1 5-15,1 2 0 0,4-1-3 16,3 0-17-16,5-1-21 0,2-3-28 16,5 1-14-16,3-5-10 0,5-1-7 0,3-5-13 15,5-3-41-15,1-5-39 0,1-5-30 16,2-5-20-16,-2-5-15 0,-2-6-4 0,-2-4 26 15,-5-4 32-15,-4-5 27 0,-6-1 17 16,-3-5 14-16,-5-3 13 0,-2-2 13 0,-3 0 10 16,-4 3 8-16,1 3 8 0,-2 3 9 15,-1 7 15-15,1 3 15 16,-1 7 5-16,2 6 7 0,-3 3 17 0,3 4 25 0,-2 6 35 15,1 6 43-15,1 5 48 0,1 7 35 16,2 3 12-16,2 4-13 0,1 5-36 0,2 2-53 16,1 4-58-16,1 1-44 0,0 1-32 15,2 0-20-15,-1 3-15 0,1-3-7 16,1-1-7-16,-3-1-31 0,1-4-125 0,-3-3-131 15,1-6-106-15,-3-4-196 0,1-4-193 16,-4-6-74-16,-2-2 70 0,-2-6 101 0,-3-4 89 16,-2-6 190-16</inkml:trace>
          <inkml:trace contextRef="#ctx0" brushRef="#br0" timeOffset="-865301.4924">2819-68 254 0,'0'0'427'0,"0"0"46"0,0 0 32 16,3 0-71-16,0 0-127 0,1-4-106 15,4 4-70-15,5-4-41 0,0 2-34 0,5-4-23 16,3 2-17-16,1 0-7 0,1 1-5 16,-1 0-3-16,2 3 1 0,-2 0 0 15,0 4-1-15,-2 1 7 0,0 4 17 0,-1 1 23 16,-3 2 30-16,-1 2 27 0,-1 3 47 15,-3-1 51-15,-1 1 38 0,-2-1 21 0,-1-1 9 16,0-1-2-16,-2-2-29 0,0-2-48 16,-1-1-41-16,0-2-37 0,1-4-31 15,2-2-23-15,1-5-14 0,2 0-12 0,1-5-10 16,1-5-8-16,1-1-5 0,-1-1-4 15,1-3 0-15,-2 2-1 0,-2-2 0 0,-1 2 2 16,-1 3 4-16,-1 3 3 0,-2 2 0 16,0 2 0-16,-1 4-1 0,0 3 0 15,-1 5 7-15,1 3 6 0,1 8 2 0,-1 0 2 16,1 4 1-16,2 1-4 0,0 2-10 15,1 0-8-15,0 0-4 0,1-1-6 0,1-2-27 16,-1-1-91-16,0-4-157 0,0-4-108 16,3-4-143-16,-2-3-188 0,0-5-135 15,1-6 6-15,-3-1 113 0,2-6 80 0,0-1 134 16</inkml:trace>
          <inkml:trace contextRef="#ctx0" brushRef="#br0" timeOffset="-864679.4568">3664-156 280 0,'0'0'356'16,"0"-1"53"-16,1-1 1 0,-1 1-50 0,0 1-60 16,2-1-57-16,-2 0-50 0,0 1-49 15,0-3-47-15,0 2-35 0,0-1-18 16,0-2-2-16,0 1 4 0,-2 0 9 0,1-3 15 15,-1 2 16-15,1 1 18 0,-2 0 20 16,1-3 15-16,-3 4 14 0,1-1 3 0,-1 0-3 16,-1 1-15-16,-1 2-20 0,-1 3-21 15,-1 0-16-15,-1 1-14 0,-2 4-8 16,1 2-2-16,-2 1 2 0,4 4 3 0,-1-2-3 15,0 4-5-15,2 2-6 0,3-4-9 16,0 5-8-16,3-3-8 0,0-1-7 0,4 2-3 16,0-4-3-16,3-1 1 0,1-2-1 15,4-2-2-15,2-4 1 0,4-2 0 0,0-5 0 16,3-3-1-16,1-1-2 0,-1-4-2 15,0-1 1-15,0-2-3 0,-2 2 0 0,-1-2-1 16,-2 5-2-16,0 0-1 0,-2 1-2 16,1 2-1-16,-1 2-1 0,-1 3 0 15,1 0 3-15,1 0 7 0,0 2 22 0,1 0 30 16,0 1 28-16,0-2 18 0,1 0 9 15,1-3 1-15,2 1-16 0,0-3-30 0,3-5-26 16,-1-4-17-16,2-3-13 0,-1-3-13 16,0-5-14-16,-1-4-13 0,-1-2-12 15,1-6-15-15,-4-3-13 0,-2-4-5 0,-2-3 0 16,-2-4 8-16,-3 0 8 0,-2 0 13 15,-2 5 17-15,-3 6 14 0,-1 5 11 0,-3 6 6 16,-5 7 3-16,0 5 2 0,-6 6-4 16,-2 7 4-16,-2 6-1 0,-2 7 1 15,2 5 7-15,0 6 7 0,4 4 3 0,2 6-3 16,4 3 4-16,6 0-2 0,3 5-3 0,7 0-5 15,4-1-3-15,7 1-2 0,4-1-6 16,4-5-81-16,3 2-147 0,4-3-102 0,-2-4-188 16,0-1-223-16,-1-4-115 0,-4-1 16 15,-3 2 111-15,-1-1 85 0,-4-1 177 16</inkml:trace>
        </inkml:traceGroup>
      </inkml:traceGroup>
    </inkml:traceGroup>
    <inkml:traceGroup>
      <inkml:annotationXML>
        <emma:emma xmlns:emma="http://www.w3.org/2003/04/emma" version="1.0">
          <emma:interpretation id="{D0E48CDC-3315-4E21-B7EA-FEEB17CA6471}" emma:medium="tactile" emma:mode="ink">
            <msink:context xmlns:msink="http://schemas.microsoft.com/ink/2010/main" type="paragraph" rotatedBoundingBox="20895,16601 24255,16192 24358,17036 20997,17445" alignmentLevel="1"/>
          </emma:interpretation>
        </emma:emma>
      </inkml:annotationXML>
      <inkml:traceGroup>
        <inkml:annotationXML>
          <emma:emma xmlns:emma="http://www.w3.org/2003/04/emma" version="1.0">
            <emma:interpretation id="{816D052C-CF9F-484A-864D-3BAE92A71556}" emma:medium="tactile" emma:mode="ink">
              <msink:context xmlns:msink="http://schemas.microsoft.com/ink/2010/main" type="line" rotatedBoundingBox="20895,16601 24255,16192 24358,17036 20997,17445"/>
            </emma:interpretation>
          </emma:emma>
        </inkml:annotationXML>
        <inkml:traceGroup>
          <inkml:annotationXML>
            <emma:emma xmlns:emma="http://www.w3.org/2003/04/emma" version="1.0">
              <emma:interpretation id="{EA2064B4-B1D5-4AF4-BD4D-1E39A29613EC}" emma:medium="tactile" emma:mode="ink">
                <msink:context xmlns:msink="http://schemas.microsoft.com/ink/2010/main" type="inkWord" rotatedBoundingBox="20895,16601 24255,16192 24358,17036 20997,17445"/>
              </emma:interpretation>
              <emma:one-of disjunction-type="recognition" id="oneOf5">
                <emma:interpretation id="interp13" emma:lang="" emma:confidence="1">
                  <emma:literal/>
                </emma:interpretation>
              </emma:one-of>
            </emma:emma>
          </inkml:annotationXML>
          <inkml:trace contextRef="#ctx0" brushRef="#br0" timeOffset="-861911.2985">964 2967 124 0,'0'-4'338'15,"2"-1"61"-15,-2 0 47 0,2 0-49 16,0 0-62-16,1-1-64 0,-1 0-54 0,1-1-49 16,1 0-33-16,-1 1-9 0,0-1 23 15,-2 1 58-15,0 0 66 0,1 1 54 16,-2 0 36-16,-2 0 11 0,1 1-23 0,-2 0-59 15,-1-2-64-15,0 3-54 0,-4-1-48 16,1 1-39-16,-3 0-24 0,-2 2-18 0,-3 2-12 16,0 2-10-16,-2 3-8 0,-2 2-4 15,1 4-4-15,-1 1-3 0,0 5-1 16,1 0 0-16,3 2 0 0,1 1-1 0,3 2-1 15,3-2 0-15,2-1 0 0,5-1-2 16,2-3 1-16,5-1 1 0,3-3 1 0,6-4 1 16,6-4 1-16,4-4 0 0,4-8-2 15,2-3-2-15,4-5-2 0,0-3-3 16,-2-4-3-16,-1-6 1 0,-2-3-2 0,-4-3 2 15,-2-5 4-15,-6-4 1 0,-3 0 3 0,-6-2 1 16,-2 2 4-16,-3 4-1 0,-2 5 2 16,-2 3 4-16,0 6 3 0,0 6-1 15,-2 3 0-15,1 4-3 0,1 5-2 0,0 2-4 16,0 4-3-16,1 6 0 0,1 3-1 0,2 4 0 15,0 3 3-15,3 3-1 0,0 2 0 16,4 3 1-16,1 0-1 0,3 0 2 16,0 1-3-16,2 1-6 0,2-2-14 15,0 1-37-15,2-4-107 0,0 1-157 0,-1-4-107 16,2 1-100-16,-1-4-164 0,-2-2-149 0,-1 1 8 15,-3-4 104-15,0 2 79 0,0-2 92 16,-2-1 168-16</inkml:trace>
          <inkml:trace contextRef="#ctx0" brushRef="#br0" timeOffset="-861567.2788">1649 2885 295 0,'3'1'443'0,"0"1"45"0,-1-2 30 15,4 0-85-15,-1 0-139 0,4-2-111 16,2-2-67-16,1-2-44 0,5-1-29 0,0-2-19 15,3-1-8-15,0-3-8 0,1 0-4 16,-2-3-2-16,-2 0-1 0,-4-2 1 0,0-1 3 16,-5-1 15-16,-4 1 32 0,-2 2 49 15,-2 2 62-15,-5 1 73 0,-1 4 58 0,-3 2 36 16,-2 1 6-16,-1 3-20 0,-3 4-39 15,-3 4-54-15,0 3-50 0,-1 4-41 16,1 2-30-16,1 1-23 0,2 4-21 0,2 1-16 16,0 1-12-16,4 1-10 0,2-1-8 15,3 4-4-15,2-5-3 0,5 3-4 0,4-4 0 16,4-1-3-16,4-1-11 0,4-2-35 15,6-2-85-15,2-6-139 0,5-2-108 16,2-4-82-16,2-3-135 0,-1-3-126 0,-1-1-52 16,-2-3 64-16,-4 0 70 0,1 0 62 15,-4-1 134-15</inkml:trace>
          <inkml:trace contextRef="#ctx0" brushRef="#br0" timeOffset="-861181.2567">2335 2663 52 0,'-5'-8'411'0,"-1"1"62"0,1 0 35 16,-2-1 7-16,-1 0-134 0,0 2-134 16,-1 1-89-16,0 0-48 0,0 1-31 15,0 1-17-15,-1 2-9 0,1-1-8 0,0 4-12 16,1-1-9-16,0 2-4 0,1 1-1 0,0 1-3 15,0 0 5-15,2 1 5 0,1 2 6 16,1 0 7-16,1 0 4 0,2 2 8 0,2 1 25 16,1 1 42-16,1 2 39 0,1-1 37 15,1-1 37-15,1 4 30 0,-1-2 2 0,3 1-14 16,-1 1-22-16,0 0-24 0,0 1-34 15,-1-1-31-15,-1 0-29 0,-1 0-25 16,-2 1-24-16,-2-2-17 0,-1 1-8 0,-2-3-8 16,-2 3-6-16,-2-1-5 0,-2-1-2 15,-2-2-3-15,1-1-7 0,-4-2-9 16,1-2-23-16,-1-3-64 0,1-3-144 0,1-4-139 15,1-5-84-15,4-5-126 0,0-4-135 16,2-2-100-16,3 0 58 0,1-4 93 0,2 0 62 16,4 1 120-16</inkml:trace>
          <inkml:trace contextRef="#ctx0" brushRef="#br0" timeOffset="-861012.2471">2448 2724 59 0,'14'17'304'0,"-2"2"47"0,1 1 43 0,-1 0-43 16,-1 1-53-16,-1 1-50 0,-2-2-47 15,0 2-41-15,-1-5-37 0,0 1-40 0,-3-4-36 16,2-3-41-16,-2-4-83 0,-2-3-122 16,0-4-149-16,-1-6-81 0,-1-4-39 0,-1-6-5 15,1-1 59-15</inkml:trace>
          <inkml:trace contextRef="#ctx0" brushRef="#br0" timeOffset="-860874.2392">2466 2531 114 0,'-8'-19'358'0,"1"4"50"0,1 3 35 0,1 1-52 15,-1 3-85-15,4 2-89 0,-1 0-69 16,2 2-47-16,1 1-31 0,2 2-37 15,2 1-50-15,2 0-90 0,1 0-113 0,1 1-138 16,2-1-73-16,-2 0-31 0,2 0 11 16,1 0 68-16</inkml:trace>
          <inkml:trace contextRef="#ctx0" brushRef="#br0" timeOffset="-860218.2017">2764 2526 143 0,'6'15'436'0,"-2"-3"56"0,2 1 37 0,-1-1 1 15,-1 2-62-15,4-3-7 0,-1 4 15 16,2-2 9-16,-3 0 9 0,3 0-15 0,-1-4-82 16,0 1-126-16,0 0-101 0,-1 0-64 15,-1-3-40-15,-1 2-25 0,1-3-15 0,-2-1-9 16,0-1-7-16,-1 2-3 0,0-2-2 15,-2 0-2-15,0 2-1 0,-1-3 0 16,0 2 0-16,-1-1 1 0,1-3 4 16,0 2 1-16,-1-3 0 0,1-3-2 0,-2 0 0 15,1-3 0-15,1-1-6 0,0 0-2 0,3-5-4 16,-1 1-9-16,2-1-18 0,3 2-36 15,2-2-63-15,-1 2-104 0,1 2-108 16,4-1-73-16,-1 3-29 0,1 0 7 0,2 0 43 16,0 2 83-16,0 1 85 0,1 0 50 15,1 3 21-15,-1 0 5 0,2 0-4 0,-1 3 4 16,-1 0 14-16,1-3 22 0,1 4 23 15,-3-1 21-15,0 0 26 0,0-3 24 16,-2 3 24-16,-1 0 26 0,0-1 23 0,-2-1 21 16,1 2 18-16,-1-2 10 0,-1 0 7 15,1-1-6-15,-1-1-7 0,2 0-11 0,0-2-15 16,3 0-15-16,-1-1-12 0,2-1-9 15,0 0-6-15,1-3-5 0,1 1-1 0,-2-2-1 16,-1-1 3-16,-1 0 0 0,-2-2-5 16,-1 1 2-16,-3 1 8 0,-4-2 12 0,-2 3 20 15,-2-1 25-15,-2 0 37 0,-3 4 36 16,-2 0 34-16,-3 1 26 0,-1 3 11 15,-2-1-6-15,-1 3-10 0,-2 3-17 0,0 0-22 16,-3 3-20-16,2 4-19 0,-1-2-16 16,0 4-18-16,1 0-21 0,2 3-22 0,0 0-20 15,4 1-16-15,2 2-9 0,5-1-8 16,4 2-2-16,3-2-9 0,5 1-42 0,6-1-109 15,3-2-121-15,7-2-74 0,5-3-119 16,4-6-159-16,3-1-126 0,4-4 20 0,-1-2 74 16,2 0 50-16,0-7 105 0</inkml:trace>
          <inkml:trace contextRef="#ctx0" brushRef="#br0" timeOffset="-859913.184">3799 2603 162 0,'-2'0'423'0,"-2"0"57"0,-3 4 37 16,-2 1-36-16,-2 1-123 0,-3 1-88 0,-3 5-22 15,-1-1 21-15,1 4 31 0,-1-2 36 16,0 3 17-16,1 0-16 0,2-3-45 15,3 1-69-15,1-2-57 0,4 1-55 0,3-3-39 16,4-1-24-16,4-3-14 0,6-3-12 16,5-3-6-16,8-3-10 0,7-6-23 0,6-3-30 15,5-5-27-15,3-6-11 0,0-5-3 16,0-4 1-16,-4-4 22 0,-5-5 30 15,-5-4 29-15,-5-4 17 0,-8-2 27 0,-4 2 40 16,-5 0 34-16,-7 4 26 0,-1 5 15 16,-4 3 10-16,-3 8-11 0,-1 4-27 0,0 4-33 15,1 3-27-15,0 6-20 0,-1 5-19 16,1 3-12-16,0 8-6 0,2 8-4 16,2 6 0-16,3 7-6 0,4 8-5 0,4 7-20 15,5 5-63-15,3 7-179 0,2 6-140 16,1 6-256-16,-2 5-203 0,-2 4-93 0,-5 10 3 15,-2 0 147-15,1 7 123 0,1 1 252 16</inkml:trace>
        </inkml:traceGroup>
      </inkml:traceGroup>
    </inkml:traceGroup>
  </inkml:traceGroup>
</inkml:ink>
</file>

<file path=ppt/ink/ink2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4:09.43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E73A7A1-483E-47AC-A429-75A33D309C4F}" emma:medium="tactile" emma:mode="ink">
          <msink:context xmlns:msink="http://schemas.microsoft.com/ink/2010/main" type="inkDrawing" rotatedBoundingBox="15001,17819 16292,17808 16293,17850 15002,17861" shapeName="Other"/>
        </emma:interpretation>
      </emma:emma>
    </inkml:annotationXML>
    <inkml:trace contextRef="#ctx0" brushRef="#br0">-5060 3767 140 0,'-14'-2'392'0,"-1"0"56"15,0-2 40-15,0 2-40 0,-1 0-104 16,1 0-105-16,3-1-71 0,0 1-35 0,1-1-13 15,1 1 11-15,3 0 17 0,0 1 19 0,3 1 15 16,3-1 1-16,1 0-19 0,5 1-30 16,6-1-26-16,7 1-10 0,7-2 5 15,11 1 25-15,6-1 30 0,10 2 26 0,6-3 19 16,4 2 1-16,6-1-15 0,2 1-30 0,3 0-29 15,-1 1-26-15,3 0-24 0,-1 0-17 16,-1 1-11-16,-4 0-13 0,-5 1-10 0,-5-1-9 16,-6 2-6-16,-8-3-4 0,-8 2-3 15,-5-1-1-15,-6-1 1 0,-6 0 1 0,-4 0 4 16,-4 0 1-16,-2 0 0 0,-4 0 0 0,0 0-1 15,-1 0-3-15,-2 0-3 0,0 0-5 16,-2 0-9-16,2 0-18 0,-2 0-40 16,1 0-90-16,-1 0-143 0,-1 0-112 0,3 0-68 15,-3-1-127-15,-1 1-141 0,-2-2-48 0,-4 2 68 16,-3 2 77-16,-1-1 54 0,-1 1 133 15</inkml:trace>
  </inkml:traceGroup>
</inkml:ink>
</file>

<file path=ppt/ink/ink2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4:09.8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3333CD4-B96F-480F-9A96-E17312708B45}" emma:medium="tactile" emma:mode="ink">
          <msink:context xmlns:msink="http://schemas.microsoft.com/ink/2010/main" type="inkDrawing" rotatedBoundingBox="14826,18179 16665,18144 16666,18196 14827,18232" shapeName="Other"/>
        </emma:interpretation>
      </emma:emma>
    </inkml:annotationXML>
    <inkml:trace contextRef="#ctx0" brushRef="#br0">-5305 4087 88 0,'-25'7'349'16,"6"-1"36"-16,2-1 25 0,5-1-36 16,4-2-91-16,5 2-77 0,4-1-44 0,9-1-18 15,7 0-11-15,6-2-19 0,10 3-22 0,8-6-19 16,11 3-19-16,10 0-9 0,10-4 5 15,8 2 29-15,6 0 65 0,6-1 86 0,3 0 71 16,3-1 57-16,0 0 31 0,-1-1-2 16,-1 3-48-16,-1-2-74 0,-3 2-64 0,-6-1-60 15,-7 0-46-15,-7 1-30 0,-10 0-22 0,-7 2-11 16,-10-3-9-16,-5 2-6 0,-8-1-4 15,-6 1-4-15,-7 1-1 0,-2 0-4 0,-5 0 0 16,-1 0-2-16,-3 0-1 0,-1 0-1 16,-1 0-4-16,-2 3-9 0,1-1-34 0,-2 0-82 15,0 1-135-15,0 1-121 0,-1-1-71 16,0-1-115-16,-2 2-145 0,0-2-73 0,-3 2 56 15,0 0 77-15,-1-2 51 0,-3-1 111 0</inkml:trace>
  </inkml:traceGroup>
</inkml:ink>
</file>

<file path=ppt/ink/ink2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45.20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57D4B9C-81A6-4FE7-B401-5967B7B58114}" emma:medium="tactile" emma:mode="ink">
          <msink:context xmlns:msink="http://schemas.microsoft.com/ink/2010/main" type="inkDrawing" rotatedBoundingBox="9322,8138 13906,7895 13908,7927 9324,8170" shapeName="Other"/>
        </emma:interpretation>
      </emma:emma>
    </inkml:annotationXML>
    <inkml:trace contextRef="#ctx0" brushRef="#br0">0 260 26 0,'22'-1'190'0,"8"0"3"0,13-3-21 16,9-1-39-16,14 1-35 0,8-3-21 15,13 1-13-15,9-4-2 0,11 3 1 0,11-3 7 16,13-1 9-16,13 2 5 0,13-1 2 0,6 0-6 15,3 2-9-15,7-1-14 0,5 0-16 16,4 3-12-16,3-1-10 0,-4 1-6 0,-2 2-5 16,-2-3-1-16,-5 1-1 0,-1 1-2 15,-9-1 2-15,-5-1-5 0,-11 0-2 16,-12 0 1-16,-11 1 4 0,-13-2 8 0,-13 0 15 15,-11 3 23-15,-11-1 27 0,-9 1 27 16,-9-1 21-16,-9 2 15 0,-5 1-2 0,-5 0-12 16,-6 2-21-16,-5-2-26 0,-5 0-22 15,-1 3-22-15,-3-2-14 0,-3 1-10 16,-4 0 0-16,-2-1-5 0,0 1-5 0,-4 1-1 15,1-1 0-15,-2 1 0 0,-1 0-13 16,-1-2-16-16,1 2-25 0,-3 0-42 16,-3 0-63-16,1 0-83 0,-7 0-93 0,-2 2-80 15,-1-2-24-15,-3 0 16 0,-2-2 48 16</inkml:trace>
  </inkml:traceGroup>
</inkml:ink>
</file>

<file path=ppt/ink/ink2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45.84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092169E-957D-4F19-933D-CE9D8651842D}" emma:medium="tactile" emma:mode="ink">
          <msink:context xmlns:msink="http://schemas.microsoft.com/ink/2010/main" type="inkDrawing" rotatedBoundingBox="9473,8053 13616,7920 13617,7948 9473,8082" semanticType="strikethrough" shapeName="Other"/>
        </emma:interpretation>
      </emma:emma>
    </inkml:annotationXML>
    <inkml:trace contextRef="#ctx0" brushRef="#br0">0 154 111 0,'61'-3'185'0,"12"-1"-18"0,11-1-44 0,10 0-44 15,12-1-29-15,9 0-6 0,14-2 2 16,13 1 17-16,11 0 20 0,9 0 18 0,6 0 16 16,5-1 4-16,6 1-1 0,5 0-13 15,2 2-20-15,-3 1-16 0,-6 0-18 0,-4-2-16 16,-6 4-11-16,-5-2-7 0,-9 2-2 15,-9 0-6-15,-11-2 4 0,-13 0 11 0,-11 0 22 16,-13 3 23-16,-11-2 23 0,-12 1 16 16,-10 0 7-16,-9 0 1 0,-10 1-13 15,-8-1-17-15,-6 2-20 0,-7-2-16 0,-2 1-13 16,-6 1-14-16,-1 0-7 0,-3 0-6 15,-3 0-7-15,-1 0-2 0,-2 0 0 0,1 0-2 16,-3 0-2-16,-1 0-4 0,3 0-1 16,-3 0-17-16,2-1-36 0,-1-2-67 15,0 2-99-15,-3 1-144 0,0-1-78 0,-6 1-28 16,0-1 11-16,-3-2 55 0</inkml:trace>
  </inkml:traceGroup>
</inkml:ink>
</file>

<file path=ppt/ink/ink2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44.56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C98709C-5317-433E-B6D4-3CFA6D699E68}" emma:medium="tactile" emma:mode="ink">
          <msink:context xmlns:msink="http://schemas.microsoft.com/ink/2010/main" type="inkDrawing" rotatedBoundingBox="9246,8091 13682,7869 13684,7918 9248,8139" shapeName="Other"/>
        </emma:interpretation>
      </emma:emma>
    </inkml:annotationXML>
    <inkml:trace contextRef="#ctx0" brushRef="#br0">-4099 3039 33 0,'-21'3'208'15,"2"-3"9"-15,-2 2-10 0,1 0-33 0,0 0-38 16,1-1-31-16,1 2-22 0,0-3-14 15,2 2-8-15,1-1-7 0,1 2 1 16,3-2 2-16,0-1 2 0,4 1-1 0,0 1-1 16,4-2-3-16,1 1-4 0,4-1-6 15,2 1-5-15,7-1 1 0,6 1 0 0,8-1 5 16,9 0 2-16,10 0 5 0,13-1 4 15,10 0 2-15,11 0 1 0,14-2-1 0,9-1-3 16,12 1-3-16,10 0-5 0,13-4-10 16,12 4-6-16,8-4-9 0,7 1-3 0,4-1-4 15,4 1-2-15,4-3 0 0,2 2 0 16,0-2-1-16,-1 0-3 0,-4 0 0 0,-7 1-1 15,-2-2-2-15,-8 0-3 0,-5 1-1 16,-8 0-1-16,-10-1 1 0,-10 3 5 0,-12-2 9 16,-12 2 14-16,-10-1 5 0,-11 2 2 15,-10 0 3-15,-7 0 2 0,-10 0-2 16,-6 2 0-16,-7 2 1 0,-5 0 2 15,-5-1-3-15,-5 2-3 0,-2-2-7 0,-4 2-7 16,-4 1-7-16,1-1-5 0,-4 1-2 0,-2-1-3 16,2 1-2-16,-4 0-3 0,-1 0-3 15,-1 0-5-15,1 0-10 0,-1 0-9 16,-2 0-7-16,1 0-6 0,-1 0-6 0,-1 0-15 15,0 0-27-15,-1 0-50 0,-4 0-76 16,-3 0-89-16,-3 1-115 0,-3-1-46 0,-2 0 1 16,-1 0 40-16,0-3 74 0</inkml:trace>
  </inkml:traceGroup>
</inkml:ink>
</file>

<file path=ppt/ink/ink2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43.80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3F24BD5-1625-4755-9751-FA6FB5439571}" emma:medium="tactile" emma:mode="ink">
          <msink:context xmlns:msink="http://schemas.microsoft.com/ink/2010/main" type="inkDrawing" rotatedBoundingBox="9291,8030 13179,7890 13181,7957 9293,8097" shapeName="Other"/>
        </emma:interpretation>
      </emma:emma>
    </inkml:annotationXML>
    <inkml:trace contextRef="#ctx0" brushRef="#br0">-4160 3001 60 0,'-3'0'247'0,"2"0"24"0,-2 0-9 16,2 0-36-16,0 0-39 0,-2 0-38 0,0-2-35 16,2 2-27-16,-2-1-16 0,0 1-8 15,0-1-3-15,1 1-2 0,-1-2 1 0,0 2 7 16,0-1-3-16,-1 0-2 0,2 1-3 15,-3-2-7-15,3 2-4 0,-2 0-8 16,1 0-1-16,-1 0-2 0,0 0-3 0,-2 0-3 16,2 0-2-16,0 2-1 0,0-1-3 15,-2 0-1-15,2 1-3 0,-2-2-1 0,2 1-1 16,0 2 1-16,0-3-1 0,0 2-3 15,1-1 2-15,0-1-2 0,2 1 1 16,0 1-2-16,-1-2 0 0,0 1 0 0,0 0 0 16,1-1 2-16,-2 1-1 0,3-1-2 15,-1 0 2-15,-1 1-2 0,2-1-1 0,-1 2-4 16,1-2-2-16,0 0 1 0,0 1-3 15,1-1-1-15,1 1 0 0,0 0 1 16,3 1 0-16,1-1 2 0,4 3 1 0,5-2-2 16,3-1 1-16,7 2-2 0,5-2 0 15,6-1-3-15,8 2-1 0,8-2-1 0,9-2 0 16,6 2-3-16,9-1 2 0,6 0 2 15,10-1-1-15,7 0 2 0,11 0-1 16,9-2-1-16,6 0-2 0,7 1-1 0,4 1-1 16,3-3 7-16,1 0 3 0,0-3 2 15,2 2 2-15,-2-2-2 0,-2 1 1 16,-5-1-9-16,-5-1-3 0,-7-1-3 0,-7 1 0 0,-9 1 1 15,-9-2 2-15,-8 1 1 0,-8 1 3 16,-9 1 2-16,-6 2 1 0,-7 0 1 16,-6 1 0-16,-7 1 3 0,-5 3-3 0,-4-2 0 15,-4 1 1-15,-5 1-1 0,-1 1 0 16,-2 1-3-16,-4-2 2 0,-2 2 0 0,-3-1 0 15,-1 2 0-15,-2-2 0 0,-1-1 1 16,-1 1-1-16,-2 1-1 0,2-2-1 16,-3 0 1-16,1 2-1 0,0-2 0 0,0 0 0 15,1 0-1-15,-1 0 2 0,2 0-1 16,-2 0-1-16,0 0 1 0,0 0-1 15,-1-2 0-15,1 2 0 0,-2 0 0 0,-1 0 1 16,0 0-1-16,-1 0 0 0,0-2 1 0,0 2-1 16,-1-1 1-16,-2 1 1 0,2 0 0 15,0 0 0-15,-1-1 0 0,1 1 0 16,0 0-2-16,0 0 0 0,1 0 0 15,-2 0-1-15,3-2-1 0,-1 2 1 0,0-1 0 16,0 1 1-16,1-1 1 0,1 1 0 16,-2 0 0-16,0-2 1 0,0 2 0 0,0 0-1 15,-1 0 1-15,0 0-3 0,0-2 0 16,-1 2 0-16,1 0 0 0,-1 0 0 0,-1 0 0 15,0 0 2-15,2 0 0 0,-2 0-1 16,2 0 0-16,0 2 0 0,0-2 0 16,-1 0 1-16,1 0 0 0,0 0-1 0,0 0 0 15,-2 0 0-15,2 0 1 0,-2 0-2 16,1 0 1-16,-2 0 0 0,0 0 0 15,0 0-5-15,-2-2-3 0,1 1-3 0,-3 1-13 16,0-3-35-16,-3 2-74 0,-2-2-96 16,-3 3-113-16,-3-3-99 0,-3 2-45 0,-1-1 8 15,0 0 59-15,-3 0 92 0</inkml:trace>
  </inkml:traceGroup>
</inkml:ink>
</file>

<file path=ppt/ink/ink2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57.3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8B2AEC1-4158-477F-B6A1-E4F66F710658}" emma:medium="tactile" emma:mode="ink">
          <msink:context xmlns:msink="http://schemas.microsoft.com/ink/2010/main" type="writingRegion" rotatedBoundingBox="8380,8868 11623,8899 11616,9672 8372,9641"/>
        </emma:interpretation>
      </emma:emma>
    </inkml:annotationXML>
    <inkml:traceGroup>
      <inkml:annotationXML>
        <emma:emma xmlns:emma="http://www.w3.org/2003/04/emma" version="1.0">
          <emma:interpretation id="{56C15FC1-18B9-4D9B-A86E-22D460103A38}" emma:medium="tactile" emma:mode="ink">
            <msink:context xmlns:msink="http://schemas.microsoft.com/ink/2010/main" type="paragraph" rotatedBoundingBox="8380,8868 11623,8899 11616,9672 8372,9641" alignmentLevel="1"/>
          </emma:interpretation>
        </emma:emma>
      </inkml:annotationXML>
      <inkml:traceGroup>
        <inkml:annotationXML>
          <emma:emma xmlns:emma="http://www.w3.org/2003/04/emma" version="1.0">
            <emma:interpretation id="{6DC5942F-691F-4916-BCF7-0062CD511E9F}" emma:medium="tactile" emma:mode="ink">
              <msink:context xmlns:msink="http://schemas.microsoft.com/ink/2010/main" type="line" rotatedBoundingBox="8380,8868 11623,8899 11616,9672 8372,9641"/>
            </emma:interpretation>
          </emma:emma>
        </inkml:annotationXML>
        <inkml:traceGroup>
          <inkml:annotationXML>
            <emma:emma xmlns:emma="http://www.w3.org/2003/04/emma" version="1.0">
              <emma:interpretation id="{FF5F3349-63A9-4C9D-A266-4AA10423C0A9}" emma:medium="tactile" emma:mode="ink">
                <msink:context xmlns:msink="http://schemas.microsoft.com/ink/2010/main" type="inkWord" rotatedBoundingBox="8380,8868 11623,8899 11616,9672 8372,9641"/>
              </emma:interpretation>
              <emma:one-of disjunction-type="recognition" id="oneOf0">
                <emma:interpretation id="interp0" emma:lang="" emma:confidence="1">
                  <emma:literal/>
                </emma:interpretation>
              </emma:one-of>
            </emma:emma>
          </inkml:annotationXML>
          <inkml:trace contextRef="#ctx0" brushRef="#br0">836 311 429 0,'8'0'502'0,"0"-2"41"0,1-2 39 16,2 0-64-16,2 0-178 0,4-2-96 15,1 2-53-15,2-4-35 0,4 2-38 0,1-1-51 16,-1 0-61-16,1 0-62 0,1 1-43 15,-2-1-51-15,-4 2-152 0,-2 1-181 0,-4 3-72 16,-6 1-10-16,-5 5 3 0,-3 1 30 16,-4 4 144-16</inkml:trace>
          <inkml:trace contextRef="#ctx0" brushRef="#br0" timeOffset="144.0082">1028 390 17 0,'-15'17'417'15,"3"-1"66"-15,1-2 38 0,3-1 23 0,2-2-125 16,2-1-150-16,3-3-90 0,1 1-39 16,2-3-7-16,5 0-2 0,4-1-4 15,4-4-9-15,5 0-18 0,6-3-28 0,4 0-61 16,4-3-65-16,6-4-44 0,2 0-77 15,-1 0-190-15,-1-3-153 0,0-2-54 0,-3 2 1 16,-2-4 6-16,0 1 58 0</inkml:trace>
          <inkml:trace contextRef="#ctx0" brushRef="#br0" timeOffset="628.0359">1926 161 406 0,'-2'-2'499'0,"-1"0"58"0,-1-1 64 0,0 2-10 15,-2-1-126-15,1 2-48 0,-1 0-18 16,-2 2-8-16,-2 2-14 0,-2 3-47 0,-2 4-55 16,-2 2-46-16,-4 4-39 0,1 1-39 15,0 2-43-15,0 3-39 0,1-1-29 0,1 1-18 16,3-1-11-16,5-1-10 0,3 0-2 15,5-2-4-15,2-2 0 0,5-1-3 0,5-4-3 16,5-2-1-16,5-4 0 0,6-2-1 16,4-4-2-16,3-4 1 0,3-4-4 15,0-2 0-15,0-4-2 0,-2 1-2 0,-3-6-1 16,-5 0 0-16,-4-3 1 0,-3 1 0 15,-5 1 0-15,-6-1 3 0,-2 1 2 0,-5 2-2 16,-4-2 5-16,-5 4 1 0,-2 3-1 16,-4 0 0-16,-4 3-1 0,-4 1 1 15,-1 4-3-15,-3 2-1 0,0 1-2 0,1 2-5 16,0 3-11-16,4 1-33 0,0 2-75 15,5 0-175-15,1 3-146 0,6-1-101 0,0 2-202 16,5-1-162-16,3 0-26 0,2-2 119 0,4 2 117 16,4-2 91-16,0-3 205 0</inkml:trace>
          <inkml:trace contextRef="#ctx0" brushRef="#br0" timeOffset="-212.0122">317 449 355 0,'3'-4'479'15,"-1"-2"40"-15,-1 1 19 0,0 0-70 0,-1 1-168 16,0 0-99-16,-1 0-30 0,0 0 18 16,-1 1 51-16,-1-1 41 0,1 2 27 15,-1-1 12-15,-1 1-7 0,-2-2-33 0,-1 2-54 16,-1-2-40-16,-1 0-29 0,-2-1-18 15,-2 0-12-15,-1 2-7 0,-1-3-8 0,0 2-13 16,0 1-17-16,0-2-15 0,0 1-14 16,1 0-10-16,0 3-10 0,1 0-7 15,0 2-6-15,1 0-5 0,-1 5-6 0,1 4-2 16,0 0-1-16,-1 6 0 0,2 1 2 15,0 3-1-15,3 1 2 0,0 1 2 0,2 4 0 16,2-4-4-16,3 1 0 0,2-2 1 16,1-3 2-16,2-2 2 0,3 0-2 15,1-5 7-15,3-4 0 0,5-2-2 0,4-6-1 16,6-5-3-16,3-6-2 0,2-5-5 0,2-7-3 15,0-4 0-15,-3-5-1 0,-3-5 1 16,-5-6-1-16,-6-2 0 0,-4-7 0 0,-3 0-1 16,-5 1 0-16,-4 3-1 0,0 6 6 15,-2 6 4-15,0 7 9 0,-1 7 6 16,0 4-1-16,0 5 1 0,1 5-2 0,-1 7-2 15,0 4-5-15,0 8-2 0,2 3 0 16,0 6 1-16,1 2-1 0,1 3 1 0,2 3-2 16,2 1-2-16,2 1-1 0,1 3-1 15,2-1 0-15,0-1-6 0,2-1 0 16,0 0-2-16,1-3-9 0,-1-1-15 0,1-1-18 15,-2-3-30-15,0-2-59 0,0-3-117 16,-2-3-156-16,4-3-102 0,-1 0-72 0,-2-4-173 16,1-4-131-16,-2-2 19 0,2-1 108 15,2-4 92-15,-1-1 73 0,2-4 197 16</inkml:trace>
          <inkml:trace contextRef="#ctx0" brushRef="#br0" timeOffset="1554.0888">2624 279 226 0,'2'-1'445'16,"2"1"46"-16,2 1 33 0,-2 4-39 16,4 2-168-16,1 3-117 0,2 4-56 15,4 1-22-15,0 4-3 0,4 1 13 0,2 1 14 16,3 0 1-16,5-1-10 0,4 1-16 15,3-1-26-15,1 2-27 0,4-5-26 0,-1 1-17 16,2-4-23-16,-4-1-42 0,-3-2-44 16,-2-5-37-16,-5-2-25 0,-1-4-16 15,-5-5 4-15,-5-2 30 0,-4-5 37 0,-5-2 32 16,-5-6 24-16,-5-4 15 0,-4-3 11 15,-4 2 7-15,-2-3 4 0,-2 2 6 0,-3 3 13 16,2 3 15-16,-3 4 14 0,-1 7 20 16,0 3 22-16,-3 6 21 0,-3 6 8 15,-2 6 4-15,-4 5-8 0,0 7-17 0,-5 5-22 16,-1 4-52-16,-3 2-83 0,1 4-61 15,-1 1-155-15,2 0-219 0,-2 1-114 0,-1 0-32 16,1 0 27-16,-4 0 27 0,-1-1 139 16</inkml:trace>
        </inkml:traceGroup>
      </inkml:traceGroup>
    </inkml:traceGroup>
  </inkml:traceGroup>
</inkml:ink>
</file>

<file path=ppt/ink/ink2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22.3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98B4CCE-BD4B-4CE9-9555-B63D3E1E4D1F}" emma:medium="tactile" emma:mode="ink">
          <msink:context xmlns:msink="http://schemas.microsoft.com/ink/2010/main" type="inkDrawing" rotatedBoundingBox="13586,5051 15472,5036 15473,5093 13587,5108" semanticType="callout" shapeName="Other">
            <msink:sourceLink direction="with" ref="{DC985A15-2512-4CB2-94F9-9D653B4C7406}"/>
          </msink:context>
        </emma:interpretation>
      </emma:emma>
    </inkml:annotationXML>
    <inkml:trace contextRef="#ctx0" brushRef="#br0">117 27 110 0,'-6'0'191'0,"2"-1"-12"0,0-1-35 16,0 2-19-16,1-1-11 0,-1 1-9 15,1-1-5-15,1 0-4 0,-1 1-5 0,0-2-5 16,2 2-9-16,-1-1-10 0,1 0-11 15,-2-2-6-15,2 1-3 0,0 1-5 16,-2 2 1-16,0-1 4 0,0 0 4 0,1 0 3 16,-1 0 0-16,0 0 2 0,-1 0-2 15,1 0-5-15,-1 0-6 0,-1 0-6 0,0 0-6 16,0 1-4-16,-1 0-3 0,2-1-1 15,0 1-1-15,0-1-1 0,1 0-3 16,2 0-4-16,-2 2-2 0,2-2 0 0,-1 0-2 16,1 0 0-16,0 1-1 0,1-1 1 15,0 1-2-15,0-1 0 0,0 2-2 0,0-2 0 16,2 2 2-16,4-1 5 0,1 2 6 15,2 0 6-15,2 1 5 0,5 0 2 16,1 0 1-16,5 0-4 0,3-2-3 0,4 0-4 16,4 2-5-16,6-2-3 0,5 2-2 15,6-2 0-15,5-1-5 0,7-1 0 0,6 0-1 16,2 0-1-16,3 0-3 0,1-1-2 15,3 1 3-15,1-2 0 0,1-2-2 16,-4 2 2-16,1-2 1 0,-3 2 1 0,-3 0-1 16,-3-2 0-16,-2 0-2 0,-6 0-2 15,-2-1 0-15,-5 2 0 0,-5-1 0 0,-5 0 2 16,-5 0 2-16,-4 1 4 0,-4-1 0 15,-4 2 3-15,-4 0 2 0,-5 1-2 16,-2 0 0-16,-2 1-3 0,-1-2 0 0,-4 2-2 16,0 0-4-16,-1 2 1 0,-1-2-1 15,-1 1 0-15,0 0 0 0,0 1 0 0,-1-2 0 16,0 2 0-16,0-1-2 0,-1 0 1 15,0 1-1-15,1-2 0 0,-2 1 1 16,0-1 0-16,-1 1 1 0,2-1-1 0,-2 0 1 16,0 0-1-16,0 0-3 0,0 0 2 15,0 0 1-15,0 0 1 0,0 0 3 16,0 1 0-16,0-1 1 0,1 1-2 0,-1 1-3 15,0-4 0-15,0 2-3 0,0 0 3 16,0 0 1-16,0-1 1 0,0 1 0 0,0 0-2 16,0 0 0-16,0 0-1 0,0 0-2 15,0 0-1-15,0 0 2 0,0 0 1 0,0-1 2 16,0 1 0-16,0 0 1 0,0 0 1 15,0 0 1-15,0 0-3 0,1-1-1 16,-1 1-1-16,0 0 1 0,0 0 1 0,0 0-2 16,0 0 1-16,0 0 1 0,0 0 0 15,-1 0-1-15,0 0 0 0,1 0-1 0,-2 0-3 16,2 0 1-16,0 0 0 0,0 0 1 15,0 0 1-15,0 0-1 0,0 0 5 16,0 0-3-16,0 0-4 0,0 0-8 0,0 0-20 16,0-1-42-16,2 1-67 0,-2-2-85 15,0 1-96-15,0 1-105 0,0 0-39 0,-3 0 8 16,2-1 50-16,-1-1 78 0</inkml:trace>
  </inkml:traceGroup>
</inkml:ink>
</file>

<file path=ppt/ink/ink2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34.70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986B143-8C3D-413B-A109-DA55A933C8A0}" emma:medium="tactile" emma:mode="ink">
          <msink:context xmlns:msink="http://schemas.microsoft.com/ink/2010/main" type="inkDrawing" rotatedBoundingBox="16292,6165 20328,6065 20329,6111 16294,6211" shapeName="Other"/>
        </emma:interpretation>
      </emma:emma>
    </inkml:annotationXML>
    <inkml:trace contextRef="#ctx0" brushRef="#br0">2720 1125 191 0,'-3'0'228'16,"-1"2"-17"-16,1-2-28 0,1 2-30 15,0-1-27-15,1-1-21 0,1 0-18 0,1 0-14 16,1 1-16-16,2-1-10 0,1 2-7 16,6-1-2-16,2-1 2 0,5 1 4 15,5 1 5-15,6-2 3 0,5 0 8 0,9 0 3 16,5 0 2-16,10 0 2 0,8 0 6 0,7-3 6 15,11 2 0-15,9-1 0 0,14 1-2 16,12-2-4-16,7 3-9 0,10-2-13 16,5 2-5-16,3 0-7 0,3-1-8 0,3 0-6 15,3-1-9-15,1 0-2 0,-2-1-8 16,-2 1-2-16,-3-2-1 0,-5 2-1 0,-6-3 2 15,-7 1 0-15,-5 1 1 0,-10-3-4 16,-6 2 2-16,-11 0-2 0,-7-3 2 16,-12 2 5-16,-9 1 2 0,-9 0 6 0,-8 0 1 15,-6-1 3-15,-8 1 0 0,-6 0-2 16,-3 0-5-16,-6 2-1 0,-2 0-2 0,-3 0-1 15,-5 2-3-15,0-4-1 0,-4 4-1 16,0 0-2-16,-2 0 1 0,-2 0 0 16,1 0-3-16,-1 0 0 0,-1 0 1 0,0 0 1 15,2 0-2-15,-2 4-1 0,0-2 2 16,2 0-1-16,-2-2 0 0,0 2-1 0,0-2 0 15,0 0 0-15,-1 0 1 0,0 0 1 16,-2 2-1-16,0-2 1 0,1 0 0 16,-2 1-7-16,0-1 5 0,1 0 0 0,-1 0 1 15,0 0 0-15,0 0 2 0,0 0 5 16,0 0-3-16,0 0-2 0,1 0 0 0,1 0 0 15,-1 0-2-15,1 0 0 0,0 0 0 16,2 0 0-16,-1 0-1 0,1 0-2 16,2 0 1-16,-2-1 1 0,0 1 1 0,0 0 0 15,-1 0 1-15,-2 0 1 0,1 0-2 16,-1 0 0-16,-1 0 0 0,1 0-2 0,1 0 1 15,-2 0 0-15,0 0 1 0,0 0 1 16,0 0 0-16,0 0 1 0,0 0 1 16,0 0 1-16,1 0-3 0,1 0-1 0,-1 0 1 15,0 0-1-15,2 0-2 0,0 0 0 16,0 0 0-16,-1 0 0 0,1 0 0 0,0 0 1 15,0 0 1-15,-2 0-2 0,0 0 2 16,1 1 0-16,-1-1 1 0,-1 0-1 0,0 0 0 16,0 0 3-16,0 0-2 0,0 0 1 15,0 0 1-15,0 0 0 0,0 0-2 16,0 0 0-16,0 0-1 0,0 0 1 0,0 0-2 15,0 0-1-15,0 0 2 0,0 0 4 16,0 0-3-16,0 0-1 0,0 0 0 0,0 0-1 16,0 0 1-16,0 0-5 0,0 0 4 15,0 0 1-15,0 0-1 0,-1 0 1 0,1 0 1 16,0 0-1-16,0 0 0 0,0 0 1 15,0 0 0-15,0 0-1 0,0 0 0 0,0 0 0 16,0 0-2-16,0 0 2 0,0 0 0 16,0 0-1-16,0 0-1 0,0 0 1 15,0 0 2-15,0 0-1 0,0 0 1 0,0 0 0 16,0 0 0-16,0 0 1 0,0 0-1 15,0 0-1-15,-2 0-1 0,2 0 1 0,0 0 0 16,0 0 0-16,-1 0-1 0,1 0 1 16,0 0 0-16,0 1-1 0,0-1 1 15,0 0-2-15,-1 0 2 0,1 0 1 0,0 0 0 16,0 0-1-16,0 0 0 0,0 0 1 15,0 0-1-15,0 0 2 0,0 0 0 0,0 0 0 16,0 0-2-16,0 0 0 0,0 0 0 16,0 0-1-16,0 0 0 0,0 0-1 15,-2 2 1-15,2-2 1 0,0 0 0 0,0 0 0 16,0 0-2-16,0 0 2 0,0 0 0 15,0 0 0-15,0 0 0 0,0 0 0 0,0 0 0 16,0 0 1-16,0 0 3 0,0 0-2 16,0 0-2-16,0 0-2 0,0 0-4 15,0 0-10-15,0 0-48 0,-1 0-133 0,-3 0-172 16,-3 1-90-16,-4 0-45 0,-2-1-18 15,-3-1 33-15</inkml:trace>
  </inkml:traceGroup>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2.65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469643-54E3-4A16-A210-57C94891DD1E}" emma:medium="tactile" emma:mode="ink">
          <msink:context xmlns:msink="http://schemas.microsoft.com/ink/2010/main" type="inkDrawing" rotatedBoundingBox="20237,3860 21789,2838 21814,2876 20263,3899" semanticType="callout" shapeName="Other"/>
        </emma:interpretation>
      </emma:emma>
    </inkml:annotationXML>
    <inkml:trace contextRef="#ctx0" brushRef="#br0">-2006-44 148 0,'2'-9'171'0,"4"-1"-13"0,5-4-6 16,6-3-4-16,9-4-2 0,4-6-15 15,9-1-19-15,9-6-33 0,10-2-26 16,5-4-18-16,7-3-15 0,2-3-8 0,3-1-5 15,1 0-4-15,-1-2-2 0,1 2-1 16,-3-1-2-16,-3 3 0 0,-6 4-3 16,-7 4-2-16,-5 4 0 0,-7 1 0 15,-6 4 2-15,-4 2 1 0,-3 1-1 0,-6 4 4 16,-2 1 0-16,0 2 2 0,-4 0 3 15,-1 3-1-15,-1 1 3 0,1-2 5 16,0 4 3-16,1 0 1 0,-1 3 1 0,-1-2 0 16,-1 4-3-16,-1 0-5 0,-4 2-4 15,1 2-4-15,-5-1-13 0,-2 3-18 16,-1 1-24-16,-2 1-26 0,0-1-19 0,-1 4-16 15,0-3-1-15,-2 1 6 0,1-2 16 16,1 2 18-16,-1-2 12 0,1-2 2 16,1 1-6-16,2-1-30 0,1-2-26 15,0 1-11-15</inkml:trace>
  </inkml:traceGroup>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26.73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448 73 151 0,'2'-1'433'0,"0"-1"57"0,-2 1 33 0,0 1-29 16,0-2-116-16,0 0-110 0,-2 2-43 15,0 0-9-15,2-2 5 0,0 1 9 0,0-1-1 16,-1-1-11-16,-1 1-19 0,2 0-23 16,-1-1-16-16,-1 0-11 0,-1 0-2 0,0 2-2 15,0-2-4-15,-1 0-3 0,0 0-6 16,-1 1-8-16,0-3-12 0,-1 3-18 15,0-3-18-15,-1 2-16 0,1-1-16 0,0 1-13 16,-2 0-9-16,3 2-7 0,-3-1-3 16,2 0-8-16,-2 2 1 0,0 0 0 15,0 0 0-15,0 0-1 0,0 2-1 0,-1 0 2 16,-1-2-3-16,2 1 0 0,-3 2-2 15,2-2 0-15,-2 1-1 0,1-1 1 0,-1 2 2 16,3-2-2-16,-1 1 1 0,-1-1-1 16,2 1 2-16,1 0-2 0,-3-2-2 0,1 3 2 15,-1 1-1-15,-1-2-2 0,0 1 1 16,-2 0 0-16,2 1 1 0,-1 1 0 15,-3-1-1-15,1 1 1 0,3 2 0 0,-2-2 2 16,6 2-1-16,-1-1-1 0,0 1 1 16,1 0 0-16,1 1-2 0,1-1-2 0,1 2 0 15,0-1 0-15,1 0 1 0,2 2-2 16,-2 2 0-16,3-1 1 0,0 4 2 0,0-2 1 15,1 3 1-15,1-2 0 0,-1 0-1 16,2 0 1-16,1 1-2 0,2-2-1 0,2 1 1 16,0-1 0-16,1 0 0 0,2-1-1 15,2-2 3-15,0 1 0 0,1-3-1 16,2 3 0-16,1-4-1 0,2-2 2 0,2 1 0 15,-1-3 0-15,4-1 0 0,-2-2 2 16,3-2 0-16,-1-1-1 0,1-1-1 0,-1-2 1 16,1-2 2-16,-1 0-1 0,-4 0 1 15,1-2 1-15,-2-1 1 0,-3 0-2 16,0 0 1-16,-4-2 2 0,-1 0 3 0,-1-5-1 15,-2 3 0-15,-2-2 4 0,-1-2 2 16,-2 0 1-16,0 1 4 0,-3-2 1 0,-2 2 2 16,-1 0 4-16,0-1 4 0,-2 4 0 15,1 1 0-15,-4-2 2 0,-2 6-3 16,-1-2-2-16,-1 2-7 0,-3 0-4 0,-2 1-4 15,0 4-3-15,-2 0-2 0,-2 1-3 16,0 4-2-16,-1 0-2 0,2 4-7 0,-2 1-16 16,1 0-27-16,1 2-54 0,1 2-129 15,1 1-155-15,2-3-105 0,2 2-169 16,0-2-191-16,0-1-62 0,1 1 69 0,2 0 123 15,3-1 93-15,2 0 175 0</inkml:trace>
</inkml:ink>
</file>

<file path=ppt/ink/ink3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8:32.12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C985A15-2512-4CB2-94F9-9D653B4C7406}" emma:medium="tactile" emma:mode="ink">
          <msink:context xmlns:msink="http://schemas.microsoft.com/ink/2010/main" type="inkDrawing" rotatedBoundingBox="12026,6099 14876,6083 14877,6140 12027,6155" shapeName="Other">
            <msink:destinationLink direction="with" ref="{F98B4CCE-BD4B-4CE9-9555-B63D3E1E4D1F}"/>
          </msink:context>
        </emma:interpretation>
      </emma:emma>
    </inkml:annotationXML>
    <inkml:trace contextRef="#ctx0" brushRef="#br0">-1465 1075 40 0,'-4'0'194'16,"0"0"13"-16,1 0-17 0,-1 0-20 16,2 0-18-16,-4 0-14 0,2 0-14 0,0 0-13 15,0 1-7-15,-2-1-2 0,2 0-3 16,-1 0 0-16,-1 2-2 0,2-1-4 0,-2 0-4 15,2 1-5-15,0-2-4 0,0 0-5 16,0 0-2-16,1 2-5 0,0 0-7 16,2-2-5-16,0 0-7 0,-2 0-2 0,3 0-5 15,-1 0-5-15,-1 0-6 0,2 0-5 16,0 2-2-16,2-2-3 0,-1 1-4 0,-1-1 1 15,3 0-1-15,-1 0-1 0,3 0-3 16,3 0 0-16,3 1-1 0,5 1-3 16,6-2-1-16,6 0-6 0,6 0 1 0,7 0-2 15,8 0 1-15,7 0 0 0,9 0 0 16,9 0 2-16,10 1 0 0,8-1-1 0,10 3-3 15,6-3 0-15,6 2-1 0,2 0 3 0,1 0 1 16,0 0-1-16,0-1 3 0,1-1 0 16,-1 1 3-16,-3-1-5 0,-4-1-2 15,-6 1-1-15,-6-1 1 0,-9 0-3 0,-6 0-2 16,-7-2 0-16,-9 2 3 0,-8-1 1 15,-5-1-2-15,-7 0 5 0,-6-1 8 16,-5 4 3-16,-6 0 8 0,-5-4 10 0,-3 4 11 16,-5-6 9-16,0 4 8 0,-3 0 2 15,-3-1-1-15,-2 2-6 0,0-1-10 0,-3 0-12 16,1 2-10-16,-1-1-7 0,-2 1-7 15,1 0-4-15,2 0-2 0,-1 0 1 0,1 0-1 16,-2 1 0-16,2-1-2 0,-1 0 1 16,-1 1-1-16,-1 0-1 0,-1-1 0 15,0 0 2-15,-1 0 1 0,0 0 0 16,-1 0 1-16,1 0 0 0,-1 0 0 0,-1 0 3 15,0 0 0-15,0 0 0 0,0 0-1 0,0 0 1 16,0 0-1-16,0 0-2 0,0 2 1 16,0-2 2-16,0 0-3 0,0 0-2 15,0 0 0-15,0 0-2 0,1 0-1 0,-1 0-2 16,0 0 1-16,2 0 2 0,-2 0 0 15,1 0 0-15,-1 0-1 0,1 0-2 0,1 0-11 16,-1 0-22-16,1 0-28 0,-2 0-23 16,0 0-18-16,0 0-35 0,-2-2-71 15,1 1-92-15,-3 0-94 0,-2-1-75 0,1-1-34 16,-2-2 11-16,0 0 67 0,0 0 105 15</inkml:trace>
  </inkml:traceGroup>
</inkml:ink>
</file>

<file path=ppt/ink/ink3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3:45.36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437 276 19 0,'0'-1'323'0,"-1"-2"66"0,-1 1 56 0,1 1-19 16,-2-2-67-16,0 0-73 0,-1 0-68 15,1 2-58-15,-1-2-48 0,2 0-36 0,-1 3-22 16,0-4-15-16,0 2-10 0,1 0-4 15,-1-1-4-15,0 1-1 0,-1-1 1 16,1 1 4-16,-1-1 3 0,-1 1 4 0,-2-1 1 16,0 2 6-16,-1-1 2 0,-1-1-1 15,0 1-2-15,-4-1-3 0,2 1 1 0,-1-1-4 16,-2 2 0-16,2-1 3 0,-2 2 6 15,0-2 6-15,-1 1 1 0,1 1 2 16,1 0-1-16,-2 1-4 0,1 1-5 0,-1 0-6 16,0-1-8-16,1 3-4 0,-1 1-2 15,2-1-7-15,1-1-5 0,-1 3-1 0,2 1 3 16,2 0-4-16,-1 2-4 0,1 4 0 15,0-1 1-15,2 1-1 0,2 4-2 16,-1 0 7-16,2 3 7 0,2 1 15 0,2-3 12 16,0 3 11-16,1 1 8 0,2-3-1 15,1 3 0-15,3-2-11 0,0-2-5 0,4 1-10 16,0-1-4-16,2-2 7 0,2-3 3 15,3 1 3-15,3-3 0 0,2-2 5 0,2-2-5 16,4-3-7-16,3-3-10 0,1-2-5 16,1-2-5-16,0-1-3 0,2-5-5 0,-3 0-1 15,-1-2-2-15,-2-2 2 0,-1 0-5 16,-3-1-2-16,-4-1 3 0,-1 0-1 15,-3-1 1-15,-3-1 0 0,-3 3-1 0,-2-3 3 16,-2 1-3-16,-3 2-1 0,0-2 1 16,-4 1 0-16,0 1 1 0,-2-2-2 0,0 3 1 15,-2-2-1-15,0 1-1 0,-2 1-1 16,0-1-2-16,0 0 1 0,-2 3 1 15,0-1 3-15,0 1-1 0,-1-1 1 0,0 2-1 16,-2 0 1-16,2 2 1 0,-2 0 0 16,-1 0 0-16,2 2-2 0,-2 1 3 0,0 0-3 15,-2 1-3-15,1 3 0 0,-2-1 0 16,0 2 1-16,-1 0-1 0,-1 3-1 15,-1 1 3-15,2 1-2 0,-1 1-2 0,1 1-1 16,-1 3 0-16,1 2 3 0,3 0-2 16,0 3 0-16,-1 1 1 0,4 3 4 0,0 1 3 15,4 2 4-15,1 0 9 0,2 0 10 16,2 2 11-16,3 1 9 0,3-2 5 0,3 2 6 15,4-2 4-15,2 0 4 0,3-2 2 16,5-1-2-16,3-4 1 0,4-1-7 0,5-4-4 16,0-1-10-16,4-3-7 0,-1-3-9 15,2-2-7-15,2-2-5 0,-3-4-6 0,1-2-3 16,-3-1-2-16,-2-3-1 0,-1-1 0 15,-2-2-1-15,-5-1-2 0,-3 0 2 16,-4-2 3-16,-2-2-2 0,-4-1-2 0,-3-1 0 16,-3 1 1-16,-4-3-3 0,0 1-1 15,-2 0 1-15,-4 0 0 0,0 1-1 0,-1 1 2 16,-1 3-2-16,-2 0 0 0,1 2 1 15,-3 1 0-15,1 0-1 0,-3 0 1 0,0 3-1 16,-1 1 0-16,-1 1-1 0,0 0 0 16,-2 4-1-16,0-2 0 0,-1 2 0 15,-1 2 0-15,-1 1-1 0,1 1 1 0,-2 0-2 16,0 3-1-16,0 1 0 0,0 2 2 15,-1 1 0-15,1-2 1 0,-1 3 0 16,1 0 1-16,0 3 0 0,1 2 0 0,2 2 0 16,0 2 1-16,4 3 5 0,2 0-1 15,2 2 4-15,3 2 5 0,2 0 5 0,2 1 2 16,4-2 2-16,3 1 4 0,3 0 2 15,4-3-2-15,2 0 2 0,3-2-1 0,6-2 0 16,3-2-2-16,2-2-6 0,6-2 0 16,1-3-6-16,3-4-2 0,1 2-3 0,3-6-1 15,0-3-1-15,0 0-2 0,0-3-1 16,0-1-2-16,-1-3 0 0,-2-1 0 15,-4-2 0-15,0 1-1 0,-4-4 0 0,-4-1 3 16,-3-1-2-16,-4-1-2 0,-4-2-1 16,0 0 1-16,-4-1 1 0,-3 0 0 0,-5 1-2 15,0 1 1-15,-5 0 1 0,-1 3 0 16,-1 1-1-16,-3 0 0 0,-2 4 1 0,1-1-1 15,-3 3 0-15,1 0 1 0,-3 3-2 16,-1 1-1-16,0 2 1 0,-3-1 1 0,1 2-1 16,-1 2 0-16,-1 2 0 0,0 2 1 15,1 2-1-15,-3 1 0 0,1 3 2 16,1 2-2-16,0 2 2 0,-1 0 0 15,1 5-1-15,3 0 2 0,1 4-1 0,3-1 2 16,1 1 3-16,3 2 1 0,4-1 1 16,4 3 2-16,4-3 4 0,4-1 4 0,5 1 3 15,4-5 0-15,5 0 5 0,4-3-3 16,7-2-3-16,4-4-4 0,6-1-5 0,3-3-2 15,0-2-3-15,4-3-1 0,0-3-1 16,-2-2 0-16,-3-1 0 0,-2-3-1 0,-3-2 2 16,-4 0-1-16,-3-1 4 0,-5-2-2 15,-3-2 0-15,-5 1-2 0,-3-5-2 16,-4 3-1-16,-5-4-1 0,-5 1 0 0,-2 0 0 15,-3 2 1-15,-4-2 1 0,0 4 0 16,-4 0-2-16,-1 4 0 0,0-1-2 16,-1 2 1-16,-2 1-1 0,-1 3 1 0,0-1 0 15,0 2 0-15,2 1 0 0,-4 3 0 16,2-1-1-16,0 2-2 0,-1 1 0 15,1 1 2-15,-1 3-2 0,-1 1 2 0,1 1 1 16,0 3 2-16,-1 2-1 0,1 2 0 0,1 4 0 16,1 0 2-16,2 3-1 0,1 1 0 15,3 2 1-15,1 1 3 0,3-2-1 0,3 1 1 16,4 0 0-16,2-1 2 0,4-2 1 15,5 0 0-15,4-2 0 0,4-2 1 0,4-3-2 16,3-3 1-16,6-3 0 0,2-3-1 16,4-3 0-16,3-3-3 0,3-2 2 15,0-5-2-15,-3-1-1 0,-1 0 2 0,-4-4 0 16,-5 1-1-16,-3-4-2 0,-5 0-1 0,-5-3 0 15,-6 2-1-15,-5-5-1 0,-6 1 0 16,-5-1 0-16,-5-1-1 0,-3 2 0 0,-4 0-1 16,-2 4 1-16,0 1 0 0,-2 1 1 15,0 3 2-15,-2 0-2 0,1 4 2 16,1-1 0-16,0 4-1 0,1-1 0 0,0 2-2 15,2 1 2-15,-1 3-2 0,0 1-1 16,1 1 1-16,-1 5-1 0,0 0 0 0,2 5 1 16,-2 2 1-16,1 4 2 0,0 0 1 15,4 4 1-15,0 2 0 0,3 1 3 16,2 0-2-16,1 1 1 0,1 0 1 0,3-1 0 15,3-2 1-15,3-1 1 0,4-1 1 16,2-3-1-16,5-2 2 0,2-3 0 0,6-1 0 16,3-3-2-16,5-3 0 0,3-4-2 15,2-2-2-15,4-3-1 0,-1-3 0 16,2-2 0-16,-3-2-1 0,-2-3 2 0,-3 1-2 15,-3-4-1-15,-5 1-2 0,-3-2-3 16,-6-2-2-16,-4 0-4 0,-6 1-5 0,-4-4 0 16,-5-1 0-16,-6 0-2 0,-4 1 4 15,-1-1 0-15,-4 3 5 0,-1 0 3 16,-2 5-2-16,2 2 3 0,-3 1 2 0,1 4-1 15,0 2 1-15,0 2-1 0,0 4 0 16,-2 2 1-16,2 4-1 0,-1 4 2 16,1 2 3-16,0 5 4 0,1 3 6 0,3 1 3 15,1 4 5-15,2 2 3 0,2 1 1 0,5 1 3 16,1 2-2-16,4-2-2 0,4 2 0 15,2-1-1-15,4-1-2 0,2-4-5 16,5 0-4-16,2-4 2 0,5-2-5 0,2-4 1 16,3-4-2-16,4 0-2 0,4-7 1 15,3-3-1-15,0-3-3 0,0-5-1 0,0-2 0 16,-1-4 0-16,-3-2 0 0,-4-1-2 15,-3-6-2-15,-4-1-3 0,-6-2-6 0,-5-3-6 16,-4-1-6-16,-6-2-3 0,-7 0-2 16,-2 2 1-16,-5 1 8 0,-2 4 5 15,-3 2 5-15,0 4 3 0,-3 3 4 0,1 2 1 16,0 2-1-16,0 6 3 0,0 1-1 15,-1 4 2-15,2 1 0 0,0 5 0 0,-1 1 3 16,2 4-2-16,0 3 1 0,2 3 5 16,0 4 4-16,3 0 4 0,0 5 2 15,3 1 1-15,3 1 3 0,2 0-2 0,0 3-3 16,7-3-2-16,0-1-1 0,4 0-4 0,2-2 1 15,5-3-1-15,2-1-2 0,6-3 1 16,5-3-1-16,3-4-1 0,4-2-2 16,2-5-3-16,2-4-1 0,2-2-2 0,-1-5 1 15,-1-2-1-15,-4-3-1 0,-3-3 0 16,-4-2 0-16,-4-3-2 0,-6-5-3 15,-5-1-1-15,-6-3 1 0,-5-1-1 0,-5-3 0 16,-5 2 1-16,-3 0 1 0,-3 2 2 16,-4 3-2-16,1 5 3 0,-2 3 2 0,2 4 1 15,-3 4 0-15,0 5 1 0,0 4 1 16,-1 4 1-16,0 5 3 0,-2 6 5 0,3 3 3 15,0 4 4-15,2 1 6 0,4 4 3 16,1 3 2-16,2-3-1 0,3 4 0 16,2-1 0-16,4-1-1 0,1 1-4 0,3-2-2 15,2-3-4-15,4 0 0 0,2-3-4 16,3-4-1-16,4-1-1 0,2-5 1 0,4-1-1 15,4-5-2-15,3-4-1 0,2-4-3 16,1-2-4-16,-1-3-5 0,-3-2-2 0,-2-3-5 16,-5-1-4-16,-2-3-3 0,-3-2-3 15,-6-2-2-15,-3-1 1 0,-5 0 3 0,-2-2 1 16,-5 2 3-16,-2 4 4 0,-2 0 3 15,0 2 3-15,-2 7 2 0,-1 1 1 0,-2 3 1 16,0 3 0-16,-2 4 3 0,0 3 2 16,-1 5 2-16,0 2 4 0,2 4 5 15,0 3 6-15,3 1 4 0,-1 4 3 0,3 2 3 16,1-2 1-16,1 3-3 0,5-2-3 15,1 0-1-15,3 0-3 0,3-2-4 0,4-2 0 16,2-3-3-16,5-1 0 0,2-6-4 16,5 0-1-16,2-7-3 0,2-2-2 15,2-4-3-15,-1-2-1 0,-3-7-3 0,0-1-3 16,-3-3-1-16,-4-3 0 0,-1-1-1 15,-4 0-1-15,-2-2 2 0,-2 3 3 0,-3-1 1 16,-1 1 1-16,-1 3 1 0,-2 1 0 16,-1 4 0-16,-2-1-1 0,0 2 1 15,-1 3 1-15,-1 1 2 0,0 1 2 0,1 1 1 16,-3 0 1-16,1 2-1 0,-1 1 0 15,0-1 0-15,1 1-3 0,1 0-1 0,-2 1 0 16,0-1-1-16,0 0 0 0,0 1 1 16,0 0 0-16,0 0 1 0,0 0-1 15,0 0-1-15,0 0 1 0,0 0-1 0,0-2 1 16,0 2 0-16,0 0 1 0,0-1 1 15,-2 1 2-15,2 0-4 0,0-1 1 0,0 1 1 16,0 0-2-16,0 0-1 0,0 0-1 16,0-2 1-16,0 1-1 0,0 0 0 0,0-1 0 15,0-1 1-15,-1 0-1 0,1 1 2 16,-1 0-4-16,1-4 1 0,-3 2 1 0,0 1 1 15,0-1 1-15,2-1-1 0,0 2 4 16,-2-1-2-16,1-1-1 0,1 1-2 16,0 1 0-16,1-1-1 0,-2 0 2 0,1-1 0 15,1 1 0-15,0-2 1 0,0-1 1 16,0 0 2-16,0 0-2 0,-1-1-1 0,-1-1-1 15,-1-1-1-15,2 3 0 0,-2-3-2 16,1 1 1-16,-1 2 2 0,0-2 0 16,0 2-1-16,2-1 0 0,-2 0 1 0,0 2 0 15,1 0-1-15,0 0 1 0,1-1 1 16,0 1-2-16,-2 2 0 0,1-2 1 0,1 0-2 15,-2 0 1-15,2 1-1 0,0 0 3 16,-2 0 3-16,1 0-3 0,0 0-1 16,-1 0-1-16,0 2-1 0,0 0-1 0,2-1 2 15,-3 2 0-15,0 1 0 0,0-2 1 16,0 2 0-16,-2-1-2 0,1 2-1 0,-1-2 1 15,-2 0 1-15,1 2-2 0,-3 0 2 16,1 0-1-16,-2-2 1 0,1 1 2 16,-1 1-2-16,0 0 1 0,-1-1 1 0,-1-1-1 15,1 2 0-15,-2 0-1 0,2 0 1 16,-3-1 0-16,0 1-1 0,-1-1 0 0,1-1-1 15,-1 2 2-15,-2 0 0 0,-1 0 0 16,-2 0 0-16,-1-2 0 0,0 2 1 16,-1-1-2-16,-1 1 0 0,-1-1 2 0,2-1-1 15,0 2 0-15,-2-1 0 0,2 1 1 16,-2-2-1-16,1 2-1 0,1 0-2 0,0 0 2 15,1 0-2-15,0 0 3 0,0 0-1 16,0 0 2-16,0 0 4 0,0 0-3 0,-2 0-2 16,1 0 0-16,-3 0 0 0,1 2 0 15,-2-2 0-15,-2 1-2 0,0-1 4 0,1 2-1 16,-1-1-1-16,2-1 1 0,-1 1 1 15,1-1 1-15,1 0-1 0,0 0 1 0,0-1 2 16,1 1-3-16,1-1 0 0,1-1-2 16,0 1 0-16,-1-1-1 0,2 1-1 15,0-1 2-15,2 1-1 0,-2 1 0 0,0-1 0 16,0-1 0-16,-3 2-1 0,0 0-1 15,-1 0 1-15,0 0 0 0,-3 0 0 0,0 0 1 16,-3-1 1-16,1 0 0 0,-2 0 0 16,-2 0-2-16,0-1 2 0,-1 0 0 15,0-1 0-15,2 1-1 0,1-1-2 0,1 1 2 16,1 1 0-16,2-2 0 0,0 2 1 15,0-1 2-15,3 2 0 0,1 0-1 0,0 0 0 16,3 0-1-16,2 0 0 0,2 0 0 16,0 0 0-16,1-2 0 0,1 1 0 15,1 1 0-15,0-1-2 0,0-2 0 0,-1 2 0 16,1-1 2-16,0 0-3 0,0 0 0 0,-3-1 0 15,0 0 0-15,0 1 0 0,-1 0-3 16,-3-1 2-16,0 2 0 0,-1 0 2 16,-2-1-1-16,0 2-1 0,2 0 1 0,-1 0 1 15,2 0 2-15,0 2-2 0,3-2 0 16,-1 1 0-16,2 0 0 0,-2 0 0 0,4 1-2 15,1-1 1-15,1 2 1 0,2-3 3 16,2 0-1-16,0 0 0 0,-1 2 0 16,3-1 0-16,0 0-2 0,-2 2-1 0,2-2-1 15,-2 1 1-15,1-2-1 0,-1 3 1 16,-1-2-1-16,2 1 3 0,-4-1 0 0,1 2 0 15,-1-3 0-15,0 2-1 0,0-1 1 16,-2 2 0-16,0-2-4 0,-1 1 1 16,-2-1 0-16,-2 1 1 0,3-1 1 0,-3 2 1 15,1-2 2-15,3 0 0 0,-2-1-1 16,-2 1 2-16,3-1-2 0,-3 0-4 0,2-1 3 15,-2 1-1-15,1-1 0 0,-2 0 0 16,2 1 2-16,1 0 1 0,0-2 0 16,0 2 1-16,0-1-2 0,2 1 1 0,-1 0-1 15,1-1 1-15,0 1-2 0,1 0 0 0,0-2 2 16,1 1-1-16,1-1 1 0,-1 1-1 15,0-1 0-15,0 1-1 0,-1 1-2 0,-3 0 0 16,-1 0-3-16,1 1 1 0,-1 1 2 16,0-1-2-16,1 1 0 0,-1 1 1 15,-1-2 3-15,0 3 0 0,-1 0-3 0,1-1 3 16,0 1 1-16,2 0-1 0,2-1-2 15,2 0 1-15,2-2 2 0,1 1 2 16,0-2-2-16,1 0 0 0,1 2 2 0,0-2-1 16,2 0-2-16,1 0 0 0,-3-2 0 15,2 2-1-15,-2 0-1 0,-1 0-4 0,-1 0 0 16,0 0-4-16,-3 0 1 0,1-2-1 15,-2 2 0-15,-2 0 3 0,2 0-1 0,-3 0 2 16,2 0-1-16,-5 0 1 0,2 2 1 16,-3-2 3-16,1 0 0 0,2 0 1 15,0 0 2-15,2-2 0 0,2 2-2 0,0 0 0 16,1 0 1-16,3 0 1 0,0-1-1 15,3 1 1-15,1 0 1 0,1-1 2 0,2 1-1 16,0-2-1-16,1 2 0 0,1 0 0 16,-1 0-1-16,0 0-1 0,2 0-1 0,-2 0 2 15,-1 0-3-15,0 0 1 0,1 0 1 16,-1 2 0-16,0-1 1 0,0-1-1 0,1 1 2 15,-1 1 0-15,-2-2-1 0,2 0 1 16,0 2 0-16,0-1 1 0,1-1-2 16,0 1 0-16,1-1 0 0,-1 2 0 15,0-1 0-15,2-1 0 0,-2 1-1 0,2-1 0 16,-2 2-1-16,1-2 2 0,1 0-1 0,-2 0-2 15,1 4 2-15,-1-4 1 0,0 2-1 16,-1 2 0-16,1-2 3 0,0 2-1 16,1 1-1-16,-1 0 0 0,0 2-1 0,2 2-2 15,-2 0 0-15,3 2 0 0,-1 1 2 16,1 3-1-16,1 2 1 0,-1 1 0 0,1 3 1 15,1 1 0-15,-2 2 0 0,1 3 0 16,1 0 1-16,-2 3 0 0,1 0 0 16,0 3 1-16,-1-4 1 0,2 0-1 0,-1 1-1 15,-1-2 0-15,0-1 1 0,0-3-2 16,0 2 0-16,0-4-1 0,1 1 0 0,1-3 0 15,-1-1-1-15,1 1-1 0,0-2 0 16,1-1 2-16,0-1 0 0,0 0 2 16,1-2-1-16,0 0 1 0,-1-3 0 0,1 1-1 15,-2-2 0-15,1-3 0 0,0 0 2 16,0 0 1-16,-2-3-2 0,2 0 0 0,-2-1-1 15,1 0 0-15,-2 0 0 0,1 0-1 16,0-1-4-16,-1 0 3 0,2-2 1 16,-1 2-3-16,-1-1 3 0,0-1 1 0,0 1 3 15,0 1 0-15,0-2-2 0,0 0 4 16,0 0-4-16,0 0 0 0,0 0-1 0,0 0 0 15,0 0 0-15,0 1 0 0,0-1 2 16,-1 0-4-16,1 0 2 0,0 0 0 16,0 0 0-16,0 0-2 0,0 0 0 0,0 0 5 15,0 0-1-15,0 0-2 0,-2 0 0 0,2 1-1 16,0 1 1-16,0-2-2 0,0 0-1 15,0 0 1-15,0 0-1 0,-1 2 1 0,0-1 1 16,1 0 1-16,-2 1 0 0,2-1-1 16,0 1-2-16,0-2-4 0,0 3-1 15,0-2-2-15,0-1-1 0,0 1-1 0,0 1-3 16,2-2-3-16,-2 1-4 0,0 0-6 15,2-1-8-15,0 1-11 0,-1-1-19 0,0 2-35 16,2-2-75-16,0 1-126 0,0-1-109 16,-1-1-61-16,3-1-100 0,0 1-194 15,2-1-46-15,0-2 68 0,1 1 82 0,2 0 58 16,1-1 112-16</inkml:trace>
</inkml:ink>
</file>

<file path=ppt/ink/ink3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6:53.6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1C0BC7C-BE7E-4C09-92A6-96FA31FE1058}" emma:medium="tactile" emma:mode="ink">
          <msink:context xmlns:msink="http://schemas.microsoft.com/ink/2010/main" type="writingRegion" rotatedBoundingBox="19568,15463 19534,14313 20340,14289 20374,15439"/>
        </emma:interpretation>
      </emma:emma>
    </inkml:annotationXML>
    <inkml:traceGroup>
      <inkml:annotationXML>
        <emma:emma xmlns:emma="http://www.w3.org/2003/04/emma" version="1.0">
          <emma:interpretation id="{5828F1DF-BAA6-4685-B283-85664902FFE0}" emma:medium="tactile" emma:mode="ink">
            <msink:context xmlns:msink="http://schemas.microsoft.com/ink/2010/main" type="paragraph" rotatedBoundingBox="19568,15463 19534,14313 20340,14289 20374,15439" alignmentLevel="1"/>
          </emma:interpretation>
        </emma:emma>
      </inkml:annotationXML>
      <inkml:traceGroup>
        <inkml:annotationXML>
          <emma:emma xmlns:emma="http://www.w3.org/2003/04/emma" version="1.0">
            <emma:interpretation id="{6DBA0CBC-FCB3-47EB-B9E6-7C2DA8F93EB0}" emma:medium="tactile" emma:mode="ink">
              <msink:context xmlns:msink="http://schemas.microsoft.com/ink/2010/main" type="line" rotatedBoundingBox="19568,15463 19534,14313 20340,14289 20374,15439"/>
            </emma:interpretation>
          </emma:emma>
        </inkml:annotationXML>
        <inkml:traceGroup>
          <inkml:annotationXML>
            <emma:emma xmlns:emma="http://www.w3.org/2003/04/emma" version="1.0">
              <emma:interpretation id="{B43CE5B7-8B9E-4B94-B96A-5ADA41CAF6D6}" emma:medium="tactile" emma:mode="ink">
                <msink:context xmlns:msink="http://schemas.microsoft.com/ink/2010/main" type="inkWord" rotatedBoundingBox="19568,15463 19559,15165 20365,15141 20374,15439"/>
              </emma:interpretation>
              <emma:one-of disjunction-type="recognition" id="oneOf0">
                <emma:interpretation id="interp0" emma:lang="" emma:confidence="1">
                  <emma:literal/>
                </emma:interpretation>
              </emma:one-of>
            </emma:emma>
          </inkml:annotationXML>
          <inkml:trace contextRef="#ctx0" brushRef="#br0">-502 1328 16 0,'-11'8'358'16,"2"0"64"-16,1-3 45 0,1-1-13 15,1 0-74-15,2 0-100 0,1-2-88 0,2 2-57 16,0-4-41-16,2 2-29 0,0-2-22 16,5 0-11-16,2 0-5 0,3-2 0 15,6 0 6-15,2 0 15 0,3-2 20 0,4 0 28 16,3-1 31-16,4 0 40 0,3-1 44 15,1-2 25-15,3 1 15 0,-2-1-2 0,1 1-13 16,-1 0-25-16,-1 1-38 0,-2 2-29 16,-2 0-28-16,-3 0-21 0,-3 0-18 15,-2 3-16-15,-4-2-11 0,-2 1-13 0,-4 1-7 16,-3 1-6-16,-2-2-3 0,-2 1-2 15,-1 1-3-15,-1-1-1 0,-2 1-1 0,-1 0-2 16,-1 0-3-16,1 0-1 0,-1-1-2 16,-2 0-1-16,1 1-4 0,0 0-7 15,-1 0-11-15,2 0-22 0,-1 0-35 0,-1 0-44 16,1 0-60-16,-1 0-59 0,0 0-49 15,-1 0-32-15,1 0-11 0,0 0 14 0,0 0 35 16,0-2 49-16,0 1 50 0,1 1 23 16,1-1-41-16,-2-3-92 0,-3 3-128 0,-2 0-66 15,0-2-29-15,0 2 6 0,2-1 71 16</inkml:trace>
          <inkml:trace contextRef="#ctx0" brushRef="#br0" timeOffset="-448.0256">-650 1167 259 0,'-1'5'448'15,"-1"-3"45"-15,2 0 27 0,0 1-70 16,2-3-136-16,2 1-120 0,1-2-55 0,3 0-6 16,5-1 18-16,2-1 40 0,6-2 49 15,2 0 36-15,6-3 19 0,2 1-1 16,2 1-22-16,2-1-41 0,1 0-51 0,-2 2-44 15,-1 0-39-15,-3 0-34 0,-1 0-23 16,-1 1-18-16,-2 1-9 0,-3-1-4 0,-2 1-2 16,-2 1 0-16,-3-2-2 0,-2 0 0 15,-1 0 1-15,-2 2-2 0,-2 0-3 16,-1 0 1-16,-1-2 0 0,-1 4 0 0,-2-2-2 15,0 1 0-15,-1 0 0 0,-2-1-4 16,1 2-7-16,-1-1-19 0,0 1-36 0,-1 0-59 16,0 0-77-16,0 0-80 0,-1 0-55 15,0-1-20-15,-1-1-1 0,-1 0-21 16,-2 1-58-16,-1 1-82 0,-2 0-23 0,-1 1-8 15,-1 1 11-15,0 0 69 0</inkml:trace>
        </inkml:traceGroup>
        <inkml:traceGroup>
          <inkml:annotationXML>
            <emma:emma xmlns:emma="http://www.w3.org/2003/04/emma" version="1.0">
              <emma:interpretation id="{6F17BDEC-2529-46C2-82FB-5EFF1DBD09C2}" emma:medium="tactile" emma:mode="ink">
                <msink:context xmlns:msink="http://schemas.microsoft.com/ink/2010/main" type="inkWord" rotatedBoundingBox="19937,14373 19934,14301 19987,14299 19990,14372"/>
              </emma:interpretation>
              <emma:one-of disjunction-type="recognition" id="oneOf1">
                <emma:interpretation id="interp1" emma:lang="" emma:confidence="1">
                  <emma:literal/>
                </emma:interpretation>
              </emma:one-of>
            </emma:emma>
          </inkml:annotationXML>
          <inkml:trace contextRef="#ctx0" brushRef="#br0" timeOffset="-991.0567">-251 282 47 0,'1'-3'191'0,"0"0"15"0,-1-1-14 16,2 0-3-16,-1-2 12 0,1 3 25 15,0 0 17-15,0-3 2 0,0 1-10 16,0-1-25-16,-1 1-33 0,2 2-43 0,-2-1-35 15,1-2-27-15,-2 4-23 0,1 0-14 16,-1 0-12-16,0-2-7 0,0 4-8 0,0 0-6 16,0-2-2-16,-1 2-6 0,1 2-7 15,-3-2-12-15,2 4-31 0,-2-2-61 16,-1 2-112-16,-2-1-141 0,-1 1-72 0,-2 1-29 15,0 0 11-15,0 1 52 0</inkml:trace>
        </inkml:traceGroup>
      </inkml:traceGroup>
    </inkml:traceGroup>
  </inkml:traceGroup>
</inkml:ink>
</file>

<file path=ppt/ink/ink3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8:33.95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37A5705-467B-4B93-AE23-588A242AE5DC}" emma:medium="tactile" emma:mode="ink">
          <msink:context xmlns:msink="http://schemas.microsoft.com/ink/2010/main" type="inkDrawing" rotatedBoundingBox="19292,11590 25352,10181 25804,12125 19744,13535" hotPoints="25196,10376 25590,12098 19836,13413 19442,11691" semanticType="enclosure" shapeName="Rectangle">
            <msink:sourceLink direction="with" ref="{D87C26C5-6483-41F2-A314-9C39FBA3CEE1}"/>
            <msink:sourceLink direction="with" ref="{5C83B287-BFB9-4D73-A508-27B84815376F}"/>
          </msink:context>
        </emma:interpretation>
      </emma:emma>
    </inkml:annotationXML>
    <inkml:trace contextRef="#ctx0" brushRef="#br0">1004 2726 221 0,'-27'5'381'16,"-1"-1"41"-16,1-2 44 0,-1 3-72 0,4-2-96 16,0-1-74-16,5 0-48 0,1 0-35 15,6-1-36-15,1 0-28 0,2-1-22 0,4 2-13 16,2-2-7-16,5 0-3 0,2 0 3 15,7-2 11-15,5 1 15 0,9-2 21 16,8-3 23-16,8-1 21 0,11-2 25 0,14-4 37 16,14-1 30-16,15-5 31 0,18-3 22 15,13-4 17-15,13 1-1 0,13-5-26 0,13-1-38 16,13-5-45-16,14 1-45 0,11-1-34 15,9 0-32-15,5-1-26 0,3-1-17 0,3 2-10 16,-6 0 0-16,-1 0-9 0,-4 0-3 0,-4 1-3 16,-8 0 0-16,-7 1 0 0,-13 2-1 15,-14-1 1-15,-13 5 1 0,-14 1 1 16,-14 1 1-16,-12 4 1 0,-13 1-3 0,-10 2 0 15,-13 2 4-15,-9 0 6 0,-9 5 4 16,-9 0 7-16,-10 0 9 0,-6 3 6 0,-6-1 5 16,-5 3-1-16,-5-2-1 0,-3 2-5 15,-2-1-5-15,-4 1-8 0,-1-2-7 16,-1 1-3-16,-1 2-3 0,-2-4-3 0,0 3 1 15,0 1-3-15,0-3-1 0,0 2 0 16,1-2-2-16,-1 2 0 0,1-3-2 0,1 3 1 16,1-3 0-16,-2 2 1 0,2-1 1 15,-2-1 1-15,2-1-2 0,-1-1 0 16,-1 0-1-16,1-2 0 0,-1 1 0 0,1-4 0 15,-1 0 2-15,-1 0-1 0,2-3 1 16,-1-1 0-16,1-3-3 0,1 0 0 0,-3-5 0 16,1-2 0-16,1-7 2 0,-2-3 2 15,0-5 3-15,0-2-1 0,-1-6 0 0,-2-2-1 16,-1-3-3-16,2 2-2 0,-4-2-1 15,1 3 0-15,-2 4 0 0,-2 1-2 0,-1 3 2 16,-2 3 2-16,-2 4 0 0,-1 3 1 16,-2 1 0-16,-1 5 1 0,-1 3-1 0,-2 0 0 15,1 3 0-15,1 3 0 0,-2 2-1 16,3 1 2-16,1 3 2 0,2 1 0 15,1 3-3-15,0 1 0 0,4-2 1 0,0 1-1 16,1 1 0-16,-1 0-1 0,3 0 1 16,0 2 0-16,2 0 0 0,-2 0 1 0,3 1-2 15,-2 2 1-15,2 0 0 0,-2-1-1 16,-1 0-1-16,2 2 0 0,0 0 1 15,-2 0 0-15,0-1 0 0,0 0 0 0,1 0 1 16,-2 1-1-16,1 2 1 0,-1-4-3 16,1 3 2-16,-3-1-1 0,2 0-2 0,0-1 0 15,0 2 0-15,-1 1 1 0,-1-2-1 16,1 2 0-16,-1-2-2 0,-2 2-2 15,-2 1-3-15,1-1-2 0,-4 1-2 0,-1 1-3 16,-2 1 2-16,-2 0 0 0,-3-1 3 16,-1 2 0-16,-1 2 0 0,-3-1 0 0,-2 0-2 15,-2 1-1-15,-4-2-2 0,-2 3 1 16,-4-2-1-16,-4 2-2 0,-4 0-5 0,-6-1-10 15,-9 2-13-15,-10 0-8 0,-11 3-10 16,-9-1 0-16,-10 4 7 0,-7 1 12 0,-4 3 13 16,-2-1 13-16,-4 4 10 0,-1-1 5 15,-5 6 2-15,-5-3 4 0,-1 5-1 16,-3 1-2-16,1 0 2 0,0 1 2 0,2 3 1 15,0 0-2-15,-2 0 0 0,0 3 1 0,-1 1-1 16,5 1 0-16,3-1 0 0,5 2 1 16,5 1 1-16,7-2 0 0,7 0 0 15,7 0 1-15,8-1 0 0,5-1-3 0,7 0 0 16,6-3 0-16,6-1-1 0,2-1-3 15,1-3 1-15,5 0-1 0,2-4 0 0,5-2 0 16,-1-2-7-16,2 1-9 0,0-4-7 16,1-1-6-16,-1-2-8 0,1-1-3 0,1-2 9 15,0-2 8-15,4 0 10 0,0-1 5 16,2-1 8-16,2 0 4 0,2 0-1 0,3-1 1 15,3-1 0-15,1 0 1 0,4 1-3 16,0-1 2-16,5 1 0 0,-1 0-1 0,2-1-2 16,2 0 3-16,1 2-1 0,1-1-1 15,1-1 1-15,0 1-1 0,2-1 1 16,0 0-1-16,-1 1 2 0,2 0 1 0,-1-1-1 15,-1 0 0-15,0 2 0 0,-2 0 0 16,-2-3-2-16,-2 4 2 0,0 2 0 0,-5-3 1 16,-2 4-1-16,-1-1 0 0,-4 1-1 15,-2 1-6-15,-1 0-4 0,0 1-2 16,-1 1 0-16,1-1 1 0,2-1 0 0,2 0 3 15,2-1 5-15,2 2 2 0,3-2 1 16,2-3-3-16,5 2 3 0,2-3 1 0,3 1-1 16,3-2 1-16,-1-1 0 0,4 1 2 15,1-1-3-15,1 0-4 0,0 1-2 16,1-2 0-16,0 1 1 0,2 0-1 0,-1 0 1 15,-1 1 3-15,2-1 3 0,-1 0 0 16,0 1-1-16,1 0 1 0,-2-1 0 0,1 0 1 16,1 1 0-16,0-1 0 0,0-1 2 15,0 0 1-15,0 0-4 0,0 0 2 16,0 0 2-16,0 0-1 0,0 0 0 0,0 0 2 15,0 0 1-15,0 0-5 0,0 0-4 0,1 2-3 16,1 2 0-16,2 3-2 0,0 3 2 16,3 4 1-16,0 7 4 0,4 7 1 0,0 5-1 15,3 11 0-15,2 7 0 0,5 10 1 16,1 7 0-16,2 7 1 0,4 3 0 15,2 2 5-15,2 1-1 0,1-1 2 0,0-6-1 16,1-1-2-16,-1-7 0 0,0-5-3 16,-4-3-1-16,-3-4-3 0,-1-6 1 0,-4 0 2 15,-4-4-1-15,-1-3 1 0,-4-5 0 16,-1-2 1-16,-1-5-1 0,-2-2 0 15,-3-3 2-15,1-1 0 0,-2-1 1 0,1-5-1 16,-2-1 1-16,1-4 1 0,-1-2 4 16,0-1 2-16,-2-2 1 0,1-1 1 0,-1-2 1 15,2-1 1-15,-3 1-6 0,2-1-1 16,-2-1-1-16,2-1-3 0,-1 2-2 15,-1-2 0-15,2 0 1 0,-2 0-2 0,0-1 0 16,0 2 0-16,0-1 0 0,1-1 0 16,-1 0 0-16,0 0 2 0,0 0 0 0,0 0-1 15,0 0 2-15,-1 0-1 0,1 0-2 16,0 0 1-16,0 0 0 0,1 0 0 15,-1 0 0-15,1 0 3 0,-1-1 3 0,2-1 8 16,-1 2 7-16,-1 0 3 0,1 0 2 0,1 0 3 16,-2-1-3-16,3 1-7 0,-2-1-4 15,0 0-4-15,1 1-4 0,0-2-2 16,0 1-3-16,-1 1-1 0,2-1-2 0,-3 1-2 15,3-1 1-15,1-2-1 0,1 2 1 16,5-2 1-16,4 1 0 0,4 0 1 0,4-2-1 16,6-2-5-16,8-1-28 0,8 0-60 15,10-2-100-15,8-1-103 0,9-2-72 16,13-4-39-16,11 0 1 0,10 0 42 0,9-3 68 15,5-2 25-15,2 1-73 0,-1-1-106 16,1-1-54-16,-7 2-25 0,-4-2 9 0,-7 1 66 16</inkml:trace>
  </inkml:traceGroup>
</inkml:ink>
</file>

<file path=ppt/ink/ink3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52.5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43C553F-E235-49BC-AE0B-B9BA11AF21A3}" emma:medium="tactile" emma:mode="ink">
          <msink:context xmlns:msink="http://schemas.microsoft.com/ink/2010/main" type="writingRegion" rotatedBoundingBox="17880,4242 23573,3241 23812,4600 18119,5601"/>
        </emma:interpretation>
      </emma:emma>
    </inkml:annotationXML>
    <inkml:traceGroup>
      <inkml:annotationXML>
        <emma:emma xmlns:emma="http://www.w3.org/2003/04/emma" version="1.0">
          <emma:interpretation id="{D2D51598-4373-4592-90DB-2C82C1103460}" emma:medium="tactile" emma:mode="ink">
            <msink:context xmlns:msink="http://schemas.microsoft.com/ink/2010/main" type="paragraph" rotatedBoundingBox="20345,4454 18075,5118 17862,4390 20132,3726" alignmentLevel="1"/>
          </emma:interpretation>
        </emma:emma>
      </inkml:annotationXML>
      <inkml:traceGroup>
        <inkml:annotationXML>
          <emma:emma xmlns:emma="http://www.w3.org/2003/04/emma" version="1.0">
            <emma:interpretation id="{0A3876CF-BA20-41EC-9575-B9D46A5E229A}" emma:medium="tactile" emma:mode="ink">
              <msink:context xmlns:msink="http://schemas.microsoft.com/ink/2010/main" type="line" rotatedBoundingBox="20345,4454 18075,5118 17862,4390 20132,3726"/>
            </emma:interpretation>
          </emma:emma>
        </inkml:annotationXML>
        <inkml:traceGroup>
          <inkml:annotationXML>
            <emma:emma xmlns:emma="http://www.w3.org/2003/04/emma" version="1.0">
              <emma:interpretation id="{9718BC37-3BD5-473D-BF09-B7CE3A7DA6A8}" emma:medium="tactile" emma:mode="ink">
                <msink:context xmlns:msink="http://schemas.microsoft.com/ink/2010/main" type="inkWord" rotatedBoundingBox="20345,4454 18075,5118 17862,4390 20132,372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a</emma:literal>
                </emma:interpretation>
                <emma:interpretation id="interp3" emma:lang="" emma:confidence="0">
                  <emma:literal>A</emma:literal>
                </emma:interpretation>
                <emma:interpretation id="interp4" emma:lang="" emma:confidence="0">
                  <emma:literal>&amp;</emma:literal>
                </emma:interpretation>
              </emma:one-of>
            </emma:emma>
          </inkml:annotationXML>
          <inkml:trace contextRef="#ctx0" brushRef="#br0">335-139 329 0,'11'-10'403'0,"-1"-3"44"16,-2 0 36-16,-2-3-112 0,-3 0-106 16,-3-1-71-16,-3 0-42 0,-3 0-38 15,-2-3-34-15,-4-1-22 0,-5 2-14 0,-2-1-4 16,-3 2-8-1,-3 1 6-15,-2-3 3 0,-4 2 21 0,-3 2 18 0,-2-1 10 0,-5 1 9 16,-3 0 17-16,-4 0 11 0,-4-1-13 16,-2 2-15-16,-2-1-12 0,-3 2-8 15,-3-2-25-15,-2 3-20 0,0 3-9 0,-1 2-11 16,-1 4-6-16,-1 1-1 0,1 6-2 15,0 3-4-15,-2 4-5 0,1 5 2 0,-2 5-2 16,-1 2-3-16,-1 5 3 0,0 5 4 16,1 3 1-16,3 2 6 0,4 2 4 15,4 2 5-15,4-1 2 0,5 2 7 0,5 1 2 16,5-1-3-16,5-1 0 0,5 0-3 15,4-2-3-15,3-3-5 0,3-1-1 0,4-1-3 16,3-4 1-16,1-1-3 0,2-2 0 16,2-3-5-16,1-1 2 0,2-2-1 15,-1 0-2-15,2-4 3 0,-1-3-2 0,2-1 7 16,0 0 3-16,0-3 31 0,1-3 49 15,0-2 50-15,0-1 46 0,0 0 34 0,1-2 22 16,-1 1-13-16,0-3-41 16,0 0-43-16,1-3-43 0,-2 1-35 0,2-2-26 0,-1 0-17 15,2 1-10-15,-1-1-6 0,1-1-3 16,-1 0-2-16,-1 0-3 0,2 1-1 0,-2 1-1 15,0-3 1-15,1 3-1 0,-1-1 0 16,1-1 2-16,0 1-1 0,1 2-1 0,-2-2 0 16,1-2 0-16,1-2 0 0,0 0-2 15,0-2 2-15,0-2 0 0,3-3 0 0,1 1 0 16,0-6 2-16,1-1-2 0,4-3 0 15,-2 0-1-15,2-5 1 0,1-1 1 0,1 0-2 16,0 0-1-16,0 2 0 0,0 3 0 16,-2 3-1-16,0 2 0 0,-4 4 2 15,1 3 1-15,-4 3 0 0,1 1 1 0,-3 2-1 16,-3 3-1-16,-1 1-1 0,-4 3-1 15,-3 1-1-15,-3 5 0 0,-4 2 3 0,1 2-4 16,-3 5 3-16,0 1 0 0,-1 4 3 0,0 3 0 16,4 1-2-16,-1 3 1 0,3 0-1 15,2 2-3-15,4 0-1 0,3 1-1 16,5-2 0-16,2 1 3 0,7-3 1 0,5 0 2 15,6-4 4-15,7 1 0 0,6-4 3 16,6-4-2-16,6 0-19 0,7-3-72 0,5-3-187 16,8-3-153-16,0-3-321 0,4-4-168 15,-4-3-73-15,-2-3 25 0,-3 1 158 16,-4-5 139-16</inkml:trace>
        </inkml:traceGroup>
      </inkml:traceGroup>
    </inkml:traceGroup>
    <inkml:traceGroup>
      <inkml:annotationXML>
        <emma:emma xmlns:emma="http://www.w3.org/2003/04/emma" version="1.0">
          <emma:interpretation id="{E3615631-CCF9-428A-A16E-DC2669D19206}" emma:medium="tactile" emma:mode="ink">
            <msink:context xmlns:msink="http://schemas.microsoft.com/ink/2010/main" type="paragraph" rotatedBoundingBox="19897,4621 23698,3952 23812,4600 20011,5269" alignmentLevel="1"/>
          </emma:interpretation>
        </emma:emma>
      </inkml:annotationXML>
      <inkml:traceGroup>
        <inkml:annotationXML>
          <emma:emma xmlns:emma="http://www.w3.org/2003/04/emma" version="1.0">
            <emma:interpretation id="{72E2FCB2-2F84-45C2-AD43-900A1C7D6782}" emma:medium="tactile" emma:mode="ink">
              <msink:context xmlns:msink="http://schemas.microsoft.com/ink/2010/main" type="line" rotatedBoundingBox="19897,4621 23698,3952 23812,4600 20011,5269">
                <msink:destinationLink direction="with" ref="{0173729C-54F7-42A0-8819-82D68618142C}"/>
              </msink:context>
            </emma:interpretation>
          </emma:emma>
        </inkml:annotationXML>
        <inkml:traceGroup>
          <inkml:annotationXML>
            <emma:emma xmlns:emma="http://www.w3.org/2003/04/emma" version="1.0">
              <emma:interpretation id="{0FB53450-1D8A-4474-923B-3F28CC000EDC}" emma:medium="tactile" emma:mode="ink">
                <msink:context xmlns:msink="http://schemas.microsoft.com/ink/2010/main" type="inkWord" rotatedBoundingBox="19897,4621 23698,3952 23812,4600 20011,5269"/>
              </emma:interpretation>
              <emma:one-of disjunction-type="recognition" id="oneOf1">
                <emma:interpretation id="interp5" emma:lang="" emma:confidence="1">
                  <emma:literal/>
                </emma:interpretation>
              </emma:one-of>
            </emma:emma>
          </inkml:annotationXML>
          <inkml:trace contextRef="#ctx0" brushRef="#br0" timeOffset="-3097.1771">1590-56 83 0,'-2'-9'442'0,"0"1"53"16,-3 2 31-16,1 0 18 0,-1 2-161 0,-2 2-150 15,-3 6-63-15,-2 3-2 0,-3 3 37 16,0 4 63-16,-3 6 45 0,1 0 27 0,2 4-8 16,1 3-33-16,2 1-55 0,2 2-69 15,4 0-54-15,3 0-37 0,6-1-27 16,3 2-13-16,7-3-12 0,6 0-5 0,7-7-5 15,6-2-3-15,6-4-8 0,6-6-31 16,4-7-87-16,5-7-136 0,-1-6-98 0,0-8-63 16,-1-5-79-16,-6-5-98 0,-5-4-42 15,-8-6 16-15,-9-5 19 0,-6-1 41 0,-6-4 134 16,-7-1 202-16,-1 0 218 0,-5 2 217 15,0 3 143-15,-1 4 69 0,-1 5-23 0,0 5-55 16,-1 7-72-16,0 5-81 0,1 4-58 16,1 2-39-16,0 6-27 0,1 1-14 15,-1 6-6-15,1 3-5 0,1 4 2 0,2 6 1 16,4 0 6-16,1 5 0 0,5 5-13 15,3 2-10-15,3 2-11 0,3 5-7 0,2 1-9 16,3 2-4-16,0 3-1 0,0-1-2 16,1 2-1-16,-2-2-8 0,0 1-34 15,-1-4-43-15,-4-1-35 0,1-4-120 0,-5-3-208 16,-4-4-115-16,-6-5-30 0,-2-3 9 15,-3-6 14-15,-3-7 110 0</inkml:trace>
          <inkml:trace contextRef="#ctx0" brushRef="#br0" timeOffset="-2511.1436">2149-46 76 0,'0'-7'433'0,"0"-2"54"0,3 2 31 0,0-1 18 15,1 1-164-15,3 0-154 0,2 1-92 16,2-1-52-16,3 3-27 0,4-1-13 0,0 4-8 15,3 2-5-15,1 1 1 0,1 4 1 16,2 0 0-16,1 2-3 0,-1 2-1 0,-1-2 2 16,1 2 1-16,-1 1 3 0,-2 1 3 15,-2-1 4-15,-1-1 9 0,-1 0 3 16,-1-3 21-16,-3 0 29 0,-1-1 39 0,0-2 39 15,-2 0 28-15,1-1 18 0,-1-2-10 16,0 1-26-16,0-2-38 0,-1 0-42 0,-1 0-36 16,-2 2-25-16,1-1-17 0,-1-1-10 15,-1 3-4-15,1-2-3 0,-2 0-3 16,2 1 1-16,-1 0-2 0,0 2 0 0,0-3 0 15,-1 1-2-15,0 1-1 0,0-1 1 16,2 0 2-16,-2 0-1 0,4-1 3 0,-2 1 2 16,2-1 3-16,1 1 2 0,1-2 1 15,0 1 3-15,1-1-1 0,1 0-1 16,0 0-2-16,1 0 0 0,0 0 1 0,1 0 6 15,0-1 7-15,-1-1 8 0,0-2 13 16,-2 0 18-16,-2 1 18 0,-2-2 3 0,-3-4 4 16,-1 2-5-16,-2-6-3 0,-4 0-15 15,0 0-14-15,-2-3-10 0,-5-2-6 0,1 1 6 16,-2-1 3-16,-2 2 2 0,0 1 1 15,-2 1 4-15,-1 3-2 0,0 1-11 0,-2 3-9 16,-1 1-10-16,-1 2-7 0,0 2-4 16,0 2-5-16,-2 3-4 0,0 3-1 15,2 1 0-15,1 1 2 0,0 3-1 0,2-1-2 16,2 2 0-16,2 2-11 0,1-1-27 15,4-2-52-15,3 0-115 0,2-1-155 0,6-4-105 16,3 0-208-16,4-6-182 0,4-3-61 0,2-4 58 16,2-2 124-16,2-5 91 0,-1 0 208 15</inkml:trace>
          <inkml:trace contextRef="#ctx0" brushRef="#br0" timeOffset="-3910.2236">0 315 368 0,'3'-7'482'0,"-1"3"38"0,1-2 24 15,-1 3-87-15,-1 0-149 0,2 2-62 16,-1 1 34-16,3 1 71 0,3 5 71 0,3-2 47 16,3 6 12-16,2-1-35 0,5 4-88 15,3 3-98-15,4 0-90 0,4 3-61 0,2 0-38 16,2 1-22-16,1 2-14 0,0-3-11 15,0 1-4-15,-3-3-6 0,1 0-2 0,-3-3-3 16,-4-1-1-16,-3-3 1 0,-1-3 2 16,-7-2 7-16,0-5 4 0,-3-3 1 0,-3-5 1 15,-2-6-1-15,-3-5-5 0,-2-4-7 16,-4-7-3-16,-3-3-3 0,-2-3-1 0,-1 1-2 15,-1-1-1-15,-1 3 2 0,1 3-1 16,0 2-2-16,2 1 0 0,-1 3-3 16,1 2-4-16,2 3-12 0,0 1-20 0,2 2-31 15,1 1-62-15,3 1-135 0,1 2-153 16,4-1-93-16,3 2-165 0,1 0-189 0,2-1-57 15,-1 4 77-15,2-1 124 0,-2 4 86 16,1 0 174-16</inkml:trace>
          <inkml:trace contextRef="#ctx0" brushRef="#br0" timeOffset="-3525.2016">932 222 238 0,'3'12'413'0,"0"-4"52"16,1-2 43-16,1 0-69 0,2-4-118 15,3-2-101-15,1-2-63 0,4-4-48 0,2 0-39 16,0-2-28-16,3-4-12 0,0 0-9 15,1-1-3-15,-2-4-5 0,0 0-4 0,-2-1 2 16,-2 1 17-16,-1-1 50 0,-5 3 86 16,-2 1 84-16,-1 4 73 0,-3-2 47 15,-3 3 13-15,-3 2-24 0,-4 0-68 0,-1 3-70 16,-3 1-61-16,-2 2-43 0,-3 3-30 15,-2 4-16-15,-3 3-13 0,-1 3-6 0,-2 2-3 16,0 5-5-16,-1 1-3 0,3 2-6 16,0 4-6-16,5-1-8 0,1 1-8 15,4 0-4-15,4 0-3 0,4-1-2 0,4 1 1 16,4-4-1-16,7 0-7 0,3-2-19 15,5-4-40-15,6-2-96 0,5-6-160 0,6-4-115 16,2-5-174-16,5-8-219 0,-1-1-88 16,-2-3 28-16,0-3 124 0,-3-3 96 15,-1-1 170-15</inkml:trace>
          <inkml:trace contextRef="#ctx0" brushRef="#br0" timeOffset="-2185.1247">3067-318 149 0,'17'-7'467'0,"1"2"51"0,0 0 42 16,-3 0 70-16,3 0-95 0,1 1-49 0,3 2 1 15,3-2 13-15,0 3 2 0,2 1-42 16,2 0-93-16,0 2-100 0,1 2-85 0,-1 1-58 16,0 2-38-16,-1-1-28 0,-3 1-17 15,-3 0-14-15,-2-1-5 0,-2 4-7 16,-3-2-5-16,-2 5-3 0,-4 0 2 0,-2 0-2 15,-1 2 0-15,-5 2 1 0,-2-1-1 16,-2 1 3-16,-3-1-5 0,-1-1 2 0,1-2-1 16,-3-5 1-16,1 0 2 0,0-6 4 15,1-2-1-15,0-4-5 0,0-4-1 0,3-4-4 16,1-2-2-16,5-4-12 0,0-1-6 15,5-2-8-15,4 0-20 0,3 0-37 0,1 0-61 16,3 2-114-16,1 1-132 0,3 1-89 16,3 1-77-16,-3 0-150 0,3 4-118 15,0 1 22-15,-1 2 89 0,4 2 72 0,-2 1 83 16</inkml:trace>
        </inkml:traceGroup>
      </inkml:traceGroup>
    </inkml:traceGroup>
  </inkml:traceGroup>
</inkml:ink>
</file>

<file path=ppt/ink/ink3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50.9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173729C-54F7-42A0-8819-82D68618142C}" emma:medium="tactile" emma:mode="ink">
          <msink:context xmlns:msink="http://schemas.microsoft.com/ink/2010/main" type="inkDrawing" rotatedBoundingBox="20299,5571 24842,4639 24870,4775 20327,5707" semanticType="underline" shapeName="Other">
            <msink:sourceLink direction="with" ref="{72E2FCB2-2F84-45C2-AD43-900A1C7D6782}"/>
          </msink:context>
        </emma:interpretation>
      </emma:emma>
    </inkml:annotationXML>
    <inkml:trace contextRef="#ctx0" brushRef="#br0">409 885 46 0,'-52'9'435'0,"-2"0"57"0,4-2 31 0,1 0 18 15,4-2-138-15,4-1-156 0,5 0-78 16,7 0-22-16,6-2 1 0,5 0 9 0,5-1 0 16,11-4-12-16,7-1-24 0,13-2-30 15,14-5-33-15,17-3-26 0,19-4-17 16,18-3-5-16,20-5-8 0,19-4-7 0,18-7 8 15,20-1 4-15,18-6 0 0,17-4-4 16,17-5 5-16,9-2 1 0,7 0-9 0,4 3-7 16,-4 2-1-16,-7 5 8 0,-11 4 0 15,-5 1 0-15,-10 4 0 0,-8 4 6 16,-13 3-1-16,-13 3-8 0,-14 4-2 0,-17 2 0 15,-15 1-1-15,-16 4-1 0,-17 1 0 0,-12 3 5 16,-15 2 0-16,-11 3 2 0,-11 1 4 16,-9 1 0-16,-9 4 1 0,-7 1-18 15,-10 4-39-15,-6 1-44 0,-6 0-34 0,-6 4-28 16,-1 0-81-16,-5 0-148 0,-3 2-115 15,-4-2-38-15,-2 3-12 0,0-3 5 0,-1 1 67 16</inkml:trace>
  </inkml:traceGroup>
</inkml:ink>
</file>

<file path=ppt/ink/ink3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51.44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A1721D5-A147-4978-9144-C8DDBDE52ED9}" emma:medium="tactile" emma:mode="ink">
          <msink:context xmlns:msink="http://schemas.microsoft.com/ink/2010/main" type="inkDrawing" rotatedBoundingBox="20982,5850 24586,5174 24596,5224 20992,5900" shapeName="Other"/>
        </emma:interpretation>
      </emma:emma>
    </inkml:annotationXML>
    <inkml:trace contextRef="#ctx0" brushRef="#br0">297 593 332 0,'-52'18'416'15,"4"-2"32"-15,2-3 28 0,5 0-105 0,4-1-115 16,8-5-77-16,6 1-44 0,7-3-26 16,11-2-26-16,8-3-27 0,13-6-20 15,13-1-16-15,15-4-7 0,18-4-4 0,16-3 13 16,19-5 31-16,18-3 44 0,17-4 54 15,18-1 43-15,12-3 36 0,9-1 6 0,9 1-15 16,4 1-38-16,5-1-49 0,-2 3-39 0,-4 1-32 16,-9 1-20-16,-6 2-14 0,-11-1-8 15,-10 5-3-15,-7-1-1 0,-12 3-1 16,-11 1 6-16,-11 1 10 0,-13 0 17 0,-12 6 11 15,-10-3 11-15,-14 6 5 0,-8-2 2 16,-11 5-6-16,-8 1-13 0,-5 0-7 0,-7 2-11 16,-6 0-11-16,-5 2-37 0,-5 2-97 15,-7 0-128-15,-4 3-88 0,-6-2-75 16,-6 1-158-16,-4-1-173 0,-4-1-17 0,-6 1 65 15,-2 1 54-15,-3-2 57 0,-4 0 148 16</inkml:trace>
  </inkml:traceGroup>
</inkml:ink>
</file>

<file path=ppt/ink/ink3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0:06.09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1EC416F-154E-46C1-BFEA-8F5B585379F4}" emma:medium="tactile" emma:mode="ink">
          <msink:context xmlns:msink="http://schemas.microsoft.com/ink/2010/main" type="inkDrawing" rotatedBoundingBox="14836,9783 17429,10159 17245,11425 14653,11049" semanticType="enclosure" shapeName="Other"/>
        </emma:interpretation>
      </emma:emma>
    </inkml:annotationXML>
    <inkml:trace contextRef="#ctx0" brushRef="#br0">1114 154 11 0,'5'-3'298'16,"-1"0"72"-16,0-3 60 0,-1 2-23 15,-2 1-44-15,-1-4-58 0,0 4-60 0,-1-2-61 16,0 0-48-16,-2-1-29 0,-1 0-13 16,1 0 5-16,-1 2 13 0,0-2 24 0,0 0 31 15,-2 1 28-15,2 0 17 0,-1 1 14 16,-1 0 3-16,-1-1-5 0,-1-1-23 15,-2 2-31-15,1-2-20 0,-1 3-22 0,-1-1-22 16,1 1-22-16,-2-3-17 0,1 2-13 16,-1 1-14-16,-1-1-14 0,1 1-5 0,0 0 0 15,-1 0-7-15,-1 1-3 0,1 1-4 16,-1-2-1-16,-1 3-2 0,0 0-3 0,-2 1 0 15,2 1 0-15,-1-1 2 0,-1 1-1 16,-1 1 0-16,0 0-4 0,-1 1 1 0,0 2 0 16,0-3-1-16,-2 4 1 0,2-1 1 15,1-2 0-15,0 3-1 0,0 0 0 16,1 1 1-16,0 2-1 0,0-1 3 0,1 1-2 15,2 1 0-15,-1-1 0 0,0 0-1 16,-1 1 1-16,1 2-3 0,0-1 1 0,0 0 0 16,0 2 0-16,0-1 2 0,-2 1 2 15,2-1-1-15,0 2 1 0,0-2 2 16,0 0-2-16,0 1-2 0,-2-1 0 0,2 1 0 15,0 0-1-15,1-1 1 0,0 0 1 16,1 1-1-16,0-2 1 0,1 2 0 0,0 0 1 16,1-1-1-16,0-1-1 0,0 2 2 15,1-1 0-15,0-1-2 0,1 1 0 16,0 0-1-16,3 1 1 0,-3-1 0 0,2-1 1 15,1 0-1-15,-1 2 2 0,0-1-1 16,0 2 0-16,0-2-1 0,-1 4 0 0,2-1 1 16,-1-1-1-16,2 2 2 0,-2-1-2 15,2 0 1-15,0 0-1 0,0-1 0 0,-1 0-1 16,2 1 0-16,0-1 1 0,1-2-1 15,2 3 0-15,0-3 0 0,2-1 0 0,-1 2 1 16,3-1-1-16,0-1 0 0,-1 1 3 16,2 0 1-16,2-3-1 0,-1 3-1 0,2-1 0 15,0 2 0-15,1-2-1 0,-1 1 0 16,3 0 0-16,-2-1 0 0,2-1 2 15,-2 2-2-15,2-3 1 0,-1 1-1 0,1-1 1 16,-2 0 0-16,2 0-3 0,1-1 1 16,-2-2 1-16,1 1 0 0,0-2 0 0,1 0-1 15,0 0 0-15,0 0 1 0,2 0-2 16,1 1 2-16,0 0 0 0,1 0 0 15,0-1 2-15,2 1-1 0,-1 1-1 0,2-2 0 16,0 1 1-16,1 1-1 0,2 0 0 16,1-2 0-16,1-1-1 0,2 2 0 0,1 0 0 15,0-1 0-15,0-1 1 0,0 2 1 16,1-1 1-16,-1 0-1 0,-2-2-1 15,0 2 0-15,-1-3-1 0,-1 1 1 0,-2 1-1 16,0-1 1-16,-2-2 0 0,1 2 2 16,-1-2-2-16,-1 1 2 0,-1-2 1 0,1 0-2 15,-1 2-5-15,1-2 2 0,-2 1 4 16,1-2-2-16,-1 3 0 0,2-2-3 0,-1 1 5 15,0-2-1-15,0 4-2 0,2-1 0 16,1-2 1-16,0 1 5 0,3-1-3 0,0 2 0 16,2-3-3-16,1 0 1 0,-2 2-1 15,0-2 0-15,-1 0 0 0,2 0 1 16,-1-2 1-16,0 2-1 0,-1 0 1 0,0-3-2 15,0 2 0-15,-1 1 0 0,1-3-2 16,-3 3 2-16,2-1 0 0,-3-1 1 0,0 2 1 16,0 0-1-16,-1 0 0 0,1 0 0 15,-1 0 1-15,-1 0-1 0,2 0 0 16,-1 2 0-16,1-1 0 0,-1 2 1 0,0-2-1 15,2 0 1-15,-1 1 0 0,0 0 0 16,0-1-1-16,0 0-1 0,0 1 0 0,-2-1 0 16,2-1 0-16,-1 1 1 0,-2 0 0 15,1-1 1-15,-1 1 0 0,0 1 0 16,-1-2-1-16,1 0 0 0,-2 0 2 0,-1 0-1 15,0 0 0-15,1 0-1 0,-1 0 3 16,1 0-3-16,0-2 0 0,0 1 0 0,-1 1 0 16,0-2-1-16,2 1 1 0,0-1 1 15,-2 1-2-15,3-2 1 0,-1 3 0 16,0-3 1-16,1 0-2 0,-1 3 0 0,0 0 1 15,-1-1 0-15,1 1 0 0,0-3 0 0,0-1 2 16,-2 2 0-16,0 0-1 0,1 0 0 16,-1-1 0-16,0 0 0 0,1 2-1 0,-1-3 0 15,-1 1 1-15,2 0-1 0,-2-1 0 16,0 2 0-16,-2-2 1 0,2 0-1 15,-1 1 0-15,-1-2 0 0,1-1-1 0,1 3 0 16,-1-4-1-16,-1 3 1 0,1-4 0 16,0 2 0-16,-1 1 1 0,1-1 0 0,1-2 1 15,0 2-1-15,-2 0 0 0,2 0 0 16,0 0-1-16,0-1-1 0,-1 1 0 15,0 0 1-15,-2-2 1 0,-1 2 0 0,1 0 3 16,-2-3-1-16,-1 2 0 0,1-1-1 16,-1-2 0-16,-1 1 0 0,2-1-3 0,-1 0 2 15,1-2 0-15,-2 1 0 0,0 1-1 16,-1 0 1-16,-1-2 1 0,1 2-2 15,0 0 1-15,-2-1-1 0,1 0 1 0,-2 2 0 16,0-1-1-16,0 0 2 0,0 2-1 16,0-2 1-16,-2 0-1 0,1 1 1 0,-2-2-1 15,0 1 1-15,-1 0 1 0,0 0 0 16,0 0-1-16,0-2-1 0,-2 2 1 15,1-2-1-15,-1 1-1 0,1 0 1 0,-1 0 0 16,1 1 1-16,-1-2-1 0,2 2 2 0,0 1 0 16,0 0 0-16,0-1-2 0,1 1 0 15,-1 1 1-15,0-2-1 0,1 2-1 16,-1-1 1-16,1 1 0 0,-2-2 1 0,1 2-1 15,0-1 0-15,-1 2 2 0,0-1-1 16,-2-1 1-16,2 2-5 0,-2 0 1 0,1-2 1 16,-1 2 1-16,2-3 0 0,-2 2-1 15,0-1 3-15,0 1 1 0,-1-2-2 16,0 2-1-16,1-1 0 0,-3 0-2 0,2 2 1 15,0 0 0-15,-2-2 1 0,2 3 1 16,0-2 0-16,-2 2 0 0,2-2 1 0,-2 4-1 16,-1-2-1-16,1 0 0 0,-1 0 0 15,0 1 0-15,0 0 1 0,2-1 0 16,-4 1-1-16,2-3 0 0,0 4 0 0,-1-3 0 15,0 1-1-15,-2 0 1 0,2 1-1 16,-1 0 1-16,1-1 0 0,-1 0-1 0,1 2 0 16,0-2-1-16,-1 2 2 0,0-2 0 15,-1 3 0-15,-1-4-1 0,2 4-1 16,0-2 2-16,-1 1-1 0,-1 1-1 0,0-1 1 15,-1-2 0-15,-1 3 0 0,0-1 0 16,1 1 1-16,-2-1 0 0,0-2 0 0,0 2 0 16,0-1 0-16,-1 1 0 0,1-1 0 15,-1-1 0-15,1 1 1 0,0-1 0 16,0 0 1-16,2-1-2 0,0 0-1 0,1 0 0 15,0 2 1-15,0-1 0 0,0 0 0 0,0 2 2 16,2-1-2-16,0 3 0 0,0 0 0 16,1-2-1-16,-2 1 1 0,0-2 0 0,-1 0 1 15,-1 1-1-15,-2-1 0 0,-1 1-1 16,-2-3 1-16,-2 1 2 0,-4-4-2 15,0 0 2-15,-6 0-1 0,-1-2 3 0,-6 1-2 16,-3 0-2-16,-2 2-7 0,-5-1-49 16,-5 0-120-16,-5 6-134 0,-8-2-122 0,-7 5-266 15,-9 1-144-15,-7 4-37 0,-5 2 79 16,-6 5 110-16,-1-1 109 0</inkml:trace>
  </inkml:traceGroup>
</inkml:ink>
</file>

<file path=ppt/ink/ink3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1:41.75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514 194 78 0,'-9'-8'324'16,"-1"1"48"-16,0-3 27 0,-2 0-43 16,1-1-73-16,-1 2-58 0,-1-5-47 0,1 4-29 15,-1-2-24-15,1 2-22 0,0 1-16 16,1-1-19-16,-2 0-17 0,2 3-14 0,0 0-9 15,-1 0-5-15,1 3-6 0,0-2-6 16,-1 3-2-16,-1 0-2 0,1 2-1 16,-2 2 1-16,0 2 0 0,-1 2 0 0,0 1 0 15,-3 1-1-15,0 5-1 0,0-2 1 16,2 6 1-16,-2-1 1 0,0 2 3 0,2 4 2 15,1-2 5-15,-1 3 2 0,1 4 2 16,3-1 1-16,1 2 1 0,3 1-1 16,1 2 0-16,3-2-3 0,1 1 0 0,3-1 0 15,3 2-2-15,2-1 0 0,2-3-3 16,3 0 1-16,2-1-3 0,0-1 0 0,4-3 0 15,0-4 3-15,2 0 2 0,1-4 4 16,2-2 3-16,1-1 3 0,1-4 3 16,2-5-5-16,1-1-3 0,4-4-5 0,1-5-5 15,2-2-4-15,1-4-3 0,0-1-2 16,1-3 0-16,0-1-1 0,-2-2 1 0,0 2-1 15,-1-2 3-15,-4-1 0 0,-2 2-2 16,-3-3 0-16,-4-1 1 0,-2 0-1 16,-5 1 2-16,-2-2 0 0,-5 1 1 0,-1 3 1 15,-4-1-1-15,0 3 6 0,-2-2 3 16,-2 3 6-16,-3 2 7 0,0 0 2 0,-3 0 5 15,1 3 9-15,-1-2 2 0,-2 4 2 0,1 1-2 16,-2-1-1-16,-1 2-1 0,1 0-10 16,-2-2-7-16,-1 2-6 0,0 3-3 15,1-2-1-15,-2 2-5 0,1 0 1 0,1 2-2 16,-2 1 0-16,2 3-3 0,0-1 4 15,0 2-6-15,0 2-1 0,0 2-3 0,-1 1-2 16,0 3-1-16,1 2-5 0,-2 3 1 16,1 2-1-16,1 2 2 0,0 3-2 15,-1 3 2-15,3 2 2 0,-1 1 3 0,2 2 3 16,2 1 5-16,0 3 12 0,3-3 11 15,2 1 11-15,2 0 9 0,3 1 5 0,3-2 8 16,1 0 0-16,4-2-1 0,3 0-4 16,3-3-1-16,4-1 5 0,1-2 7 15,5-5 12-15,0 0 13 0,5-4 12 0,4-5 4 16,3-2-2-16,1-3-12 0,4-4-20 15,1-3-20-15,2-4-19 0,-2-5-14 0,2-2-10 16,-3-3-7-16,-1-4-3 0,-4-1-1 16,-6 0-3-16,-4-5 2 0,-5 1-2 0,-6-2-2 15,-7 1 0-15,-6-5-1 0,-6 0 2 16,-10 0-4-16,-3 0-1 0,-6 3 4 0,-4 1-1 15,-5 5 4-15,-1 2-3 0,-3 3 8 16,-1 6 3-16,0 2 0 0,1 4 1 16,2 4 0-16,-1 2 0 0,4 4-4 0,1 2-1 15,2 2 0-15,1 4-3 0,2 1-3 16,1 1 0-16,4 4-3 0,3 4 1 0,4 0-2 15,2 4-1-15,2 0 2 0,5 3 1 16,3 2-1-16,5 0-1 0,3 3 2 16,5 1 1-16,3-1 0 0,3-3 1 0,4 2 0 15,2-4-3-15,2-2-3 0,0-2-10 16,0-3-28-16,0-1-55 0,-1-3-86 0,0-3-111 15,-3-2-85-15,0-3-49 0,-2-4-88 16,-2-2-129-16,-3-2-60 0,-2-5 37 16,-4-1 48-16,1-5 37 0,-3-3 102 0</inkml:trace>
</inkml:ink>
</file>

<file path=ppt/ink/ink3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2:13.47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485 371 115 0,'1'-5'299'16,"-1"0"71"-16,2-2 11 0,-2 3-11 15,0-2-20-15,-2 0-35 0,2 0-65 0,-1 0-71 16,0-1-56-16,-1 1-39 0,1-2-29 16,-2 0-26-16,0 0-9 0,1-1 0 15,-3 0 2-15,3 0 11 0,-2 2 9 0,-1-2 15 16,1 2 11-16,0 0 8 0,-1-3 1 15,-1 4-2-15,1 0-2 0,-2 1-6 0,1 0-5 16,-1 0-5-16,1 1 5 0,-3 0-1 0,1 1 4 16,0 0 0-16,-3-1 3 0,1 4-1 15,1-3-5-15,-4 0-3 0,2 3-9 16,-1-1-10-16,-1 1-10 0,0 0-7 0,-1 1-6 15,0 1-5-15,0 0-2 0,1 0-1 16,-2 0 1-16,2 0-2 0,-1 1-2 0,2 0 1 16,0 0-5-16,-1 1-1 0,2 1-1 15,0 0-1-15,0 0 0 0,2 0-3 16,-1 1 4-16,0 2 2 0,2-1 0 0,1 3-1 15,-1 1 2-15,0 0 3 0,-1 3-2 16,3 2 0-16,0 0 1 0,1-1 4 0,-1 1 3 16,2 2 1-16,0 0 2 0,0-2 1 15,1 3 2-15,2-3-10 0,1 0 4 16,-2 1-1-16,2-1 1 0,2-3 0 0,-1 2 4 15,2-2 5-15,2 1 0 0,1-1 3 16,1-1 2-16,2 1 4 0,2-2-1 0,2 1 4 16,2-3-3-16,1 1-1 0,5 2-2 15,1-2-3-15,3-2-3 0,1 1-2 16,3 0-7-16,1-2-3 0,3 1-4 0,1-2-1 15,2-1 0-15,1 0-4 0,0-1 2 16,2-3-1-16,-1-1 1 0,4-1 1 0,-3-3 0 16,3-1 0-16,0-2 0 0,0-2 3 15,0-1-1-15,-1-2-4 0,-1 0-3 0,-1 0 5 16,-3 0 0-16,-3 0 1 0,-3 1-3 15,-3-1 5-15,-2 1-1 0,-2 0-3 0,-2 0 0 16,-2 1 0-16,-2-2 2 0,-2 2-2 16,-1-2 0-16,-2 1 1 0,-2 0-2 15,-1-2 1-15,0 1 1 0,-2-2-3 0,-1 1-2 16,0 0-1-16,-3 0 2 0,-1-1 1 15,-2 2-2-15,-1-1 4 0,0 0-1 0,-3-1 3 16,-2-1-3-16,-1 3-1 0,-1-3 1 16,0 1-1-16,-2-1-5 0,-1 3 1 15,0-3-1-15,-1 2 2 0,-2 1-1 0,0 1 1 16,-1-2 6-16,-2 2-3 0,1-1 2 15,-2 3 0-15,-1-2 2 0,0 2-1 0,-2 0-3 16,0 0 2-16,-1 2 0 0,0 0 0 16,2 4-3-16,-2-2-2 0,1 1 3 15,0 3-1-15,1-2 1 0,1 3 2 0,-1 0 0 16,2 2 3-16,1 0-4 0,-1 1 1 0,1 0-2 15,1 1 0-15,1 1-1 0,1 2 0 16,1 0 2-16,1 2 0 0,0 1 0 0,1 1 1 16,0 0 1-16,1 2 0 0,0 3-3 15,2 1 0-15,0 1 1 0,1 2-7 16,0-1 1-16,3 4 3 0,1 0 5 0,2-1 1 15,2 1 4-15,2 0 9 0,1-1 2 16,3 1 1-16,3-2 0 0,2 0 1 0,2-1 2 16,2-1 3-16,5-1-2 0,0-2-1 15,2-1-3-15,3-2 0 0,3 0-6 16,1-2-7-16,5-1 0 0,0-1-2 0,2-3 0 15,1 0-3-15,1-3-1 0,1 1 4 16,2-4-2-16,-3 0 1 0,3-2-3 0,-1-2 1 16,-1 0 2-16,1-2-3 0,0 0-1 15,-1-1 1-15,2-2 3 0,-4 0 0 16,1 1 0-16,-4-4 2 0,-2 2 1 0,-1-2 0 15,-3 2-4-15,-4-1 0 0,-2 1-4 16,-1-2 0-16,-3 1 1 0,-2 0 0 0,-4 0 1 16,0-1 1-16,-2 0 4 0,-2 1 0 15,-2-1-3-15,-1-1-1 0,-3-1 0 0,-2-1 0 16,-1 0-1-16,0 1-1 0,-3-2 0 15,-1 1 0-15,0 1 2 0,-2 1-1 0,-2 0 0 16,1 1 0-16,-4 1-1 0,2-1 0 16,-4 2-2-16,0 0 0 0,-1-2 0 15,-1 3-1-15,-2 1 0 0,1-1-3 0,-1 2 5 16,-1 0-2-16,-1 1 1 0,-2 2 1 15,2-1 1-15,-1 4 0 0,-1-2-1 0,0 3 0 16,2 0-1-16,0 3-2 0,0-2 0 16,1 4 1-16,3-1-3 0,-1 2 4 15,1 3-3-15,3-1 3 0,1 5 2 0,3 2-1 16,1 2 0-16,1 5-1 0,4-1 2 0,0 3 2 15,5-1 0-15,0 5 2 0,4-2 2 16,1 0 1-16,3 0 4 0,3-2 1 0,1 0 5 16,4-4 4-16,2-1 3 0,3 1 5 15,1-3 3-15,3-3 2 0,2-1-2 16,0-2-4-16,2-1-2 0,2-2-5 0,2-3-3 15,2-3-9-15,1 1-3 0,1-4-2 16,1-2-2-16,-1-2 0 0,2-1 4 0,0-1-1 16,-1-3-1-16,-3 0 0 0,-2 0 0 15,-1 0-2-15,-5-2-4 0,-4 0 2 0,-3-1 2 16,-3 2 0-16,-4-4 0 0,-2 3 3 15,-5-5-3-15,-2 3-1 0,-2-4-1 0,-3-1 0 16,-3-1-2-16,-2 1-2 0,-1-1 1 16,-3-2 1-16,-1 4-3 0,0-1 1 15,-3 3 1-15,0 1 1 0,-2 2-2 0,-2 4-1 16,1-1 0-16,-1 3-1 0,-1 1 1 15,1 2 1-15,-2 2 0 0,1 2 3 0,0 0-1 16,1 2 1-16,0 3 0 0,1 1-1 16,-1 3 2-16,3 1-1 0,0 3 2 15,-1 0 1-15,4 5 0 0,0 0 4 0,2 1 1 16,2 1 2-16,1 1 0 0,1-1 1 0,2 2 3 15,3-2-1-15,1 1 1 0,3-1 1 16,1-3-1-16,2 1 2 0,4-2 1 16,0-2 1-16,4-2 0 0,1-1 4 0,1-3 2 15,3-2 0-15,1-2 0 0,3-2-2 16,2-4-6-16,1 2-2 0,0-6-3 0,1 2-3 15,-1-2-6-15,0 0 2 0,-3-1-3 16,-1 1 1-16,-2 0-2 0,-1 2 1 0,-4-2 1 16,-2 0-1-16,0 2 4 0,-3-3-2 15,-2 2 2-15,0-1-1 0,-2 0 1 16,-3-2-1-16,1 1-1 0,-1-2-1 0,-2-1-1 15,-1 0 1-15,-1 0 1 0,1 0-1 16,-3-1 3-16,0 1-1 0,0 0 0 0,0 0-2 16,-3 0 2-16,2 1-2 0,-2 2-1 15,2-1 2-15,-2 0 0 0,2 4 0 16,-2 0-2-16,2 0 0 0,-1 0 1 0,1 2 0 15,0 1-1-15,1-2 1 0,-2 2-1 16,1-1 2-16,1 0 0 0,-2 1-2 0,1 0 1 16,1-1-1-16,-1 0 2 0,1 0-2 15,-3 0-1-15,2 0 0 0,-1 0 1 0,-1-1 1 16,1 0 0-16,0 1-1 0,0 0 1 15,0 0 1-15,1 1-2 0,-2-2 0 0,3 2 1 16,-1 0-1-16,-1-1 0 0,2 0 0 16,0 1 1-16,0 0 0 0,-1-1-1 15,1 1 1-15,0-2 0 0,0 0-1 0,0 0 0 16,1 1-2-16,-1-2 0 0,0 2 2 15,0-2 0-15,0 1 0 0,0 0 0 0,0-1 2 16,0 1 0-16,0 0-1 0,0 0 0 16,0-1 0-16,0 2-1 0,0-2 0 15,0 0 1-15,-1 4 2 0,0-3-1 0,1 0-3 16,-2 1 1-16,2 1 0 0,-1-2 1 15,-1 2-5-15,1 0 2 0,0-1 3 0,-2 0 0 16,2 1-1-16,-1-1 2 0,-1 1 1 16,1-1-2-16,-2 1-2 0,1-1 0 15,-1 1 1-15,-2 0-2 0,1-2 2 0,-1 2 0 16,-1-1 1-16,-1 2 0 0,0-2-1 15,-2 1 0-15,-1 1 0 0,0-1-1 0,-1-1 1 16,-2 2 0-16,-1-2-2 0,-2 0 0 16,1-1 1-16,-3 0 1 0,-2 2 0 15,2-2 0-15,-2 3 0 0,3-2 1 0,-1 1-1 16,-2-2 0-16,2 2 0 0,-2 0-1 15,-1 0 1-15,2-2-1 0,-2 2-1 0,1 0 1 16,-1-1 1-16,-1 0 0 0,-1 1 1 16,1-2 1-16,0 1-1 0,-1 1 1 15,1-2-1-15,1 0-1 0,0 0-2 0,-1 0 1 16,2-1 1-16,-1 1 0 0,1 0 0 15,1-1 0-15,-1 2 1 0,0-2 1 0,2 2-2 16,-1-2 0-16,-1 2 0 0,0-1 0 16,1 1-2-16,-1-1 1 0,2 1-1 15,-2 0 1-15,-1 0 0 0,2 1 1 0,-2 1 1 16,1-2-2-16,-1 1 2 0,1 0-1 15,1 0-1-15,-1 0-1 0,2-2 0 0,0 2 1 16,-1-1-2-16,2 0 3 0,0 1 1 16,1 0-1-16,0 1 2 0,-1-2-2 0,2 1 0 15,1 1 0-15,-2-3 0 0,1 3 0 16,0 0-4-16,-1 0 2 0,0-2 1 0,-1 0 0 15,0 2-1-15,-1 0 2 0,0 0 5 16,-2-2-1-16,1 1-3 0,-1 1 0 0,-1 0 0 16,1 0-1-16,-1 0-2 0,3-1 1 15,-2-1 1-15,2 2 1 0,0 0 0 16,1-4 0-16,2 4 1 0,-1-3 0 0,2 0-1 15,1 1-1-15,0 1 0 0,2-2-1 16,1 1 0-16,-1 1 0 0,2-2 0 0,-1 2 1 16,1 0 1-16,1-1-3 0,-1 2 1 15,1-1 0-15,-1 0-1 0,-1 1 2 16,1-1 0-16,1-1 3 0,-2 1-2 0,0 1-1 15,0-1 1-15,-2 1 0 0,0-2-2 16,-1 2 1-16,-1-3 0 0,0 2 1 0,-1-1-1 16,0 2-1-16,1 0 2 0,-2-2-1 15,2 0-2-15,0 2 2 0,1 0-1 16,2 0 1-16,0-2 0 0,-1 1 0 0,4 1 0 15,-1-1 1-15,2-1-1 0,-1 2 0 16,3-1 0-16,0 1 0 0,-1-1 0 0,0-1 0 16,-1 2 0-16,1 0 0 0,-3 0-1 15,2 0-1-15,0 0 1 0,0 0 1 0,-1 0 0 16,1 0 0-16,-1 0 0 0,0 0 0 15,0 2 0-15,2-1-1 0,0-1-1 0,1 1 1 16,1-1-1-16,-1 2 2 0,2-1 1 16,0-1 0-16,0 0-1 0,1 1 1 15,1 1-1-15,-1-2-1 0,0 0-1 0,2 0 1 16,-1 0 0-16,1 2 0 0,1 0 0 15,-1-2 1-15,1 0 0 0,-2 2-3 0,1 0 2 16,1 2-1-16,-2 0 1 0,1 1-3 16,1 0 1-16,-1 1 3 0,1 1-2 15,0 2 1-15,0 1 1 0,1 1 1 0,-1 0 1 16,1 2-2-16,1 0 1 0,-2 0-1 15,1 1 0-15,1 1-1 0,-2 1 1 0,1 0-1 16,-1 3 1-16,0-2 0 0,0 1 1 16,-1 2 1-16,1-1 1 0,-2 1-1 15,2 2 0-15,0-1 0 0,0 0-1 0,0 1-2 16,0-2 1-16,0 2 0 0,2-2 0 15,-2-1 1-15,1-2-1 0,0 1 1 0,1-2-1 16,-1 1 0-16,0-1 0 0,1-2-2 16,-1 0 1-16,2-2 1 0,-3 1 0 15,1-2 0-15,1 0 2 0,-2-1-1 0,1 2-1 16,-1-3 0-16,0 1-1 0,0 0 1 15,0-2-1-15,0-1 0 0,0 0 1 0,-1 0 0 16,1-1 1-16,0 2 0 0,0-2 0 16,0-1-1-16,0 1 1 0,0-3-1 15,0 4 0-15,0-4 0 0,0 3 1 0,0-2-1 16,0-1 0-16,0 2 0 0,0 0 0 15,0 0 0-15,0 0-1 0,0 1 1 0,0 0 1 16,0 0-1-16,0 2 0 0,-2-2 0 16,2 3 1-16,-1-2-1 0,1-1 0 0,-1 1-1 15,-1-2 1-15,2 0 2 0,0 0-2 16,0-1 0-16,0-1 1 0,0 1 1 0,0-2-1 15,0-1-1-15,-1 0 0 0,1 1 0 16,0-2 0-16,0 0-1 0,0 0 0 0,0 3-1 16,-2-2 1-16,2 1 1 0,-1-1 0 15,0 2 0-15,1-1 2 0,0-1-2 16,0 0 0-16,0 1 1 0,0 0 1 0,0-1-2 15,0-1-1-15,-2 2 1 0,2-2 1 16,0 0 0-16,0 0-1 0,0 0 2 0,-1 0 1 16,1 0-2-16,0 0-1 0,0 0-1 15,0 0-1-15,0 0-4 0,1 1-1 16,1 0-1-16,-1 0 2 0,2 0-1 0,1-3 2 15,0 1 3-15,4 0 2 0,1-2 0 16,2 1-1-16,2-2 0 0,4 2-2 0,1-2-1 16,4-2-2-16,1 3-3 0,2-4-2 15,4 3-2-15,1-2-2 0,6 0 1 16,0 2 1-16,2-3 1 0,5 2 4 0,1-1 1 15,1 1 0-15,2-1 1 0,1 1 0 16,0-2-3-16,0 3-4 0,-1 1-2 0,-2 0 1 16,1-1-4-16,-2 1 1 0,-4 2 3 15,-1 0 0-15,-3-1 2 0,-1 1 2 16,0 1-1-16,-3 0 2 0,-2 0-1 0,0 0 1 15,-2 0 2-15,1-1 2 0,-3 1 1 16,2 0 2-16,-2 0 0 0,0-1 1 0,-1 1-1 16,1-2 2-16,-3 2 1 0,0 0-1 15,1 0 0-15,-1 0 0 0,-1 0 1 0,0 0-1 16,-1 0-2-16,-1 0 0 0,0 0-3 15,-2 0-2-15,-2 0 0 0,-1 0-2 0,-1 0-1 16,0 0 2-16,-2 0 1 0,0 0 3 16,-1 0 1-16,0 0 1 0,2 0 0 15,-2 0 1-15,0 0 1 0,3 0 0 0,-2 0 0 16,0 0 1-16,3-1-1 0,-1 0 1 15,1 1-2-15,0-1 0 0,1-2-1 0,1 2 1 16,-1-3 1-16,-1 3 0 0,0 0 0 16,-3-2 0-16,1 2 0 0,-1-1 0 0,-2 2 0 15,-2 0 0-15,0 0-1 0,0-2-1 16,-1 2 0-16,-1 0 0 0,-1 0-1 15,1 2 0-15,-1-2 2 0,1 0 0 0,-1 0 1 16,1 0 0-16,-2 0 1 0,1 0 1 16,-1-2-2-16,1 2 1 0,-1 0-1 15,0 0-1-15,0 0 0 0,-1 0 0 0,-1 0-4 16,1 0-8-16,-1 0-18 0,0 0-26 15,-2 0-45-15,0 0-80 0,-1 2-100 0,0-2-66 16,-2-2-53-16,-1 1-138 0,-2 0-147 16,-1-1-22-16,-1-2 50 0,0 4 47 15,1-3 55-15,1 0 157 0</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27.80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393 111 35 0,'0'-3'427'16,"-1"0"66"-16,-3-2 39 0,1 2 26 0,-2-1-90 16,1 1-119-16,-1 1-58 0,-1-1-28 15,-1 0-4-15,-1 0-7 0,2-2-8 16,-2 3-18-16,0-3-28 0,0 3-12 0,1-3-5 15,-1 3-6-15,0-3-15 0,-2 2-19 16,-1 1-14-16,0-4-14 0,-2 3-15 0,-1 0-17 16,2 1-12-16,-1 0-9 0,2 0-7 15,-2 2-9-15,-1 2-11 0,3 0-10 16,-3 0-9-16,3 1-5 0,-2 0-2 0,0 3-3 15,2-1-2-15,0 1-1 0,0-1 0 16,3 0 1-16,-1 2-2 0,1 0-1 16,2 2 0-16,-2-1-1 0,1 4 1 0,-1-1 0 15,2 4 1-15,0-1 1 0,1 2-4 16,0 0 2-16,2 1 0 0,2 1-1 0,1 1 1 15,1 2 0-15,2-2 2 0,2 0 0 16,3-1-1-16,1 1 1 0,3-3 1 0,0 1 0 16,4-1 1-16,5-3 3 0,-1-3 1 15,4-5 0-15,1 0 1 0,2-4 4 16,0-3-4-16,1-2-1 0,-1-3-1 15,2 0-2-15,-4-5 0 0,2 1-2 0,-2 0 3 16,-3-5-1-16,-1 2 4 0,-4-4 6 0,0 1 6 16,-4 0 9-16,-2-1 8 0,-3 0 7 15,-2-1 3-15,-2 0 2 0,-3 0 2 16,-1-2 0-16,-3 2-1 0,0-1 4 0,-2 3 4 15,-1-2 0-15,-1 5 1 0,-1-2 0 16,1 3 0-16,-3 1-5 0,1 2-5 0,-2 2-7 16,-4 0-7-16,1 3-11 0,0 2-9 15,-3 1-7-15,-2 2-6 0,1 2-2 0,-2 3-2 16,1 0-3-16,0 4-4 0,1-2-10 15,1 1-15-15,1 3-24 0,-1-3-41 0,3 2-66 16,-1 0-165-16,3-1-174 0,1-2-241 16,3-1-208-16,-2 0-84 0,4-4 3 0,4 0 136 15,2-2 163-15,3 0 247 0</inkml:trace>
</inkml:ink>
</file>

<file path=ppt/ink/ink3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19:55.88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D77AD5A-4BEE-4B49-B026-CD88FCAE298C}" emma:medium="tactile" emma:mode="ink">
          <msink:context xmlns:msink="http://schemas.microsoft.com/ink/2010/main" type="writingRegion" rotatedBoundingBox="12196,9377 13339,9377 13339,9775 12196,9775"/>
        </emma:interpretation>
      </emma:emma>
    </inkml:annotationXML>
    <inkml:traceGroup>
      <inkml:annotationXML>
        <emma:emma xmlns:emma="http://www.w3.org/2003/04/emma" version="1.0">
          <emma:interpretation id="{EA19FB2D-E407-4289-AEF1-7A0BEDC9C9C9}" emma:medium="tactile" emma:mode="ink">
            <msink:context xmlns:msink="http://schemas.microsoft.com/ink/2010/main" type="paragraph" rotatedBoundingBox="12196,9377 13339,9377 13339,9775 12196,9775" alignmentLevel="1"/>
          </emma:interpretation>
        </emma:emma>
      </inkml:annotationXML>
      <inkml:traceGroup>
        <inkml:annotationXML>
          <emma:emma xmlns:emma="http://www.w3.org/2003/04/emma" version="1.0">
            <emma:interpretation id="{3DD8281B-0D92-40E2-8E20-C7E503166214}" emma:medium="tactile" emma:mode="ink">
              <msink:context xmlns:msink="http://schemas.microsoft.com/ink/2010/main" type="line" rotatedBoundingBox="12196,9377 13339,9377 13339,9775 12196,9775"/>
            </emma:interpretation>
          </emma:emma>
        </inkml:annotationXML>
        <inkml:traceGroup>
          <inkml:annotationXML>
            <emma:emma xmlns:emma="http://www.w3.org/2003/04/emma" version="1.0">
              <emma:interpretation id="{5179519C-03A9-40C6-9BB9-26A103730113}" emma:medium="tactile" emma:mode="ink">
                <msink:context xmlns:msink="http://schemas.microsoft.com/ink/2010/main" type="inkWord" rotatedBoundingBox="12196,9377 13339,9377 13339,9775 12196,9775"/>
              </emma:interpretation>
            </emma:emma>
          </inkml:annotationXML>
          <inkml:trace contextRef="#ctx0" brushRef="#br0">0 133 317 0,'4'1'446'15,"-1"2"47"-15,1-2 34 0,3 1-98 0,1-2-131 16,2-2-94-16,2 1-43 0,4-2-4 15,1-1 14-15,4-2 20 0,1 0 6 16,4-1-1-16,3-3-18 0,1 0-40 0,3 1-43 16,3-1-40-16,0 0-64 0,1 2-92 15,-1-2-64-15,-3 0-145 0,-3 0-229 0,-4 2-117 16,-4 0-22-16,-5 5 43 0,-6-1 36 15,-4 3 131-15</inkml:trace>
          <inkml:trace contextRef="#ctx0" brushRef="#br0" timeOffset="186.0104">337 282 377 0,'-19'25'492'15,"1"-5"39"-15,2-4 34 0,2-3-31 0,3-1-135 16,1-1-32-16,2-5-4 0,1 1 9 16,4-4 3-16,2 0-34 0,5-3-72 0,9-4-80 15,7-2-58-15,12-3-46 0,10-5-46 16,11-2-87-16,9 0-138 0,8-3-116 15,7-1-85-15,2 0-193 0,3 2-182 0,-1-4-36 16,-3 5 72-16,-1-2 80 0,-4 2 64 16,-3-1 184-16</inkml:trace>
        </inkml:traceGroup>
      </inkml:traceGroup>
    </inkml:traceGroup>
  </inkml:traceGroup>
</inkml:ink>
</file>

<file path=ppt/ink/ink3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0:42.01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A2343BD-2A4B-4A90-8603-47B0ABCC25FD}" emma:medium="tactile" emma:mode="ink">
          <msink:context xmlns:msink="http://schemas.microsoft.com/ink/2010/main" type="inkDrawing" rotatedBoundingBox="13067,12198 15774,12027 15778,12088 13071,12260" shapeName="Other"/>
        </emma:interpretation>
      </emma:emma>
    </inkml:annotationXML>
    <inkml:trace contextRef="#ctx0" brushRef="#br0">135 191 99 0,'-12'0'312'0,"-1"0"45"0,1-4 33 15,-1 1-67-15,2 0-67 0,-1 0-47 16,1 2-28-16,1 1-26 0,4-3-17 0,-3 3-17 15,4 0-16-15,1-2-20 0,-2 1-23 16,3 1-17-16,1-1-16 0,0 1-10 16,0 0-5-16,2 0-3 0,-2 1-3 0,2-1-1 15,0 1-2-15,0-1 1 0,0 2-2 16,2-2 1-16,-1 0-2 0,2 2 2 0,-1-1 2 15,4 0-1-15,4 2 5 0,1 0 5 16,4-1 7-16,7-1 4 0,7 0 6 16,9 1 1-16,7-4-3 0,10 1-5 0,10-2-2 15,8 1-3-15,10-3-7 0,9 2-1 16,9-3-4-16,9 3-2 0,6-2-5 0,4 0-5 15,-1-1 3-15,1 0-1 0,-2 0 1 16,-2 0 2-16,-5-2 1 0,-4 1 2 16,-4 1-3-16,-6-3-1 0,-9 2-1 0,-7-2-2 15,-8 2 1-15,-9-3 0 0,-9 3 1 16,-5-2 6-16,-7 3 25 0,-6 0 36 15,-6 0 42-15,-3-1 35 0,-5 4 30 0,-1-2 20 16,-4 1-10-16,-3 0-21 0,-2 2-34 16,-4 0-31-16,1-1-30 0,-2 0-22 0,-1 2-14 15,0 1-15-15,0 0-8 0,0 0-4 16,1 0-2-16,0 1 0 0,0 1-3 0,1-1 4 15,-1 2 0-15,0-3-3 0,-1 3 1 16,-2-3 0-16,1 1-2 0,-1-1-2 16,-2 2-1-16,1-2 1 0,-1 0 0 0,-2 2-1 15,1 0 3-15,1-2-2 0,-2 0 4 16,0 0-2-16,1 2 0 0,0-1 1 0,0-1 0 15,-1 0 3-15,2 1-2 0,0 1 2 16,-1-2-1-16,1 1 1 0,-1-1-2 0,0 0 0 16,0 1-1-16,-1-1 0 0,0 0-2 15,1 0 1-15,-1 0 1 0,-1 0 0 0,2 0-1 16,-1 0 1-16,-1 0 1 0,0 0 1 15,0 0-3-15,0 0 1 0,0 2-7 16,1-2-15-16,-1 0-61 0,-1 0-89 0,1 2-65 16,0-2-74-16,-1-2-149 0,-1 2-173 15,-1-2-42-15,-1 1 36 0,-1 1 39 0,1-1 55 16,1-1 149-16</inkml:trace>
  </inkml:traceGroup>
</inkml:ink>
</file>

<file path=ppt/ink/ink3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0:43.69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2AF2866-2BEC-4C53-8334-B26D1BCF8560}" emma:medium="tactile" emma:mode="ink">
          <msink:context xmlns:msink="http://schemas.microsoft.com/ink/2010/main" type="inkDrawing" rotatedBoundingBox="16699,12154 19476,12115 19477,12165 16700,12204" shapeName="Other"/>
        </emma:interpretation>
      </emma:emma>
    </inkml:annotationXML>
    <inkml:trace contextRef="#ctx0" brushRef="#br0">3753 127 54 0,'-3'0'181'0,"1"0"12"0,-1-1-38 16,-1 1-29-16,0 0-8 0,-1 0 5 16,1-1 8-16,2-1 9 0,-1 2 3 0,0-1-8 15,0-1-11-15,2 1-16 0,0-1-15 16,-1 4-15-16,2-1-8 0,-1-1 1 0,-1 1 6 15,2 0 4-15,-1-1 3 0,0 1-3 16,-1-1-6-16,0 2-7 0,-1-1-7 16,-3 0-2-16,1 1-1 0,1 0-3 0,-3 0-4 15,1-2-6-15,-1 3-9 0,1 0-11 16,1-3-8-16,0 2-6 0,1 0-2 0,0-2-2 15,0 2-3-15,1-2 0 0,1 1-1 16,1-1-1-16,1 1 2 0,0-1-1 16,1 2 2-16,2-2 0 0,1 1-3 0,3 0 2 15,4 0 3-15,3 0 2 0,4 2 7 16,7-3 7-16,5 1 12 0,6 1 20 0,8-2 24 15,6 0 16-15,8 1 9 0,7 0 1 16,8-1-7-16,6 0-21 0,8-1-26 16,4 0-21-16,4-2-16 0,4 2-7 0,4-2 0 15,1 1-5-15,4 1-1 0,-1-2 0 16,3 0-1-16,0 1 0 0,-1 0-4 0,-5-1 1 15,-3 0 1-15,-7-1 0 0,-7 2-1 16,-6 0 2-16,-5-1-1 0,-7 0 2 0,-8 0 4 16,-4 0 0-16,-6 1 2 0,-6 0 1 15,-5-1 3-15,-4 1 19 0,-5-1 18 0,-2 1 23 16,-5 1 16-16,-2-1 5 0,-3 1 7 15,-3 1-16-15,0 0-20 0,-5 0-23 16,-2 0-17-16,-1 0-6 0,-1 0-9 0,0 1-3 16,-1 1 0-16,-2-2 0 0,1 1 0 15,-2 0 2-15,1-1 0 0,-1 1-1 0,-2-1 2 16,1 0 6-16,0 0 5 0,-2 0 10 15,2 1 9-15,-1-1 10 0,-1 0 9 16,2 0 3-16,-2 0 5 0,0 0 2 0,0 0 9 16,0 0 6-16,0 0 5 0,0 0 1 15,0 0-2-15,0 0-6 0,0 0-12 0,0 0-11 16,0 0-9-16,0 0-8 0,0 0-6 15,0 0-3-15,0 0-4 0,0 0-5 16,0 0-3-16,0 0-4 0,0 0-4 0,0 0-3 16,0 0-2-16,0 0-1 0,0 0-2 15,0 0-3-15,0 0-1 0,-2 0-6 0,2 0-28 16,-3 0-76-16,2 0-132 0,0-1-106 15,-2 1-89-15,0-1-165 0,0-1-169 16,-1-1-29-16,-1 0 74 0,1 1 82 0,0 0 72 16,-1 2 163-16</inkml:trace>
  </inkml:traceGroup>
</inkml:ink>
</file>

<file path=ppt/ink/ink3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0:45.20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54DF81E-BAD9-4374-841D-451945208286}" emma:medium="tactile" emma:mode="ink">
          <msink:context xmlns:msink="http://schemas.microsoft.com/ink/2010/main" type="inkDrawing" rotatedBoundingBox="21458,12122 23799,12151 23798,12191 21457,12162" shapeName="Other"/>
        </emma:interpretation>
      </emma:emma>
    </inkml:annotationXML>
    <inkml:trace contextRef="#ctx0" brushRef="#br0">8579 99 22 0,'-6'-1'162'16,"2"1"-2"-16,-2-2-24 0,1 1-15 16,1 1-6-16,0-1 1 0,0 1 5 0,-2-2 6 15,3 1 5-15,-1 1 5 0,1-1 1 16,-1-1 1-16,2 2-1 0,-3 0-6 0,1 0-9 15,-1 0-11-15,-2 0-8 0,0 0-5 16,0 0-6-16,-1 2-5 0,0-1-9 16,1-1-13-16,-1 1-9 0,1 1-11 0,0-2-12 15,-1 1-10-15,2 0-4 0,-1 1-2 16,2-1-6-16,-2 0-1 0,1-1-2 0,2 1 1 15,1-1-1-15,1 1-2 0,-1 1-1 16,2-2-3-16,-1 1 1 0,2 0-1 16,0 0-2-16,3-1 0 0,0 2 4 0,2-1 3 15,5 0 2-15,2 0 6 0,7 0 4 16,5 2 5-16,6-2 5 0,7-1 6 0,9 3 13 15,9-3 9-15,6 2 5 0,11-1 1 16,6 1-1-16,6 0-7 0,6 0-14 0,3 2-11 16,3-2-7-16,2-1-7 0,0 2-3 15,2-3-1-15,2 2-1 0,-3 0-3 0,0-2 1 16,-4 0 9-16,-5 0 29 0,-4 0 32 15,-7-2 43-15,-6 0 41 0,-7 2 37 16,-5-2 30-16,-7 1 9 0,-8-2-2 0,-4 3-21 16,-8-2-25-16,-4 0-27 0,-5 0-30 15,-3 1-31-15,-3 1-26 0,-2-1-15 0,-4-1-12 16,0 2-9-16,-2 0-7 0,-2 0-8 15,0 0-3-15,-2 0-8 0,-2 0-2 16,-1 0-3-16,0 0-3 0,0 0-1 0,-1 0-2 16,-1 0 0-16,-1 0-3 0,0 0 0 15,-1 0 1-15,2 0-2 0,-2 0 0 0,0 0 3 16,0 0-1-16,0 2 0 0,0-2-1 15,0 0 1-15,0 0 1 0,-2 0 3 16,2 0-1-16,0 0 1 0,0 0 1 0,0 0 0 16,0 0-1-16,-1 0-2 0,1 0-1 15,-1 0-4-15,-1 0 0 0,2 0 0 0,-1 0 0 16,-1 0-2-16,2 1-4 0,-1 0-5 15,0 1-10-15,-1 2-24 0,-2-4-54 0,0 0-129 16,-1 0-143-16,-2 0-85 0,-2 0-121 16,0 0-179-16,-4 0-91 0,1-4 53 0,-3 2 104 15,0 0 72-15,-3-2 119 0</inkml:trace>
  </inkml:traceGroup>
</inkml:ink>
</file>

<file path=ppt/ink/ink3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1:17.29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5F69B4C-D404-4D3D-8DBD-35CEA76BAF99}" emma:medium="tactile" emma:mode="ink">
          <msink:context xmlns:msink="http://schemas.microsoft.com/ink/2010/main" type="writingRegion" rotatedBoundingBox="5814,8242 16117,8125 16127,8923 5823,9041"/>
        </emma:interpretation>
      </emma:emma>
    </inkml:annotationXML>
    <inkml:traceGroup>
      <inkml:annotationXML>
        <emma:emma xmlns:emma="http://www.w3.org/2003/04/emma" version="1.0">
          <emma:interpretation id="{7DF5F971-1D2E-4779-9A75-A750D1972C9A}" emma:medium="tactile" emma:mode="ink">
            <msink:context xmlns:msink="http://schemas.microsoft.com/ink/2010/main" type="paragraph" rotatedBoundingBox="5814,8242 16117,8125 16127,8923 5823,9041" alignmentLevel="1"/>
          </emma:interpretation>
        </emma:emma>
      </inkml:annotationXML>
      <inkml:traceGroup>
        <inkml:annotationXML>
          <emma:emma xmlns:emma="http://www.w3.org/2003/04/emma" version="1.0">
            <emma:interpretation id="{C7DDC322-352C-41B9-9D83-38C9D3333D32}" emma:medium="tactile" emma:mode="ink">
              <msink:context xmlns:msink="http://schemas.microsoft.com/ink/2010/main" type="line" rotatedBoundingBox="5814,8242 16117,8125 16127,8923 5823,9041"/>
            </emma:interpretation>
          </emma:emma>
        </inkml:annotationXML>
        <inkml:traceGroup>
          <inkml:annotationXML>
            <emma:emma xmlns:emma="http://www.w3.org/2003/04/emma" version="1.0">
              <emma:interpretation id="{8A96524D-FC7C-4E4E-B68B-23A23537D350}" emma:medium="tactile" emma:mode="ink">
                <msink:context xmlns:msink="http://schemas.microsoft.com/ink/2010/main" type="inkWord" rotatedBoundingBox="5816,8372 7255,8355 7260,8742 5820,8758"/>
              </emma:interpretation>
              <emma:one-of disjunction-type="recognition" id="oneOf0">
                <emma:interpretation id="interp0" emma:lang="" emma:confidence="1">
                  <emma:literal/>
                </emma:interpretation>
              </emma:one-of>
            </emma:emma>
          </inkml:annotationXML>
          <inkml:trace contextRef="#ctx0" brushRef="#br0">21 78 182 0,'-6'3'313'0,"1"-3"31"0,0 0-16 16,3 2-64-16,0-2-63 0,1 0-51 0,2 0-25 16,2 1-8-16,3-1 0 0,3 1-1 15,5-1-1-15,7 0-2 0,3-1-13 16,7 0-16-16,6-1-15 0,7-2-12 0,4-2-6 15,5 2-5-15,4-2 5 0,2 2 12 16,0-2 23-16,2 0 40 0,-1 0 39 0,1 1 40 16,1 0 30-16,-3 2 23 0,-3-3 8 15,-1 2-7-15,-5 1-18 0,-5 0-27 16,-5 1-28-16,-3 0-33 0,-5 2-31 0,-6-3-34 15,-3 3-24-15,-4-1-21 0,-4-1-13 16,-2 2-9-16,-4 0-4 0,0 0-3 0,-2 0-2 16,-3 0-2-16,0 0-2 0,-1 0-1 15,-2 0-3-15,0 0-3 0,1 0-5 16,-2 0-18-16,1 0-41 0,-1 2-90 0,-1-1-123 15,1-1-95-15,-3 1-54 0,2-1-44 16,-2 0-57-16,-3 0-44 0,-1 0-28 0,-1 0 14 16,-1 2 17-16,-1-2 38 0,-1 0 84 15</inkml:trace>
          <inkml:trace contextRef="#ctx0" brushRef="#br0" timeOffset="427.0244">253 321 147 0,'-33'13'379'0,"7"0"34"15,2-2 19-15,7-2-46 0,1 0-139 0,4-3-93 16,5-1-33-16,4 0-11 0,6-2-3 15,4-1-3-15,8-1-8 0,6-1-13 0,8-1-27 16,6-1-20-16,8-1-14 0,8-2-9 16,5 1-6-16,5 1-2 0,2-3-3 15,3 2-1-15,2-2 4 0,2 0 10 0,-2 2 14 16,1-3 22-16,0 1 29 0,-3-1 38 15,-1 3 48-15,-4-1 55 0,-4-1 44 0,-5 0 35 16,-4 2 16-16,-8 0-1 0,-7-2-23 16,-5 3-44-16,-6 0-42 0,-6 2-43 0,-2 0-40 15,-3-1-30-15,-3 2-25 0,-2 0-20 16,-2 0-15-16,-2 0-10 0,-2 0-9 0,0 0-4 15,0 0-7-15,-1 0-7 0,0 2-15 16,-2-1-29-16,2-1-57 0,-1 1-97 0,-1 2-118 16,1-3-86-16,-1 1-43 0,0 1-17 15,2-2-13-15,-1 0 7 0,0 0-13 16,-4 0-43-16,2-2-15 0,-3 1 7 0,0-2 46 15,2-1 83-15</inkml:trace>
        </inkml:traceGroup>
        <inkml:traceGroup>
          <inkml:annotationXML>
            <emma:emma xmlns:emma="http://www.w3.org/2003/04/emma" version="1.0">
              <emma:interpretation id="{2E1A670F-C34B-424F-84E9-D334EDFFCB0C}" emma:medium="tactile" emma:mode="ink">
                <msink:context xmlns:msink="http://schemas.microsoft.com/ink/2010/main" type="inkWord" rotatedBoundingBox="8152,8215 10521,8188 10530,8987 8161,9014"/>
              </emma:interpretation>
              <emma:one-of disjunction-type="recognition" id="oneOf1">
                <emma:interpretation id="interp1" emma:lang="" emma:confidence="0">
                  <emma:literal>trap</emma:literal>
                </emma:interpretation>
                <emma:interpretation id="interp2" emma:lang="" emma:confidence="0">
                  <emma:literal>pit</emma:literal>
                </emma:interpretation>
                <emma:interpretation id="interp3" emma:lang="" emma:confidence="0">
                  <emma:literal>pith</emma:literal>
                </emma:interpretation>
                <emma:interpretation id="interp4" emma:lang="" emma:confidence="0">
                  <emma:literal>pit*</emma:literal>
                </emma:interpretation>
                <emma:interpretation id="interp5" emma:lang="" emma:confidence="0">
                  <emma:literal>pmt</emma:literal>
                </emma:interpretation>
              </emma:one-of>
            </emma:emma>
          </inkml:annotationXML>
          <inkml:trace contextRef="#ctx0" brushRef="#br0" timeOffset="5280.302">2382 57 66 0,'-3'-4'319'0,"2"-1"59"0,-2 1 14 15,1-1-5-15,1-1-60 0,0 1-65 16,-1-1-51-16,2 0-45 0,-1 0-37 0,1 2-28 16,0-3-17-16,0 2-12 0,0 1-6 15,-1 2-5-15,1 1-3 0,-2 0-3 16,2 1-9-16,-1 1-10 0,1 2-9 0,0 3-1 15,0 6 2-15,0 2 8 0,1 2 7 16,-1 4 12-16,2 3 17 0,-1 1 29 0,0 3 56 16,2 0 34-16,0 1 22 0,0 0 7 15,1-2 10-15,-2-1-4 0,3-2-44 16,-1-3-30-16,-2-1-20 0,1-4-14 0,0-2-27 15,-2-3-24-15,2-3-12 0,-3 0-2 16,1-4-3-16,-1-3-2 0,-1-1-4 0,0-4-6 16,-2-6-8-16,-1-3-12 0,0-4-9 15,0-3-7-15,-2-3-3 0,1 1-4 16,-1-3-2-16,1 0-1 0,-1 1 0 0,1 2 1 15,0 2 1-15,1 4 3 0,2 1 0 16,-1 3 1-16,1 2-1 0,1 4-1 0,0-1-1 16,1 2-1-16,0 3-1 0,0 2 0 15,1 1 1-15,2 1 2 0,1 2 0 0,0 1 1 16,0 4 3-16,2 0 0 0,1 0 2 15,-2 3 0-15,2-1-1 0,-2 3 1 0,1 0 1 16,-2-1-1-16,2-1 0 0,-4 1-1 16,1-2 3-16,0 2-2 0,-2-2-1 15,2-3 0-15,-3-1 0 0,1 0 1 0,1 0 0 16,-2-2 0-16,1-1 1 0,0 0 2 15,-1-2 1-15,0-1 1 0,0 0 0 0,-1-1 0 16,0-5 0-16,1 2-1 0,-3-4-2 16,0-3-4-16,0-1 1 0,2-4-1 0,-3-1 1 15,0 0-1-15,1-4-1 0,-1 3 1 16,0-1-1-16,0 3-2 0,1 1 0 0,-1 1 0 15,1 3 2-15,0 1 1 0,1 3-1 16,-1 1 2-16,1 0-1 0,0 2-1 0,2 4 0 16,-2-3-2-16,1 0-1 0,1 3 1 15,-1 0 0-15,-1 3 2 0,-1 0 0 16,2 1-1-16,0 2-1 0,-1 4 2 0,2-2-2 15,-1 3 0-15,0 4 2 0,1 0 1 16,0 3 0-16,0 1 2 0,0 4 1 0,2 2 1 16,0 2 1-16,0 0 0 0,1 0 1 15,0 2 1-15,1 0 1 0,0-3 0 16,-1-1 0-16,1-3 2 0,-1-1 1 0,1-2 0 15,-1-3-2-15,-1-3-1 0,1-1 0 16,0-5 0-16,-2-1 2 0,1 1 6 0,-2-4 5 16,0-3 0-16,0-2 0 0,-3-4 0 15,0-3-2-15,0-4-9 0,1-2-4 16,-2-4-2-16,-2-2-4 0,2-2 0 0,0 1 0 15,0 1-1-15,0 1-1 0,-1 2 0 16,4 2 0-16,-2 3 0 0,2 1 0 0,0 4 2 16,-1-2-1-16,1 3 1 0,1 1 1 15,-2 1-1-15,1 1 1 0,1 1-1 0,0-3 0 16,0 2 0-16,1 1-1 0,1 0 0 15,-2-1 1-15,0 0 0 0,0 0 0 0,0-1 0 16,0 1 1-16,0-1-1 0,0 0 0 16,0 0 0-16,0 0 0 0,0 1 0 15,0 0 0-15,0-2 1 0,-2 2-1 0,2-2-1 16,0 3 1-16,0-1-2 0,0 1 2 15,0 0 0-15,-1 0 0 0,1 2 0 0,0-1-1 16,0 0 0-16,0 1-2 0,0 1-2 16,0 0 2-16,0 0-1 0,0 0 1 15,0 0 1-15,0 0 1 0,0 0-2 0,0 0 2 16,0 0-1-16,0 0 1 0,0 0 0 15,1 1 0-15,1 1 2 0,-1-2 0 0,1 1-2 16,0 0 1-16,1 0-1 0,1 2 1 16,0-3-1-16,2 1 1 0,1 1 0 15,1 0 0-15,3-1 1 0,1 0 0 0,3-1-1 16,3 0 1-16,3 0-1 0,2 0 1 15,3 0 0-15,6 0-1 0,3 0 0 0,3-1-2 16,5-2 1-16,2 1 0 0,2 1 0 16,1-2 1-16,1 1 0 0,1-1 3 0,2 1-2 15,3-1 0-15,3 1 1 0,0 1 0 16,1-1 2-16,1 1-1 0,1-1 0 15,-1 2-1-15,2-1-1 0,-1 1-3 0,1-2-3 16,0 2 2-16,1 0 2 0,-3 0-3 16,-1 2 1-16,-1-2 3 0,-1 1 2 0,-4-1-1 15,-2 1-1-15,-3 0 4 0,-1-1-2 16,-3 0-1-16,-4 0 0 0,0 0-1 0,-6-1 0 15,0 0 1-15,-2 1 1 0,-3-1-1 16,0 1-1-16,-3-2 0 0,-1 1 0 0,-1 1-1 16,-2-1 0-16,-1 1 0 0,-3-2 1 15,0 2 0-15,-3 0 0 0,0-2 0 16,-2 1 0-16,-1 1 1 0,-2 0-1 0,-1 0 0 15,1 0 1-15,-2 0 1 0,0 0-2 16,-1 0 0-16,0 0 1 0,0 0-5 0,0-1 1 16,0 1 2-16,-2 0 0 0,1 0 0 15,-1 0 0-15,-1 0 3 0,0 0-1 16,1 0-1-16,-3 0 1 0,0 0-1 0,-1 0 0 15,0 0 3-15,1 0 0 0,-2 0 1 16,1 0 3-16,-1 0 3 0,0 0 1 0,0 0 1 16,0 0 0-16,0 0-2 0,0 0-1 15,0 0-2-15,0 0-4 0,0 0-1 16,0 0-4-16,0 0 2 0,0 0 0 0,0 0 0 15,0 0 2-15,0 0-1 0,0-2 3 16,0 2 0-16,0-1-2 0,-1 0 0 0,1-1 0 16,-2 2 2-16,1-2 0 0,0 0-1 15,-2 2-3-15,2-3 2 0,-1 0-2 16,-1 0-2-16,1 0 2 0,0-1-1 0,0-2 1 15,-1 3 0-15,0-2 1 0,-1 0 0 16,1-1 0-16,-1-4 0 0,0 4-1 0,-2-1 1 16,1-3-1-16,-1 1 0 0,-2-3 0 15,1 1-1-15,-2-2 0 0,-1-1-1 0,-1 0 2 16,1 1-2-16,-1-1 0 0,2 3 1 15,-1 0 1-15,1 2 3 0,0 2 0 0,2 1 3 16,2-1-1-16,-1 4 1 0,4 0-3 16,-1 0-2-16,0 2-2 0,2 1-1 0,-2 4-2 15,2 1 1-15,-1 3 3 0,1 5 3 16,1 3 4-16,1 3 4 0,-1 4 4 15,3 2 2-15,0 1 3 0,-1 3 4 0,3 1 3 16,0 1 5-16,2 2 1 0,-1 1 2 16,0-2 0-16,1-2-3 0,0 0-6 15,0-2 1-15,1-1-5 0,-1-3-2 0,-1-3-2 16,1-3-1-16,-2 0-2 0,-1-4-3 15,2-2-3-15,-4-2 0 0,1-3 1 0,0-1 5 16,-2-3 3-16,-1 0 5 0,2-2 3 16,-2-1 0-16,0-4 1 0,-2 1-6 15,1-6-6-15,-2-1-3 0,0-3-5 0,1-2-1 16,-4-3-4-16,2-3-3 0,-3-5-3 15,0-1-3-15,0-1 1 0,-1-1-1 0,1-1 0 16,0 1 2-16,1 1 0 0,0 4 1 16,1 1 1-16,-1 2 2 0,2 2-1 0,-2 4-1 15,4 1 2-15,-1 1-1 0,0 4 1 16,2 2-1-16,-2-1 0 0,2 4-2 0,-1 1-1 15,2 3-2-15,0 3-1 0,0 3-3 16,0 5 4-16,3 5 1 0,0 6 2 0,2 3 5 16,-1 5 3-16,5 4 8 0,-2 1 1 15,2 4 3-15,1-1 2 0,1 2-3 16,-2-2-1-16,2 0-2 0,-1-3-1 0,-2-2 1 15,1-7-2-15,-3-3 2 0,1-4 0 16,-3-4 1-16,2-3 3 0,-3-4 3 0,-1-5 1 16,0-5 0-16,-1-7-1 0,-2-5-3 15,-1-8-5-15,-2-4-9 0,-3-5-3 0,-1-5-5 16,-3-4-3-16,-1-5-7 15,-2-3-4-15,-1 0 0 0,-2 0 0 0,2 2-1 16,-1 5 3-16,2 6 6 0,0 3 3 0,2 7 2 16,1 4 1-16,3 6 1 0,-1 2-2 15,2 6-2-15,1 4-1 0,0 5 0 16,2 3 2-16,0 6 4 0,2 5 0 0,2 5 4 15,3 4 3-15,3 4 4 0,1 3 0 16,2 4 2-16,4 3 4 0,2 2 0 0,0 1-3 16,3-1-2-16,-2-2-1 0,1-2-2 15,-2-3 1-15,-1-6-1 0,-3-3 3 16,-2-4 3-16,0-6 4 0,-3-2 5 0,-1-6 4 16,-3-4-1-16,-2-7-3 0,-1-6-3 15,-5-8-6-15,0-5-10 0,-4-6-7 0,-1-6-5 16,-4-5-4-16,-2-3-5 0,-1-2-1 15,0 2 0-15,1 2 2 0,1 6 1 0,3 6 4 16,2 5 2-16,2 5 0 0,1 4 1 16,3 6 0-16,-1 5-1 0,1 7 1 15,2 4 3-15,-1 9 3 0,2 5 3 0,2 3 1 16,2 5 4-16,3 3 3 0,2 3-2 15,3 4-2-15,1 0-19 0,-2 1-43 0,2 0-115 16,-1-1-225-16,0 2-182 0,-3-3-299 16,-3 2-142-16,-3-2-43 0,-4 1 68 0,1-1 199 15,-4-5 170-15</inkml:trace>
        </inkml:traceGroup>
        <inkml:traceGroup>
          <inkml:annotationXML>
            <emma:emma xmlns:emma="http://www.w3.org/2003/04/emma" version="1.0">
              <emma:interpretation id="{88BC8246-18BE-477A-81AB-C98FCE49ED92}" emma:medium="tactile" emma:mode="ink">
                <msink:context xmlns:msink="http://schemas.microsoft.com/ink/2010/main" type="inkWord" rotatedBoundingBox="11193,8340 16119,8284 16126,8853 11199,8909"/>
              </emma:interpretation>
            </emma:emma>
          </inkml:annotationXML>
          <inkml:trace contextRef="#ctx0" brushRef="#br0" timeOffset="9612.5498">5378 151 227 0,'0'-1'305'0,"0"-1"35"0,2-2-17 15,-1 2-34-15,-1-1-35 0,0 0-27 16,0 1-22-16,0 0-22 0,0 0-29 16,-1 1-33-16,-1 0-31 0,2-1-26 0,0 2-24 15,0 2-13-15,0-1-11 0,2 2-4 16,-1 4-3-16,0 4 0 0,2 3 3 0,0 3 7 15,0 5 2-15,1 1 1 0,0 3 5 16,0 2 1-16,1 1-3 0,1 0-5 0,-2 0-4 16,0-1-2-16,0-2 1 0,0-3 10 15,2-1 18-15,-3-2 9 0,1-4 7 16,-1-3 4-16,-2-1 3 0,0-4-9 0,2 0-3 15,-3-3 2-15,0-3 1 0,0-2 0 16,0-3-5-16,-3-3-5 0,1-2-16 0,-1-2-13 16,-1-2-8-16,1 0-7 0,-1-1-5 15,1 0 0-15,0 0-1 0,1 1 0 0,-1-1 1 16,0 3 0-16,0-3 2 0,2 0 2 15,0 1-1-15,-1 1-2 0,-1-1 0 16,2-2 1-16,0 1-1 0,-1 1 1 0,1-2 0 16,1 2 2-16,-1 0 1 0,-1 2-1 15,2 0 3-15,0 3-4 0,0 1 0 0,0 0-1 16,0 2-4-16,0 1 0 0,0 0-2 15,0 1 2-15,0 0-2 0,0 2 2 0,0-2 1 16,0 2-1-16,0-1 1 0,0 0 3 16,0-1 1-16,0 2 0 0,0 0 0 15,0 0 0-15,0 0 2 0,0 0 0 0,0 0-3 16,0 0 1-16,0 0-2 0,0 0 0 15,0 0-3-15,0 0-2 0,2 0 2 0,-1 0 0 16,-1 0 2-16,3 0 2 0,-2 0 6 16,0 0-2-16,2 0 0 0,-1 0-3 15,-1 0-1-15,0 0 0 0,2 0-1 0,-2 0 0 16,1 0 1-16,1 0 1 0,-2 0 2 15,0 0-4-15,2 0-1 0,0 0 2 0,1 0 0 16,1 0-1-16,1-2-1 0,1 1 4 16,2-2-1-16,1 2-1 0,1 0-1 15,1 0-3-15,2-2 2 0,1 2-2 0,3-2 1 16,0 2 1-16,1 0 0 0,3 0 2 15,0 1 0-15,2-2 0 0,1 1-1 0,1 1-1 16,3-1 2-16,1 1 0 0,1-1 0 16,2 0 0-16,2 1-3 0,1-2 1 15,2 1 1-15,2 1 1 0,0 0 0 0,0-1 2 16,0-1 3-16,-2 1-1 0,1 1-2 15,-2 0-2-15,-2-1 0 0,0-1-1 0,-2 2-1 16,0 0 2-16,-3 0-1 0,2-3 1 16,-2 3-1-16,0-3 2 0,2 3-1 0,-2 0 1 15,2-2 2-15,-2 0 1 0,0 2 2 16,1 0-2-16,-1 0-1 0,0-2 1 0,0 1-3 15,-1 1 2-15,0-1-2 0,0-1 0 16,1 2 0-16,-2-1-1 0,-1 1-1 16,2-1-1-16,-1-1-3 0,0 2 2 0,0-2 0 15,-1 2 2-15,1-1-1 0,-1 1 0 16,1-1 4-16,-1-1-2 0,0 2 0 0,-1-1 2 15,1 1-1-15,-1-1-1 0,2 0 1 16,-2 1 1-16,0-1 0 0,0-1-3 16,-1 2 1-16,2-1 1 0,1 1-2 0,-1-1-1 15,1 1 0-15,-1 0 0 0,1 0 0 16,1-1-1-16,0 1 1 0,0-2 1 0,0 1-1 15,-2 1 1-15,2-1-1 0,0 1 0 16,-2-1 0-16,1-1 0 0,-1 2 2 16,-1-1 0-16,1 0 0 0,-3 0 2 0,1 1-2 15,0-2 2-15,1 1-1 0,-1 0-1 16,-1-1 1-16,1 0-1 0,0 1 1 0,0 0-1 15,2-1 0-15,-1 1 0 0,2 1-1 16,-1-1 1-16,-1-1-1 0,1 2-2 16,0 0 3-16,-2 0 0 0,1 0 0 15,0 0 0-15,-1-2-1 0,2 1 1 0,-1 1-2 16,1-1 0-16,0 1 1 0,-1-3-1 0,0 0 1 15,1 3 1-15,-3-2 0 0,1 1-1 16,0-2-1-16,-2 2 2 0,-1 0 0 16,-1-1 0-16,1 0 0 0,-3 2 2 0,2-1-2 15,-3 0 1-15,-1-1 3 0,1 1-1 0,-1 0-3 16,-1 0 2-16,2-2 3 0,-1 2-3 15,-1-2-1-15,2 2 1 0,0 0 0 0,0 0-1 16,0-2-1-16,0 2 2 0,1 0-3 16,0 0 0-16,-1-2 0 0,1 2 1 15,0 1 0-15,2-2-3 0,-2 2 2 0,2-2 2 16,-2 1 0-16,2 1 1 0,-2-1-2 15,-1 1 1-15,0-2 0 0,0 1 1 0,-3 0 0 16,-1-1-2-16,-1 2 0 0,1 0 2 16,0-2-1-16,-2 0-2 0,2 2 1 15,0-3 0-15,-1 2 1 0,1-1-1 0,1 1 1 16,0-1 0-16,1 1 0 0,0-1-2 15,-1 1 2-15,2 0-1 0,-1-1-1 0,1 2-1 16,-2-1 0-16,0 0 2 0,0 1-1 16,-1 0-2-16,0 0 2 0,-2 0 1 15,-1 0 0-15,0 0-1 0,0 0 0 0,-1 0 1 16,-1 0 0-16,1 0 0 0,-2 0 0 15,2 0 0-15,-2 0 2 0,2 0-1 0,-2 0 0 16,2 0 0-16,-2 0 0 0,0 0-1 16,2 0 2-16,-2 0 1 0,2 0-2 15,1 0 0-15,-3 0-1 0,0 0-1 0,0 0-3 16,1 0 3-16,-1 0-2 0,-1 0 0 15,0 0 2-15,-1 0 1 0,1 0 1 0,-1 0-2 16,1 0 1-16,0 0 1 0,-1 0 0 16,1 0-2-16,2 0 0 0,-1 0 2 15,0 0-1-15,3 1 1 0,-1-1-2 0,-1 0-3 16,2 0 1-16,2 0 0 0,-2 0 1 15,0 0-1-15,1 0 1 0,-1 1 5 0,0-1-1 16,0 2-1-16,-1-1-1 0,1-1-1 16,-2 1 0-16,1-1-4 0,0 0 2 15,-4 0 2-15,3 0 1 0,-4 0 0 0,2 0 2 16,-1 0 1-16,-2 0-3 0,0 0-1 15,0 0 1-15,0 0-2 0,2 0 2 16,-2 0 0-16,1 0 1 0,1 0-1 0,1 0 2 16,-1 0-2-16,1 0-1 0,2 0 1 15,-1 0 2-15,1 0 0 0,0 0-1 0,-1 0 0 16,-1 0 1-16,0 0-2 0,-2 0-2 15,-1 0 0-15,2 0 2 0,-3 0 3 0,-1 0 0 16,1 0 1-16,-2 0-1 0,1 0 1 16,-1 0-2-16,-1 0-1 0,2 0-1 15,-1 0 0-15,2 0 0 0,-2 0 1 0,0 0 3 16,1 0-1-16,1-1 0 0,-3 1 0 15,2-3 0-15,-2 2 1 0,2-1 0 0,-1-1 1 16,-1 1 2-16,0-2 7 0,0 0 6 16,-1 1 4-16,-1-1 2 0,0-2 0 15,-3 0 2-15,1-1 0 0,0 1-2 0,-1-3 0 16,-1 3 9-16,1-1 24 0,-1-1 19 15,2 2 27-15,0 0 31 0,0 0 30 0,0-1 25 16,0 1 7-16,1 2 8 0,1-1-6 16,0 3-20-16,0-1-29 0,1 2-33 15,-2 0-31-15,2 1-31 0,-1 1-22 0,2 3-9 16,-1 3-2-16,1 2 8 0,-3 3 3 15,2 2 3-15,0 3 1 0,-1 2-4 0,1 1-7 16,1 1-10-16,1 0-4 0,1 4-5 16,-1 1-4-16,0 0-11 0,2 2-33 15,-2-1-74-15,2-2-160 0,0-2-136 0,1-2-95 16,-3 0-201-16,1-3-166 0,-1-3-30 15,-1-4 102-15,2-4 109 0,-1-1 77 16,0-2 202-16</inkml:trace>
        </inkml:traceGroup>
      </inkml:traceGroup>
    </inkml:traceGroup>
  </inkml:traceGroup>
</inkml:ink>
</file>

<file path=ppt/ink/ink3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1:50.66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619 266 57 0,'-5'-1'357'0,"1"-2"73"0,0 0 7 16,-1-1-20-16,1 0-34 0,-2-1-102 0,1-1-96 15,0 1-65-15,1 0-39 0,0-1-22 16,1-1-16-16,-1 3-11 0,2-2-12 16,-3 2-3-16,3-1 1 0,-2 0 2 0,2 1 3 15,-2 0 3-15,0 1 6 0,1 0 2 16,-1 0-4-16,-1 1-2 0,-1 0-3 0,-1 0-3 15,0 1-4-15,-1 0-5 0,-2 1 0 16,-1 0-1-16,0 1 1 0,0-1 0 0,-1 3 4 16,-2-1 3-16,1 2 2 0,0-2 5 15,1 2 1-15,-1 0 0 0,2-1 0 0,-1 3-2 16,2 0 0-16,-1 0-2 0,2 2-1 15,-1-1-4-15,1 2-2 0,-1-2 0 16,2 2-4-16,1 1-1 0,-1-1 1 0,1 1 5 16,1 1 4-16,1 0 5 0,-1 0 4 15,2 1 1-15,0-2 1 0,1 2 0 0,0 0-1 16,1 1-3-16,0-1-4 0,2 0 1 15,-1 2-2-15,1-1-2 0,0-1-3 0,1 0-5 16,-1 2 0-16,2-1 0 0,-2-1 0 16,2 2 0-16,0-2-2 0,-1 1 2 15,2 0 0-15,0-1 0 0,-1 1 3 0,3-2 6 16,0 0 4-16,-1-1 5 0,3 0 9 15,0-1 3-15,3-2 3 0,-1 0-2 0,2 0 1 16,3-1 1-16,2-2-10 0,2 1-2 16,2-1-8-16,2-2-1 0,0-1-5 15,2 1-9-15,1-1 1 0,1-1-2 0,0 1 1 16,2-1-2-16,1 0-4 0,-2 0 5 15,1-1-2-15,-1 1 0 0,1-3-5 0,-1 2 1 16,1-1 2-16,-2-2-1 0,1-1 2 16,0 1 5-16,0-2 11 0,-1-1 16 15,0-3 22-15,2 3 22 0,-2-2 15 0,0-1 9 16,-1 1 2-16,0-3-11 0,-2 1-18 15,-2 1-18-15,-2-1-19 0,-1 1-11 0,-2-1-8 16,-3 1-9-16,-1 0-3 0,-2 1-1 16,-2 0 0-16,-3-1 4 0,-1 3-3 15,-1-1 4-15,0 0 1 0,-3 0-1 0,0 0-1 16,0 0-5-16,-3-1-1 0,0 2-4 15,1-2-2-15,-2 1-1 0,-1 0-1 0,0-1-1 16,-1 0 1-16,1 0 1 0,-1-1-2 16,0 3 1-16,-1-2-2 0,-2-1 1 0,0 3-1 15,-1-3 0-15,1 0 1 0,-5 2-1 16,1-2 1-16,0 0 0 0,-1 0-1 0,-1 1 0 15,1 0 0-15,-1-1 0 0,0 0 1 16,1 1-1-16,0 2 1 0,1-2 0 16,-1 3-1-16,1-1 1 0,0 0-1 0,-1 2-1 15,2 0 0-15,-4 2-1 0,3-3 0 16,-2 2 0-16,-1 1 0 0,1 0 1 0,-1 2 1 15,-1-1 0-15,-1 0 0 0,1 1 0 16,-3 1 1-16,2 0-1 0,-1 0 0 16,1 1 0-16,0 1 0 0,0-2 0 0,1 2-1 15,0-1 1-15,2 1-1 0,-2-1 1 16,2 0 0-16,2 1 0 0,-1 2 1 0,0-2-1 15,2 2 0-15,-2-1 0 0,0 0 0 16,2 1 0-16,-2-1-1 0,2 4-1 16,-1-4 0-16,2 2 0 0,0 0 0 0,0 1 2 15,0 0-1-15,2 2 1 0,-1 0-1 16,2-1 1-16,0-1 0 0,-1 3-2 0,2-2 1 15,1 2 1-15,0 0 0 0,2 1 0 16,-2 0-1-16,2 0 0 0,-1 0-1 0,1 0-1 16,0 2 2-16,-1-2 1 0,1 3 1 15,0-1-1-15,0 1 2 0,0-1 1 0,0 2-1 16,1-3-2-16,-1 3 0 0,1-2-2 15,0 0 1-15,1 1-2 0,0 1 1 0,0-3 0 16,2 2 2-16,-2-3 0 0,1 3 1 16,1-2 1-16,0 0-1 0,1 1 1 15,1-1-1-15,-2 0 1 0,1 0-2 0,0 1 1 16,1-2-1-16,-1 1 0 0,0-1 0 15,2 0 0-15,-1 1-1 0,-1-1-1 0,2 1 1 16,-1-1 1-16,1 0 0 0,0 1 0 16,0-1-1-16,1 0 1 0,-1 0 0 15,1 0-1-15,0-1 0 0,0 1 2 0,1 0 1 16,1-2 0-16,-1 2 0 0,2-2 0 15,0 0-1-15,1-1 0 0,1 2 0 0,0-2 1 16,2-1-2-16,0 2 0 0,2-2 0 16,-1 0 1-16,2 0 0 0,0-3 0 15,1 2 1-15,1-1 0 0,-1-2 0 0,2 1 2 16,1-2-2-16,-2 0 0 0,2 1 0 15,0-1 0-15,0-1-2 0,1 1 0 0,0-1 0 16,1 0 0-16,-1 0 0 0,2 0 0 16,-2-1 0-16,1 0 0 0,0-1 0 15,0 0 1-15,2-2 0 0,-1 1 0 0,1-1 2 16,-1-1-2-16,1 0 0 0,0-1 0 15,-2 0 2-15,2-4-2 0,-1 4-1 0,-2-1 0 16,2-2 1-16,-3 0-2 0,-1 1-2 16,1-4 3-16,-1 2 0 0,-1 0-2 15,-2 1 2-15,0-3 1 0,0 1 1 0,-2 0-1 16,0 0 0-16,-2-1 2 0,1 1-1 15,-3 0 0-15,2-1-1 0,-3 3 0 0,0-1-1 16,-3-2 0-16,1 2-1 0,-2 0 1 16,0 0-2-16,-1-2 2 0,0 2 0 0,-2 1 1 15,-2-1 0-15,2-1 0 0,-2-1 1 16,-1 2-2-16,0-2-2 0,0-1 1 0,-1 0 1 15,2 1 1-15,-4-2 0 0,2 1 1 16,0-1 1-16,0 1 0 0,1 1-4 16,-1 0 0-16,1-1 1 0,0 3-1 0,1-3 1 15,-1 4-1-15,0-4 2 0,0 3-1 16,1 0 1-16,-1 0-1 0,0 0 1 0,0-1 0 15,-1 1-1-15,0 0 0 0,-1 0 0 16,-2 1-1-16,0-1-1 0,-1 1 1 16,-1-1 0-16,0 0 0 0,-2 0 0 0,0 2 1 15,-2-2-1-15,1 1 0 0,0 1-1 16,-1-1 0-16,1 2 0 0,-2-3 1 0,0 3 2 15,1-2 0-15,-1 2 1 0,-1 1-2 16,1-2 0-16,-1 0-1 0,0 1-1 16,0 1 0-16,-1 0 0 0,0 0-2 0,1-1 3 15,-2 2-1-15,2 1 0 0,-1 0 1 16,-1 1 2-16,2 0 0 0,-1-1-1 0,0 1 1 15,0 2 0-15,-1-1-1 0,2 2 0 16,0 0-1-16,-1 0 1 0,0 0-1 16,1 3 0-16,0-2 0 0,0 2 1 0,0 0 0 15,0 1-2-15,0-1 2 0,0 2 1 16,-1-1-1-16,1-1 0 0,-1 4 0 0,1-4 0 15,-2 2-1-15,1 0 0 0,1 1 1 16,-1 0 0-16,1 1 0 0,0-1-1 16,1 1 0-16,-1 0-1 0,3-1 0 0,0 3-1 15,-1-2 0-15,1 2 2 0,1-2 1 16,1 3 0-16,1-1 0 0,-2 1 1 0,1 0 0 15,2 2-1-15,-1-2-2 0,0 1 2 16,1 0 0-16,-2 0 0 0,2 1 1 0,-2-2 1 16,2 2 1-16,-2-1-3 0,3-1 1 15,-1 0-1-15,1-2 0 0,0 2 0 0,2 0-1 16,-2 1 0-16,1 0-1 0,1-2 0 15,1 1 1-15,0 1-1 0,2-1 1 16,0 1 1-16,-1 0 0 0,1 1 0 0,1 0 0 16,1-1 0-16,0 1-1 0,1-2 0 15,1 3 1-15,-2-3 0 0,0 2-1 0,0 0 1 16,0 0 1-16,0 0 0 0,0-2-1 15,0 2-1-15,0-1 0 0,0 0 0 16,0-1-1-16,0 3 0 0,0-3 2 0,0 2 0 16,1-1 0-16,1 3 0 0,0-2 2 15,0 1-2-15,0 1 1 0,1 0 0 0,1 0 2 16,0 0-1-16,1 1-1 0,0-3 0 15,-1 4-1-15,2-4 0 0,-1-1-1 16,1 1 0-16,1 0 0 0,2-2 2 0,-1 0 1 16,2-2-1-16,0 0 1 0,1-2 1 15,0 1-1-15,2-1-1 0,0-2-1 0,2 0 0 16,1 0 2-16,0 1-2 0,1-2 1 15,0 0 1-15,1 0-1 0,0-1 2 16,1 1-2-16,-1-1 1 0,1 1-2 0,0-2 0 16,-1 3 0-16,0-2 0 0,-1 1 0 0,-1-1 0 15,-1-1 2-15,0 1-2 0,0-1 0 16,-1 0 0-16,0 1 0 0,-2-2 1 0,1 2-1 15,-1-1 2-15,0-1 0 0,2 0-2 16,0 0 2-16,0-1-2 0,1-1 1 16,0 2 0-16,2-2 0 0,-2 1 0 0,3-2-1 15,-2 0 0-15,1 0 0 0,0-1-1 16,0 1-2-16,1-1 3 0,-2-1 0 0,2 1 0 15,-3 1-1-15,2-3 1 0,-2 2 1 16,0-2-1-16,0 0-1 0,2 0 1 16,-1-1 0-16,-1-1 0 0,2 1 0 0,1-3 1 15,-2 3 0-15,1-3 0 0,1-1 1 16,-2 2-1-16,1-2-1 0,-1 1 1 0,1-1-1 15,-2 0-1-15,-2 1 1 0,0-1 1 16,-1 1 0-16,-2-2 1 0,-1 2 1 16,1 2 0-16,-3-2-3 0,0 0-2 0,0 0 2 15,-2 3 0-15,-1-3-1 0,0 0-1 16,1 1 3-16,-3-1 0 0,2-2-1 0,-1 2 1 15,3-2 0-15,-4 1-1 0,3-2 0 16,0 1-2-16,-1-1 2 0,0 2 0 16,0-1-1-16,2 1 1 0,-2 0-1 0,0-1 1 15,0 1 0-15,0-2-1 0,1 4 1 16,-1-4 3-16,-2 3 0 0,0-3-1 0,-2 3 0 15,1 1 0-15,-1-1 0 0,-1 1-2 16,-1-1 0-16,1 3 0 0,-2-1 1 0,1 0 1 16,-1 1 0-16,-1 1 0 0,1-3 1 15,-1 3-1-15,-2-1-1 0,2 0 0 0,-1-2 0 16,-1 3-2-16,2-1 1 0,-1-2 0 15,-1 2 1-15,1-3-1 0,-2 4 1 16,3-2 1-16,-3 0 0 0,1 1-2 0,-1-1 0 16,2 1 0-16,-3 0-1 0,1 0 1 15,0 1 0-15,0-1 1 0,0 3-1 0,0-2 1 16,-1 0 0-16,1 1-1 0,-1 1 1 15,1 0 0-15,-1-2-1 0,-1 0 0 16,1 3 2-16,0-1 2 0,1 1-3 0,-1-1 0 16,0-2 2-16,-1 3-2 0,1-1 0 15,1-1 2-15,-1 1 0 0,1 1 0 0,-1-3 2 16,1 2 1-16,0-2-1 0,0 2-4 15,0-2 1-15,-1 3-2 0,0-2 0 16,0 1-1-16,-1 0 0 0,1 0 0 0,-2 0 1 16,1-1 1-16,-1 0-2 0,1 1 1 15,-1 1-1-15,-1-1 2 0,0-2-1 0,0 3 1 16,1-1 2-16,-1 1-3 0,2-1 1 15,-1 1-1-15,0 0-1 0,1 0 1 0,-1-1 0 16,2 2-1-16,-2-1 1 0,2 2 0 16,1-2 1-16,-1 2-1 0,0 0 0 0,-1 0 1 15,1-2 1-15,1 2-1 0,-1 0 0 16,0 0-1-16,0-1 0 0,1 1-2 0,-2 1 0 15,3-1 0-15,-3 1-1 0,1-2 3 16,1 2-1-16,-1 0 0 0,0 0 1 16,-1 2 0-16,1-2 0 0,-2 1-1 0,-1-1 1 15,0 3 0-15,-1-2 1 0,0 0 0 16,-2 0 3-16,2 0-1 0,-1 1-1 0,1-2-2 15,-1 1 1-15,1-1-1 0,1 1-3 16,0 0 2-16,0-1 0 0,1 0 1 16,1 0-3-16,-1 2 2 0,-1-1 1 0,2 0-2 15,-2 0 1-15,0 1 1 0,-2 0 1 16,-1 2-1-16,1-3 0 0,0 1 1 0,0 2-1 15,0-1 0-15,1 0-1 0,-1 0 0 16,1 1 1-16,1-1-2 0,0 0 0 16,-1 1 0-16,1-1 0 0,0 0-3 0,0 0 4 15,1 0-1-15,0 0 1 0,-1 2 1 16,2-1 0-16,-1-1 3 0,-1 1-2 0,2-1-1 15,-2 1 1-15,1 2-1 0,0-2 0 16,3-1 1-16,-1 0-1 0,1-1 1 16,2 0 0-16,1 1-1 0,-2 0 0 0,3-2 0 15,-1 0 0-15,0 1-2 0,0 0 0 16,1-1 1-16,3 0-2 0,-1 2 2 0,1-1 1 15,-1 1 0-15,-1 0 0 0,2 1 0 16,-1 2 0-16,-1 0 0 0,0 0 0 16,2 0 1-16,-3 2-1 0,3 0 2 0,-3-1-1 15,2 2-1-15,-1-2 0 0,0 3-1 16,-1-2 1-16,0 1 0 0,0 0 0 0,1 2 0 15,-1-1 1-15,-1 1 3 0,1-1-2 16,0 1-1-16,1 2-2 0,-1-1 0 0,1 2-1 16,1 1 0-16,-2 1 2 0,2 0-1 15,1 3 2-15,-1 0 0 0,-1 0 1 16,2 3-1-16,0-2-1 0,0 1 1 0,0 0-1 15,0-1 0-15,0 2 0 0,0 0-1 16,2-1 0-16,-2 1 1 0,1 1-4 0,-1-2 4 16,0 0-1-16,1 0 2 0,-1-1-1 15,2-1 0-15,-1-1 2 0,-1-2-1 0,1 0 0 16,1-1-1-16,-2 0 2 0,1-2-1 15,1 0-1-15,0 0 1 0,0-1-1 16,-1 1 0-16,2 0 0 0,0 0 0 0,-1-1 0 16,2 2 0-16,-1-1 0 0,0 1 0 15,0 0-1-15,-1-2 1 0,0-1-1 0,-1 2 0 16,1-3 0-16,-1 0-2 0,-1-1-4 15,1 0-6-15,-1 1-15 0,0-2-31 16,0 0-61-16,0-1-102 0,0 1-112 0,-1-2-73 16,1 0-96-16,-1 2-166 0,-2-2-97 15,0 0 22-15,-4 2 74 0,2-4 56 0,-4 3 97 16</inkml:trace>
</inkml:ink>
</file>

<file path=ppt/ink/ink3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2:23.30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CB09F56-8A12-4897-8202-8FAC72982930}" emma:medium="tactile" emma:mode="ink">
          <msink:context xmlns:msink="http://schemas.microsoft.com/ink/2010/main" type="writingRegion" rotatedBoundingBox="14465,6201 16834,5197 17183,6020 14814,7024"/>
        </emma:interpretation>
      </emma:emma>
    </inkml:annotationXML>
    <inkml:traceGroup>
      <inkml:annotationXML>
        <emma:emma xmlns:emma="http://www.w3.org/2003/04/emma" version="1.0">
          <emma:interpretation id="{8465FED5-553D-4635-ADCA-0BD089AB3F6D}" emma:medium="tactile" emma:mode="ink">
            <msink:context xmlns:msink="http://schemas.microsoft.com/ink/2010/main" type="paragraph" rotatedBoundingBox="14465,6201 16834,5197 17183,6020 14814,7024" alignmentLevel="1"/>
          </emma:interpretation>
        </emma:emma>
      </inkml:annotationXML>
      <inkml:traceGroup>
        <inkml:annotationXML>
          <emma:emma xmlns:emma="http://www.w3.org/2003/04/emma" version="1.0">
            <emma:interpretation id="{FDC5D460-27C7-4B97-A348-38629DF074B1}" emma:medium="tactile" emma:mode="ink">
              <msink:context xmlns:msink="http://schemas.microsoft.com/ink/2010/main" type="line" rotatedBoundingBox="14465,6201 16834,5197 17183,6020 14814,7024"/>
            </emma:interpretation>
          </emma:emma>
        </inkml:annotationXML>
        <inkml:traceGroup>
          <inkml:annotationXML>
            <emma:emma xmlns:emma="http://www.w3.org/2003/04/emma" version="1.0">
              <emma:interpretation id="{CD795C0A-AB50-440F-96ED-776514F2687B}" emma:medium="tactile" emma:mode="ink">
                <msink:context xmlns:msink="http://schemas.microsoft.com/ink/2010/main" type="inkWord" rotatedBoundingBox="14465,6201 16834,5197 17183,6020 14814,7024"/>
              </emma:interpretation>
              <emma:one-of disjunction-type="recognition" id="oneOf0">
                <emma:interpretation id="interp0" emma:lang="" emma:confidence="0">
                  <emma:literal>*as</emma:literal>
                </emma:interpretation>
                <emma:interpretation id="interp1" emma:lang="" emma:confidence="0">
                  <emma:literal>*as.</emma:literal>
                </emma:interpretation>
                <emma:interpretation id="interp2" emma:lang="" emma:confidence="0">
                  <emma:literal>*s</emma:literal>
                </emma:interpretation>
                <emma:interpretation id="interp3" emma:lang="" emma:confidence="0">
                  <emma:literal>*is</emma:literal>
                </emma:interpretation>
                <emma:interpretation id="interp4" emma:lang="" emma:confidence="0">
                  <emma:literal>*its</emma:literal>
                </emma:interpretation>
              </emma:one-of>
            </emma:emma>
          </inkml:annotationXML>
          <inkml:trace contextRef="#ctx0" brushRef="#br0">75 1517 235 0,'2'3'337'0,"-1"-2"42"15,-1-1-1-15,1-1-16 0,-1-2-28 16,0 1-53-16,0-3-75 0,-1 0-61 0,1-1-44 15,-3-1-29-15,2-1-25 0,-2 0-12 16,-1-2-1-16,0 0-7 0,1-2 1 0,-1-2-2 16,-1-1 0-16,0-2-2 0,0-3-4 15,-2-2-2-15,2-1-5 0,-4-6-3 16,4-2-4-16,-2-2-1 0,3-4-1 0,0 0 6 15,2-2 12-15,2 2 14 0,6-2 21 16,1 0 14-16,2 1 7 0,6-1 1 0,3 2-5 16,3 0-4-16,4-2-16 0,2 0-9 15,3 1-6-15,5-1-7 0,2-1-9 16,3-3-7-16,5 2-4 0,3 0-5 0,3 0-5 15,3-1 1-15,4 2-3 0,-1 0 0 16,3 2-3-16,0 2-1 0,1 3-2 0,0 0 0 16,1 3 3-16,2 4 0 0,-3 1 2 15,1 3 0-15,0 2-1 0,0 3-2 16,1 3 1-16,1 3-1 0,0 1 0 0,2 4 1 15,-1 2 1-15,-2 4 1 0,0 0 1 16,-2 4 2-16,-1 3-1 0,-2 2-3 16,-3-1 4-16,-3 3-3 0,-3 2 0 0,-4 0 1 0,-2 1 3 15,-5 1 3-15,-2 1-1 0,-5 0 0 16,-2 0 2-16,-3-1-4 0,-4 2-3 15,-4 0 3-15,-1-2 1 0,-5 3 2 0,-2-2 0 16,-2-1 3-16,-2 1-1 0,-4-2-2 16,1 0-1-16,0-2-2 0,-2 1-1 0,1-2-1 15,-2-1 6-15,1-1-2 0,-1-2-1 16,1 1-1-16,1-4 0 0,-2 2-2 15,0-3-4-15,0-2 3 0,1 2 0 0,-1-2 1 16,1 1 2-16,-1-2 1 0,0 2 1 16,0-1-1-16,0-1 6 0,0 0-2 0,0 0 1 15,-1 0-1-15,1 0 0 0,-1 0 2 16,1-1-6-16,-2-1 3 0,1 0-2 15,0 1 1-15,-2-3-2 0,0 1-1 0,-1-3 0 16,0 2-3-16,-2-4 1 0,-1 1 1 16,2-3-2-16,-2-2-3 0,-1 2 0 0,0-2 2 15,-1-1-1-15,1-1-4 0,-2 2 4 16,2-2 1-16,0 2-2 0,-2-1 0 15,2 1 2-15,-2 0 6 0,2 0 4 0,1 3 5 16,0-1 7-16,2 1 2 0,-2 0-1 16,2 1 5-16,-1 1 5 0,2 0 6 0,1 0 5 15,-1 1 5-15,1 0 6 0,2-2-2 16,-2 4 1-16,3-3-6 0,-1 1-6 15,1 1-1-15,0 1-7 0,0 1-2 0,0-1-8 16,0 0-5-16,0 2-6 0,0-1-6 16,0 3-3-16,1-1-3 0,-1 1-1 0,2 1-3 15,-1 2 0-15,2 0 1 0,1 4 2 16,0 0-2-16,3 3 2 0,-2 0 2 15,2 2 1-15,1 1 3 0,1-1 0 0,-1 0 3 16,2 2-2-16,-1-1-1 0,1-1 1 16,-1-2-3-16,1 2-1 0,-3-2-1 0,1-3 0 15,-2 0 1-15,-2-1 0 0,0-3 2 16,-1 1 2-16,-1-2 3 0,-2-2 1 0,0 0 3 15,0-1 0-15,-2-1-2 0,-1-3-1 16,-1-2-3-16,0-1 2 0,-2-2-5 0,1-2 1 16,-4-1-3-16,3-3-3 0,-3 1-1 15,1-2-3-15,0 0 1 0,0 3-2 16,1-3 2-16,-2 2 2 0,1 1-1 0,1 2 2 15,0 1 0-15,2 1 2 0,-1 0-1 16,1 1-1-16,1 1 1 0,0 2 6 0,1 2 1 16,0-2 0-16,0 2 2 0,2 4 3 15,0-4-4-15,-1 2-5 0,2 1-5 16,-1 1-1-16,1 3 0 0,1 1 0 0,2 2-1 15,1 5 4-15,3 1 2 0,0 4 2 16,1 3-2-16,2 4 8 0,-1-1 21 0,2 3 17 16,0 1 13-16,-1 1 8 0,1-2 8 0,0 1 0 15,0 1-16-15,-1-3-16 0,-1 2-11 16,0-5-8-16,-3-1-6 0,0-3-6 15,-1-2-3-15,0-4-1 0,-3-1 1 0,1-4 3 16,-2 1 1-16,-1-2 6 0,0-4 6 16,-1-1-2-16,-4-2 1 0,-1-3-3 0,-4-1-6 15,-1-2-8-15,-2 0-4 0,-4 2-2 16,-2 1-2-16,0 0-1 0,-3 1-2 15,-2 3 3-15,2 0-1 0,-1 2-2 0,0 0 1 16,-1 1-1-16,2 0 0 0,0 1 1 16,0-1 1-16,0-1 0 0,3 2 0 0,-2 2 2 15,2-3 0-15,0 1-2 0,2-2 1 16,1 1-1-16,2-2-1 0,2 0 0 15,2 0 0-15,3 0 0 0,0 0-2 0,2 0-1 16,2 0 1-16,0 2-2 0,3 0 0 16,0 0 1-16,2 0 0 0,0 0 3 0,3 4 2 15,1-4 2-15,1 1 1 0,2-1 0 16,-1-1 0-16,0 1-1 0,0-1-2 0,2-1 2 15,0-1 0-15,2-1-1 0,-1 0 2 16,1 0 1-16,-1-5 0 0,0 2-2 0,2-1 0 16,-2-2 1-16,-2-2-2 0,1 2 1 15,-2-2-1-15,0-1-1 0,-1-2 0 16,0 0-1-16,0 0 0 0,-1-2-3 0,-2-2 2 15,0 3 1-15,0-4-2 0,-1-1 2 16,-2-1-1-16,0 1 0 0,-1-3 0 16,-1-1-1-16,0 2-1 0,-1 0 1 0,1 2 0 15,-2 3-1-15,3 0-1 0,-1 6 1 16,1 0 0-16,-2 3-3 0,2 2-1 0,0 3 1 15,0 2 0-15,2 2 1 0,-1 3 2 16,2 0-1-16,2 4 2 0,0 1 2 16,3 0 0-16,-1 2 0 0,1 1 0 0,0-1 2 15,0 2 2-15,1 0-3 0,-2-1-1 16,1 1 2-16,-1 0-1 0,0-1-1 0,-2 0 0 15,1 1-1-15,-1 0-1 0,-1-2 2 16,-1-1 1-16,0-1 0 0,-1 0-1 0,1-2 0 16,-1-1 2-16,-1 0-1 0,0-3-1 15,1-1 2-15,-1-1 0 0,-1 1 3 16,1-3-1-16,-1 1 1 0,0-1-1 0,0-1-1 15,-1-1 1-15,0-1-3 0,-2-1-2 16,0-3-3-16,-1 3 1 0,0-2-3 0,-2 0-3 16,2 0-1-16,-1 2-2 0,-1 2-1 15,1 0-2-15,-2 0 1 0,-1 4 1 16,-2 0 1-16,-1 3 1 0,-4 1 2 0,0 1 3 15,-3 3 3-15,-1 2-2 0,-2-1 2 0,0 3 0 16,-1-2 3-16,2 1-2 0,-1 0 0 16,3-1 3-16,2-2-1 0,2-1 1 0,3-2 1 15,4 0 2-15,2-4-2 0,1 0 0 16,4-3 1-16,4-2-2 0,4-2 0 15,4-2-1-15,6-4 0 0,4-1 0 0,2-4 0 16,0-1-1-16,1-1-3 0,-2-2-1 16,-1 0 0-16,-2-1-2 0,-2 0 0 0,-3 0 1 15,-2 2 3-15,-2 1 3 0,-1 3 0 16,-3 1 0-16,-2 0 2 0,-2 6-2 15,0-1-2-15,-2 2-1 0,-1 4-4 0,-1-1 0 16,-2 3 1-16,0 3 0 0,-2 0 3 16,-2 2 3-16,0 2 1 0,-2-1-1 0,0 2 0 15,0-1 0-15,-2 2 0 0,1-2-1 16,-1 3 0-16,0-1 1 0,0-2 0 15,1 3 0-15,1-2 0 0,-1-1-1 0,2 0 0 16,2-1 3-16,1-3 0 0,1 1 2 16,1-2-1-16,2 0 2 0,1-1 0 0,1-2-1 15,5-3 1-15,0 0-2 0,4-3 1 16,1-2-4-16,1-1 2 0,2-3-2 15,0 0-1-15,-2-2 1 0,-1-1-1 0,0-2 3 16,-1 0-2-16,-2-1 2 0,0 0 0 16,-2 0-1-16,-1 2 1 0,0 4-2 0,-1 1-1 15,-2 5-5-15,1 1-1 0,-1 0 1 16,-1 5-1-16,-1 1 4 0,0 7-4 0,0-1 5 15,-3 3 3-15,0 5 2 0,1 2 4 16,-4 1 1-16,1 0 5 0,-2 2 1 0,0 0 1 16,-1-1 1-16,-2 1-1 0,0 0 0 15,-2-2 0-15,1 2 2 0,-1-3 0 16,-1-1-3-16,1-2 1 0,0 1-2 0,-1-5-1 15,4 0-3-15,-1-2-2 0,2 1-2 16,1-3 0-16,3-2 0 0,0 0 2 0,2 0 0 16,1-2 3-16,1-1 0 0,1-3 0 15,1-1-2-15,3-2-2 0,3-1-2 16,2-5-2-16,2-1-2 0,1-4 2 0,-1 0-3 15,2-1-1-15,0-1-4 0,-2-2 1 16,-1 0-2-16,1-2-3 0,-2 1 3 0,0 0 0 16,-1 4 3-16,-1-1-1 0,-2 3 2 15,-1 2 0-15,0 2-1 0,-1 2 3 0,-2 1 3 16,0 3-2-16,-1 0-4 0,-1 3-3 15,-1 0-4-15,-1 3 0 0,-2 2-2 0,-1 2 3 16,-5 0 6-16,-2 4 2 0,-2 3 4 16,-2 1-2-16,-4 4 1 0,1 1-2 0,-2 1-2 15,1 2 1-15,1 0-1 0,-1-1 0 16,4 0 0-16,2 0 3 0,2-3 0 15,2 0 1-15,3-3 0 0,2-3 1 0,2 0 1 16,3-4 2-16,3-1-2 0,4-3 2 16,4-3 2-16,4-3 0 0,4-2-2 0,0-2-2 15,2-4 0-15,-2 0 0 0,-1-3-2 16,-3-1-2-16,0-2 0 0,-2-2-2 15,-1-1-1-15,-1-1-3 0,-3-1-1 0,0 1 1 16,-2 0-4-16,1 3 4 0,-3 3 0 16,0 0 3-16,-1 5 0 0,0 1-2 0,-2 3 4 15,0 2-3-15,1-1 0 0,-2 6-4 16,2-2 2-16,0 4 1 0,-1-2 0 15,2 3 3-15,0 1 1 0,-1 2 3 0,3 0 1 16,-3 2 0-16,2 0 3 0,2 2-3 16,-1 0 2-16,2 2-3 0,2 0 0 0,-1 3 0 15,1 0 2-15,2 2 0 0,2 1 0 16,1-1 1-16,-1 2 0 0,1 0-1 15,1-3 1-15,-1-1-2 0,-2-1 1 0,-1-2 1 16,-1-2 0-16,-2-3-1 0,-1 1 3 16,-1-3 0-16,-2-1 1 0,-2-1 1 0,1 0 4 15,0-2 1-15,-2-1 1 0,-1-1 0 16,2 0-3-16,-2-1-1 0,0-2-3 15,-2 0-3-15,2 0-3 0,-1 0 0 0,1 0 1 16,-1 4-2-16,-1-3-3 0,1 3-1 16,-1 0 0-16,0 3 0 0,-1-1-1 0,0 3 0 15,-1 2 3-15,-1 2 2 0,-1 1 0 16,1 1 2-16,-1 0-1 0,1-1 3 0,-1 2-2 15,1-4-1-15,0 1 1 0,1 0-2 16,2-3 0-16,-1-1 0 0,0 0 3 0,2-1-1 16,-1-1 3-16,0 0 1 0,0-2 6 15,-2 1-1-15,-1-2-4 0,-4-2 0 16,0 1-1-16,-5-2-2 0,-3 1-7 0,0 0 3 15,-3-1 0-15,0 0-1 0,-2 3 1 16,-2-3-1-16,2 3 1 0,0 0-1 0,0 0-1 16,3 0 0-16,1 0 1 0,2 1-3 15,2 1 1-15,2 0 0 0,1-1 1 16,1 2 1-16,2-2 1 0,-2 0 0 0,2 1-1 15,1-2 2-15,-1 3-1 0,1 0 0 16,1-2-2-16,-1 0 1 0,2 1 2 0,-1 0-4 16,2-1 2-16,-1-1 1 0,2 1 0 15,0 1 0-15,2-2 0 0,1 0 3 16,0 0 1-16,3-2 2 0,-1 1 0 0,5-2 2 15,2 0-1-15,2-4-6 0,2 1 2 16,1-4-2-16,4 0 1 0,-2-2-2 0,1 1 0 16,-2-3 7-16,-1 0-3 0,-2 0-1 15,-1 1-3-15,-3-2 1 0,-1 1 1 16,-1 1-2-16,-2-1 3 0,-1 0-2 0,-3 1 1 15,0 0-1-15,0 0 0 0,0 1-1 16,-2-1-2-16,1-1 0 0,1 0 0 0,-1 0 1 16,1 1-1-16,0 0 1 0,0 0 1 15,0 4 0-15,1-1 0 0,-1 0-1 16,0 4 1-16,0 2-2 0,0 0-1 0,0 1 1 15,0 1-2-15,0-1 1 0,0 3 0 16,0 0 1-16,0 0 0 0,0 3 1 0,0-2-2 16,0 0 2-16,0 2-1 0,0-2-1 15,0 2 2-15,1-3 0 0,1 4 2 0,-2-4-1 16,0 3-1-16,0 0-2 0,0-1-11 15,-2 2-7-15,0 1-26 0,-4 1-79 0,-2 3-136 16,-3 0-100-16,-6 4-186 0,-2 1-215 16,-4 2-92-16,-3 0 18 0,-1 0 104 0,3-3 85 15,2 1 188-15</inkml:trace>
        </inkml:traceGroup>
      </inkml:traceGroup>
    </inkml:traceGroup>
  </inkml:traceGroup>
</inkml:ink>
</file>

<file path=ppt/ink/ink3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4:23.16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5567B7D-9B57-4218-B664-9334749AAF80}" emma:medium="tactile" emma:mode="ink">
          <msink:context xmlns:msink="http://schemas.microsoft.com/ink/2010/main" type="writingRegion" rotatedBoundingBox="13991,10278 18041,10828 17928,11662 13877,11113"/>
        </emma:interpretation>
      </emma:emma>
    </inkml:annotationXML>
    <inkml:traceGroup>
      <inkml:annotationXML>
        <emma:emma xmlns:emma="http://www.w3.org/2003/04/emma" version="1.0">
          <emma:interpretation id="{0E360C8B-1945-47FE-A6E8-28E303CF9895}" emma:medium="tactile" emma:mode="ink">
            <msink:context xmlns:msink="http://schemas.microsoft.com/ink/2010/main" type="paragraph" rotatedBoundingBox="13991,10278 18041,10828 17928,11662 13877,11113" alignmentLevel="1"/>
          </emma:interpretation>
        </emma:emma>
      </inkml:annotationXML>
      <inkml:traceGroup>
        <inkml:annotationXML>
          <emma:emma xmlns:emma="http://www.w3.org/2003/04/emma" version="1.0">
            <emma:interpretation id="{0FD67EFA-98D1-4EA7-9214-0C662AD95CB5}" emma:medium="tactile" emma:mode="ink">
              <msink:context xmlns:msink="http://schemas.microsoft.com/ink/2010/main" type="line" rotatedBoundingBox="13991,10278 18041,10828 17928,11662 13877,11113"/>
            </emma:interpretation>
          </emma:emma>
        </inkml:annotationXML>
        <inkml:traceGroup>
          <inkml:annotationXML>
            <emma:emma xmlns:emma="http://www.w3.org/2003/04/emma" version="1.0">
              <emma:interpretation id="{80B11CE7-A226-4D7A-B3EA-867BECF67F70}" emma:medium="tactile" emma:mode="ink">
                <msink:context xmlns:msink="http://schemas.microsoft.com/ink/2010/main" type="inkWord" rotatedBoundingBox="13965,10470 14484,10541 14397,11183 13877,11113"/>
              </emma:interpretation>
            </emma:emma>
          </inkml:annotationXML>
          <inkml:trace contextRef="#ctx0" brushRef="#br0">5578-5815 175 0,'-5'0'388'0,"-1"-1"62"0,1 0 47 16,1-3-58-16,0-2-104 0,0 3-78 15,1-2-61-15,-1 0-31 0,1-2-10 0,0 0 6 16,0 1 16-16,2-3 24 0,0 0 18 16,1-1 9-16,1-2 0 0,-1 0-11 0,3-2-18 15,1-1-25-15,0-3-29 0,3 0-34 16,0-3-34-16,1-2-26 0,2-1-18 15,2-3-16-15,2 0-7 0,0-2-5 0,1-1-3 16,0 1-3-16,1 1 1 0,1 1 2 16,-2 0-2-16,-1 5 0 0,-2 0 0 0,-1 4 3 15,-1 1 1-15,-2 3 4 0,-1 1 11 16,-3 3 6-16,0 2 7 0,-3 2 2 15,2-1 1-15,-1 4-5 0,-1-1-6 0,-1 2-7 16,1 0-7-16,-1-1-3 0,0 3-1 16,0-1 0-16,0 0-2 0,-1 1-2 0,1-1 1 15,-1-1-1-15,-1 2 2 0,-1-1-1 16,1 1 0-16,-1-1 0 0,-1-1 0 15,1 2 0-15,-1-1-4 0,0 0 1 0,0 1 1 16,-2-1 0-16,1 1-1 0,-1-3-1 16,-1 2 3-16,0 0-2 0,-1 0-1 0,0-2 0 15,-3 2-1-15,0-2 1 0,-1 3 1 16,-2-1-1-16,-1 1 0 0,0 0 0 15,-2 1-1-15,-1-1 0 0,-1 3-1 0,0-1-1 16,-1 1 2-16,1-1 0 0,-1 2 1 16,2 1 1-16,0-1 0 0,1 2 2 0,2-3-1 15,1 1 1-15,3-1-1 0,3 0 1 16,1-1 1-16,3 0-3 0,1-2 1 15,3 0-1-15,2 0 0 0,3-4 1 0,6 2 0 16,4-2 1-16,5-2-2 0,3-1 1 16,2 0-2-16,0 0-4 0,-1 1 2 0,1 0 0 15,-3 0 1-15,0 3-3 0,-1 0 1 16,-3 2 2-16,-2 2-5 0,-2 2 0 0,-2 3-1 15,-1 3 0-15,-1 2-3 0,-2 4-9 16,-1 2-23-16,-2 3-61 0,1 1-98 0,1 3-96 16,0 0-58-16,1-1-45 0,3-2-111 15,1-1-144-15,3-2-11 0,2-3 38 16,5-2 30-16,3-4 40 0,4-3 126 0</inkml:trace>
        </inkml:traceGroup>
        <inkml:traceGroup>
          <inkml:annotationXML>
            <emma:emma xmlns:emma="http://www.w3.org/2003/04/emma" version="1.0">
              <emma:interpretation id="{3E4ECBF9-3B59-4AE1-A64C-27D280D784E8}" emma:medium="tactile" emma:mode="ink">
                <msink:context xmlns:msink="http://schemas.microsoft.com/ink/2010/main" type="inkWord" rotatedBoundingBox="15257,10450 15825,10527 15733,11202 15165,11125"/>
              </emma:interpretation>
              <emma:one-of disjunction-type="recognition" id="oneOf0">
                <emma:interpretation id="interp0" emma:lang="" emma:confidence="1">
                  <emma:literal/>
                </emma:interpretation>
              </emma:one-of>
            </emma:emma>
          </inkml:annotationXML>
          <inkml:trace contextRef="#ctx0" brushRef="#br0" timeOffset="1944.1112">6592-5846 351 0,'-4'3'442'16,"2"0"52"-16,0-3 2 0,2-1-86 0,0-2-108 16,0-3-90-16,1-1-68 0,2-2-43 15,2-3-28-15,5-4-13 0,1 0-12 16,4-4-10-16,4 1-11 0,3-5-7 0,3-1-5 15,3-1-6-15,2-2-3 0,3-2-4 16,1-1-1-16,2-2-4 0,-2 1-1 0,2 2 2 16,-4 2 1-16,-1 1 8 0,-2 3 15 15,-4 4 23-15,-2 2 28 0,-2 2 27 0,-4 2 26 16,-2 4 10-16,-3 0-3 0,-2 3-12 15,-3 0-23-15,-1 3-25 0,0 0-22 16,-2 0-18-16,0 2-10 0,-1-1-7 0,-2 2-7 16,1-1-3-16,-1 2-1 0,-1 0 0 15,1-2-1-15,1 0 0 0,-2 2 3 0,0 0 4 16,0 0 6-16,0 0 2 0,0 0 4 15,0 0 5-15,0 0 2 0,0 0 5 0,0 0-3 16,-2 0 1-16,1 0-1 0,0 0-7 16,-1-3-5-16,0 2-8 0,-1-2-4 0,-1 1-4 15,1-2-5-15,-1 1 1 0,0 0 2 16,0 0-1-16,1 0 0 0,-1 0 0 15,1-1 1-15,-1 2-1 0,1 1-4 0,0-2 0 16,1 2-1-16,-1-1 0 0,0 2-1 16,2 0 2-16,-2 0 2 0,0 0 2 0,0-2 1 15,1 2 0-15,-1-1 0 0,2 1 1 16,-2 0-2-16,0-1 0 0,0 1-7 15,1 0 6-15,0 0 3 0,-1 0-1 0,1 0 0 16,-1-2-2-16,0 2 9 0,0 0-7 16,1 0 1-16,-2 0-2 0,1 0-2 0,-1 0 1 15,-2 0-1-15,2 2 1 0,0-2-3 16,0 0 1-16,-2 1 3 0,2-1 1 15,1 1-1-15,1-1 0 0,-1 0 1 0,0 0 0 16,3 0 1-16,-1 0-1 16,1 0 2-16,-2 0-4 0,2 2 2 0,0-2 2 0,0 0-4 15,0 0 1-15,0 0-1 0,0 0 2 16,0 0-2-16,0 0 0 0,-1 0 0 15,1 0-1-15,0 0 1 0,0 0-2 0,0 0 0 16,0 0-1-16,0 0 1 0,0 0 1 16,0 0-1-16,0 0 2 0,0 0 0 0,0 0 0 15,0 0 2-15,0 0-2 0,0 0 0 16,0 0 0-16,0 0 2 0,0 0 0 15,0 0 1-15,0 0-1 0,0 0-1 0,0 0 3 16,0 0-5-16,0 0 1 0,0 0-3 16,0 0 1-16,0 0 2 0,0 0-1 0,0 0 1 15,0 0 1-15,0 0 1 0,0 0-1 16,0 0 1-16,0 0 1 0,0 0 0 15,0 0-1-15,0 0-1 0,0 0 2 0,0 0-3 16,0 0 0-16,0 0 1 0,0 0-1 16,0 0 2-16,0 0 0 0,0 0 1 0,0 0 1 15,0 0-1-15,0 0 2 0,0 0-1 16,0 0 0-16,0-2 9 0,0 2 8 0,0 0 8 15,0-1 6-15,0 1 9 0,0 0 2 16,0 0 0-16,0 0-7 0,0 0-5 0,0 0-4 16,0 0-7-16,0 0-6 0,0 0-4 15,0 0-3-15,0 0-2 0,0 0-2 16,0 0 0-16,0 0 1 0,0 0 1 0,0 0 7 15,0-1 12-15,0 1 12 0,0 0 15 16,-1 0 11-16,-1-2 8 0,2 2 4 0,-1 0-6 16,1-1-7-16,0 1-11 0,0 0-10 15,0 0-8-15,-1 0-10 0,-1 0-8 16,1 0-6-16,-2 0-5 0,2 0-5 0,-1 0-1 15,0 0 0-15,-1 0-2 0,0 0 1 16,0 0 0-16,1 0 0 0,0 0 1 0,1 0 1 16,-2 0 0-16,3 0-1 0,-1 0 0 15,-1 0 2-15,2 0-3 0,0 0-1 16,0 0 1-16,2 0 0 0,-1 0 0 0,-1 0-1 15,3 0 2-15,0 0 1 0,-1 0 0 16,2 0 0-16,1 0 2 0,0 0 0 0,1 0-2 16,-1 0-1-16,-1 0-1 0,2 0-1 15,-1 0-1-15,1 0-1 0,-2 1 2 16,1 1 1-16,-1-2 1 0,-1 1 0 0,0-1 1 15,0 1 0-15,-2 1 1 0,2-2-1 16,-3 0 0-16,1 0 2 0,1 0 0 0,-2 0-1 16,0 0-2-16,0 0 2 0,0 0-1 15,0 0-2-15,0 0 0 0,0 0 1 16,0 0 0-16,0 0 1 0,-2 0 0 0,1 0 2 15,1 0 2-15,-3 0 0 0,2 0-2 16,-2 0-3-16,-1 0 1 0,0 0-1 0,0 0-1 16,-2 0-2-16,2 0 1 0,1 0 1 0,-1 2 0 15,1-2 0-15,1 0 1 0,0 1-1 16,-1-1 0-16,2 0-1 0,-2 0 1 15,2 0-1-15,0 0 1 0,-2 1 1 0,-1 1-1 16,0-1 2-16,-1 0 0 0,1 0-2 16,-1 0 1-16,-1 2 0 0,1-2 0 0,1 1-1 15,-2 0 0-15,3-2 3 0,1 1-1 16,-2-1-1-16,1 2-2 0,1-1 2 15,1-1-1-15,1 0-1 0,0 1 0 0,0-1 2 16,1 1 0-16,1 0-2 0,-1 1 0 16,2-1 1-16,1 0 1 0,0 2-1 0,2-2 2 15,2 0 1-15,2 0 1 0,-1 1-1 16,4-2 1-16,-1 0-1 0,0-2-1 15,2 1-1-15,-2 0 1 0,1 0 0 0,-1-2 0 16,-2 2-1-16,-1-2 1 0,1 2 2 16,-3 0-1-16,-2 0-1 0,1 0 2 0,-3-1-1 15,-1 2-1-15,1 0-2 0,-1 3 0 16,-1-1 1-16,0 3-1 0,2 5 2 15,0 2 5-15,0 4 2 0,-2 1 5 0,2 1-1 16,1 4 0-16,0 1-2 0,-1 1-22 0,1 1-134 16,-1 1-166-16,-3-1-207 0,0 1-255 15,-2-4-137-15,1 0-53 0,4-1 93 16,2-5 145-16,3 0 194 0</inkml:trace>
        </inkml:traceGroup>
        <inkml:traceGroup>
          <inkml:annotationXML>
            <emma:emma xmlns:emma="http://www.w3.org/2003/04/emma" version="1.0">
              <emma:interpretation id="{8F974C19-C73C-4B30-AF3D-E1BAB53B5888}" emma:medium="tactile" emma:mode="ink">
                <msink:context xmlns:msink="http://schemas.microsoft.com/ink/2010/main" type="inkWord" rotatedBoundingBox="16708,10807 18020,10985 17937,11595 16625,11417"/>
              </emma:interpretation>
            </emma:emma>
          </inkml:annotationXML>
          <inkml:trace contextRef="#ctx0" brushRef="#br0" timeOffset="62120.5531">8061-5554 178 0,'-3'2'335'0,"0"-1"77"16,0 0 8-16,1-1-26 0,0 2-39 15,1-2-51-15,0 0-55 0,1 0-33 0,-2 0-12 16,1 0 10-16,1 0 17 0,0-2 12 16,3 1 3-16,-1-2-9 0,2 0-17 15,3-1-21-15,3-1-13 0,4 0-9 0,2-2-7 16,5 0-17-16,4-1-15 0,2-1-13 15,6-1-16-15,1 1-14 0,6-2-14 0,3 0-13 16,2 0-14-16,3-1-15 0,5 0-13 0,2 3-9 16,2-2-6-16,5 2-4 0,0-2-2 15,4-2-2-15,-2 4-2 0,-1-3 0 16,-3 2 1-16,-2 0-2 0,-3 2 1 0,-5-1 0 15,-5 0 2-15,-5 1-1 0,-3-1 2 16,-5 1-1-16,-5 0 4 0,-4 2 3 0,-2-1 3 16,-4 0 7-16,-4 2 3 0,0-1 4 15,-5 2 3-15,-1-1-3 0,0 1-2 16,-3 1-5-16,-1 0-4 0,-1-1-3 0,1 1-4 15,0 3-3-15,-3-3 1 0,0 0-1 16,0 2-2-16,0-2-1 0,0 3-1 0,-2-3 2 16,1 0-3-16,-2 1 2 0,1-2-1 15,-1 2 0-15,-1-2-1 0,0 1 1 16,-1-1-1-16,0 0-1 0,-1 0 1 0,1 0-1 15,-3 0 2-15,1 0-2 0,0 0 0 16,0 2-1-16,0-2 1 0,0 1-1 0,-1-1-1 16,1 2 2-16,0-2-2 0,0 1 1 15,1 0 1-15,-1-1-2 0,0 2 1 16,-1-2 2-16,-1 2-1 0,1-2 0 0,0 1 1 15,1 0 0-15,0 0-1 0,0 2-2 16,3-1 1-16,-1-2 1 0,-1 4 0 0,2-2 0 16,1 1 0-16,-1 0 1 0,1-1 1 15,1 2-2-15,-1-1 0 0,1 1-2 16,1-1-1-16,0 1 3 0,-1 0-1 0,2 0 1 15,0 0 0-15,0 0-1 0,0 0 1 16,0 0-5-16,0 0 2 0,3 1-2 0,0-1 0 16,1 3 2-16,1 1 0 0,4 0 2 15,0 2-2-15,4 1 1 0,-1 2 2 16,0 3-1-16,2-1 0 0,0 5-1 0,-2 0 1 15,1-1 1-15,-2 5 0 0,-3-3 0 16,-1 1 1-16,-3 2 2 0,-1-1 0 0,-3 1-1 16,-3-2 0-16,-1 2-9 0,-2-1-25 15,-2 1-67-15,1-1-173 0,-1 0-142 0,0-3-158 16,1 1-257-16,0-4-116 0,1 1-9 15,1-3 133-15,1-1 122 0,4-3 145 0</inkml:trace>
        </inkml:traceGroup>
      </inkml:traceGroup>
    </inkml:traceGroup>
  </inkml:traceGroup>
</inkml:ink>
</file>

<file path=ppt/ink/ink3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5:14.1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34F10C5-DCF0-4831-A2F3-611A2CA850C7}" emma:medium="tactile" emma:mode="ink">
          <msink:context xmlns:msink="http://schemas.microsoft.com/ink/2010/main" type="inkDrawing" rotatedBoundingBox="7900,7008 10247,6972 10271,8503 7923,8539" hotPoints="10283,7671 9096,8519 7763,7925 8950,7078" semanticType="enclosure" shapeName="Ellipse"/>
        </emma:interpretation>
      </emma:emma>
    </inkml:annotationXML>
    <inkml:trace contextRef="#ctx0" brushRef="#br0">1072 33 44 0,'-4'-1'335'15,"-2"-3"63"-15,1 2 44 0,-3-2-21 0,-2 0-91 16,-1 2-86-16,-1-1-57 0,-1 1-54 16,1 1-35-16,-1-2-27 0,2 3-16 0,-1-1-11 15,2-1-10-15,1 2-7 0,-1 0-8 16,2 0-3-16,0 0-2 0,-3 0-1 15,-2 0 2-15,0 3 11 0,-4 0 13 0,-2 0 22 16,-3 1 30-16,-3 2 31 0,-1 2 28 16,-3-1 19-16,0 2 13 0,-1-1 3 0,0 2-13 15,1-1-14-15,-2 1-20 0,4-1-20 16,0 1-23-16,2-1-23 0,3 1-16 15,-2 0-17-15,5-2-12 0,-2 2-9 0,4 1-2 16,-3-1-6-16,2 0-3 0,-1 0-2 16,-1 3 0-16,0-1-3 0,1 2 0 0,1 0 0 15,0 0 0-15,0-1-1 0,2 3 0 16,1-2 2-16,-2 1-3 0,2 1 0 15,1 2 1-15,1-1 1 0,0 1-3 0,2 0 0 16,0 0 5-16,0 1-4 0,2 1 2 16,-1 1-4-16,2 0 8 0,0 2-1 0,-2-2-2 15,2 1 2-15,-1 0 0 0,1 1 3 16,1-1-3-16,2 1-1 0,-1-1-1 15,4 1 0-15,-1-1 3 0,0 0-4 0,3 1-2 16,-1-1 0-16,1 2-1 0,0 0-1 16,0-1-2-16,1 0 4 0,0-1 1 0,2 2 0 15,1 0 0-15,-1-1 2 0,1-1 0 0,2 0 4 16,-2-2 0-16,1 0 0 0,1-2 0 15,-1 2 0-15,2-1-1 0,1-3-6 16,1 2 0-16,2-2 1 0,0-1-2 0,1 1 1 16,2 0 0-16,0-2 1 0,1 1-1 15,1 0-1-15,-1 0 1 0,2-1-1 0,1 1 2 16,0-1 1-16,1 0 2 0,-1 2-1 15,1-3 1-15,2 1-1 0,-1-2-1 16,2 1-1-16,0-3 1 0,0 1 0 0,2-2 0 16,-2-1 0-16,2 2 1 0,1-1-1 15,1 0 1-15,0-2-4 0,1 2 1 16,0-2 0-16,-1 0-1 0,0-1 1 0,0 1-1 15,-1-1 6-15,0 0-2 0,0-2 1 16,-2-1-1-16,2 1 1 0,0-2 1 0,-1-2-3 16,2 0 1-16,1 0 0 0,-1 0-2 15,0-1-2-15,1-1 0 0,2 1-2 0,0-2 1 16,0 1-1-16,0-1-1 0,0 2 4 15,-2-2 0-15,1 0 0 0,-1 0 0 0,-1 0 1 16,-1 0 3-16,0-2-2 0,-2 0-1 16,1 1 1-16,-1-2-1 0,-1-1-1 0,3 1-1 15,-2 0 0-15,0-1 0 0,1 1 1 16,1-3 0-16,-1 2 0 0,3-3 0 15,-3 3-1-15,4-2-1 0,-1 2 1 0,1-1-2 16,-1 1 2-16,1 0 0 0,-2 0 2 16,-1 1-1-16,-2-1-3 0,-1 1 3 0,-1 2 0 15,-1-1 0-15,-2-3 0 0,0 2 0 16,-1 0 0-16,0 0-1 0,-1-2 1 15,0 0 0-15,-1 1 0 0,0-2 2 0,0-1 1 16,-1 1-1-16,0-2 0 0,1 0 0 16,-1-1 0-16,0 0 1 0,1 0-1 0,0-1-1 15,1 0 0-15,-1 0 1 0,2 1 1 16,-1-1-3-16,1-1 1 0,-1 1 1 15,1-2 2-15,-1 1 2 0,1-1 4 0,-2 0 9 16,-3 1 8-16,1 0 9 0,-1-2 6 0,-2 0 4 16,-2 3 0-16,-1-3-5 0,0 3-5 15,-2-2-8-15,1 2-5 0,-2-3-5 16,-1 2-8-16,-1 0-2 0,1 0-5 0,0 1 1 15,0-1-1-15,-3-1-1 0,1 1 2 16,-1-1-1-16,0 1 3 0,0 2 0 0,0-3-1 16,-1 2 2-16,-1-1 0 15,1 0 2-15,-2-1-2 0,0-1 0 0,1 2 0 16,-2-1 0-16,1 0-2 0,0 0-1 0,0 0 2 15,2 1 1-15,-2-1-1 0,-1 2-1 16,0-3 0-16,0 3-1 0,-2-2 2 0,-1 1-1 16,2 1 3-16,-3-3 1 0,1 3 5 0,-3-2 5 15,1 0 3-15,-2 0-2 0,0 0 2 16,-2 0 0-16,1 0-5 0,-2 0-6 15,2 2-3-15,-2-3 0 0,0 5-3 0,0-3-5 16,1 3 0-16,-2-1 1 0,-1 1-1 16,1 2 2-16,0-1-1 0,0 0 0 0,0 0 0 15,0 2 0-15,1-2 0 0,-1 0 0 16,3 3 4-16,-2-2 3 0,1 0 4 15,1 2 0-15,2 0 2 16,-1-3 2-16,0 4-2 0,0-4-2 0,2 3-3 0,-2 0-3 16,0-1-1-16,-2 2-1 0,0-1 0 0,-1 1-2 15,-3 0-1-15,1 1 3 0,-2-1-1 16,-1 1 0-16,1 0-1 0,-1-1 0 15,1 0 2-15,-1 0-1 0,1 0-2 0,0 2 1 16,0-2-1-16,3 2 1 0,0-2-1 16,0 3 1-16,1 0 1 0,0-1-1 0,2 2 3 15,-1-1 0-15,2 0 0 0,-1 0 1 16,0 1 0-16,-2-2 0 0,1 2 0 15,-2-1-2-15,1 0 1 0,-1 3-1 0,-1-4-2 16,1 4 2-16,-2 0-2 0,-1 0 0 16,-1 0-1-16,1 0 2 0,-2 0 0 15,0 2-3-15,0 0 1 0,-2-2 0 0,1 3 0 16,2-2-1-16,-2 1 0 0,-1 0 1 15,2 0-1-15,-2 1 2 0,1 0-2 0,2-1-3 16,-2 0 1-16,2 1 1 0,1-1-2 16,-1 1 1-16,1-2 1 0,3 0 1 0,0 1 0 15,-1 0 0-15,4-1 0 0,-2 1 0 16,2-1 0-16,1 2-1 0,-1-3-2 0,1 4-4 15,-2 2-9-15,2-3-20 0,0 4-38 16,2-3-69-16,-2 4-100 0,0-2-108 0,0 1-63 16,1 2-35-16,0-2-54 0,-1 0-79 15,2 0-63-15,-2-1 21 0,0-3 27 16,2 2 30-16,4 0 79 0</inkml:trace>
  </inkml:traceGroup>
</inkml:ink>
</file>

<file path=ppt/ink/ink3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2:44.6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FCCB96A-275B-40F3-B219-5D6D09994CC4}" emma:medium="tactile" emma:mode="ink">
          <msink:context xmlns:msink="http://schemas.microsoft.com/ink/2010/main" type="writingRegion" rotatedBoundingBox="20822,5640 25756,4811 26443,8900 21509,9729"/>
        </emma:interpretation>
      </emma:emma>
    </inkml:annotationXML>
    <inkml:traceGroup>
      <inkml:annotationXML>
        <emma:emma xmlns:emma="http://www.w3.org/2003/04/emma" version="1.0">
          <emma:interpretation id="{4756193B-4E59-4187-B443-18EC2C5C2DF8}" emma:medium="tactile" emma:mode="ink">
            <msink:context xmlns:msink="http://schemas.microsoft.com/ink/2010/main" type="paragraph" rotatedBoundingBox="21619,5117 26045,5099 26051,6747 21625,6765" alignmentLevel="2"/>
          </emma:interpretation>
        </emma:emma>
      </inkml:annotationXML>
      <inkml:traceGroup>
        <inkml:annotationXML>
          <emma:emma xmlns:emma="http://www.w3.org/2003/04/emma" version="1.0">
            <emma:interpretation id="{48F6D5FB-D9AE-4F0C-B2C7-37E42A975D7E}" emma:medium="tactile" emma:mode="ink">
              <msink:context xmlns:msink="http://schemas.microsoft.com/ink/2010/main" type="line" rotatedBoundingBox="21619,5117 26045,5099 26051,6747 21625,6765"/>
            </emma:interpretation>
          </emma:emma>
        </inkml:annotationXML>
        <inkml:traceGroup>
          <inkml:annotationXML>
            <emma:emma xmlns:emma="http://www.w3.org/2003/04/emma" version="1.0">
              <emma:interpretation id="{E936A054-C918-4C4F-AC26-76F4858C3AE0}" emma:medium="tactile" emma:mode="ink">
                <msink:context xmlns:msink="http://schemas.microsoft.com/ink/2010/main" type="inkWord" rotatedBoundingBox="21619,5117 24313,5106 24318,6258 21623,6268">
                  <msink:destinationLink direction="with" ref="{BA261C97-47CB-4330-958E-AEB4D985E017}"/>
                </msink:context>
              </emma:interpretation>
              <emma:one-of disjunction-type="recognition" id="oneOf0">
                <emma:interpretation id="interp0" emma:lang="" emma:confidence="1">
                  <emma:literal/>
                </emma:interpretation>
              </emma:one-of>
            </emma:emma>
          </inkml:annotationXML>
          <inkml:trace contextRef="#ctx0" brushRef="#br0">380 475 18 0,'0'-4'305'0,"0"-1"84"16,-1 1 29-16,0-2-8 0,1 0-30 0,-3 0-53 15,1 0-86-15,1 0-75 0,-2 1-48 16,1-1-31-16,-1 2-16 0,0-1-5 0,0-1-1 15,1 2 9-15,-1-1 7 0,-1 0 5 16,0-1 13-16,1-1 13 0,-1 3 28 16,1-2 31-16,-3 0 26 0,2 0 17 0,0 0 7 15,-1 1 2-15,-1 0-12 0,-2-1-20 16,1 1-16-16,-3 1-16 0,1 2-16 0,-2-1-21 15,-4 3-23-15,0 1-22 0,-5 3-18 16,0 2-12-16,-2 6-6 0,-3 0-1 16,0 5 1-16,0 2-1 0,2 2-6 0,4 2-1 15,1 1-1-15,3-1-4 0,5 1-4 16,2-1-2-16,5 1 0 0,3-2-3 0,4-3-3 15,5 1-2-15,6-5-1 0,4-1-2 16,6-4 0-16,4-2-2 0,5-8-1 0,3 0-1 16,2-7-1-16,0-3-1 0,-1-5-1 15,-3-4-1-15,-3-3-1 0,-5-5-1 0,-3-6 1 16,-6-1-1-16,-5-7 2 0,-6-1-2 15,-5-3 2-15,-5-1 3 0,-3 2 5 16,-3 2 10-16,-1 3 10 0,-2 4 11 0,-1 2 11 16,1 5 8-16,-2 2 4 0,3 6-3 15,2 5-8-15,0 1-11 0,4 2-13 0,-1 5-9 16,2 2-13-16,2 4-6 0,2 4-4 15,0 7 0-15,1 5 1 0,2 5-1 0,1 4 2 16,3 4 0-16,0 5 2 0,2 3-1 16,2 1-1-16,0 4 0 0,2 2 0 0,0-2 0 15,1 3 0-15,1-2 1 0,0-1 1 16,2 0-6-16,-2-6-17 0,0-1-26 0,-1-4-39 15,1-4-67-15,-1-2-190 0,-1-6-156 16,1-5-232-16,-1-4-200 0,-1-5-80 16,-1-6 2-16,0-2 156 0,-1-3 141 0,-2 0 242 15</inkml:trace>
          <inkml:trace contextRef="#ctx0" brushRef="#br0" timeOffset="308.0176">864 513 382 0,'2'2'465'0,"-1"-2"44"0,2 2 30 15,-2 0-79-15,2 3-75 0,0 1 10 16,0 4 18-16,-1 3 15 0,1 1-1 0,0 3-25 16,1 0-69-16,-1 3-113 0,1 1-79 15,0-1-56-15,-3 1-34 0,2 0-20 0,0-1-11 16,1-1-9-16,-1-3-14 0,2-3-37 15,1 1-99-15,-2-4-135 0,3-2-95 16,1-7-127-16,-1-1-198 0,1-5-117 0,0-7 18 16,1-1 92-16,0-3 71 0,1-4 115 15</inkml:trace>
          <inkml:trace contextRef="#ctx0" brushRef="#br0" timeOffset="517.0296">1072 253 237 0,'4'-7'422'16,"2"1"58"-16,2-3 33 0,2 2-78 0,1-1-122 15,2-2-108-15,4 3-77 0,2 0-49 16,0-2-45-16,5 1-79 0,-1 1-139 0,-1 2-175 15,0-1-90-15,-4 3-55 0,-2 0-15 16,0 3 45-16</inkml:trace>
          <inkml:trace contextRef="#ctx0" brushRef="#br0" timeOffset="684.0391">1252 369 236 0,'6'4'292'0,"1"-2"28"16,4-1 2-16,2-2-21 0,7-1-64 0,2-4-146 15,1 2-189-15,3-3-151 0,2-2-79 16,0 2-42-16,3-3-16 0,-2 1 51 16</inkml:trace>
          <inkml:trace contextRef="#ctx0" brushRef="#br0" timeOffset="1024.0586">1808 151 40 0,'-7'0'378'16,"0"0"84"-16,3 0 49 0,1 0-14 16,2 0-51-16,1 0-42 0,1 0-6 0,2-2 8 15,1 1 19-15,3 1 4 0,4-3-25 16,3 2-59-16,4-2-92 0,2 1-89 0,5-3-64 15,1 2-42-15,2-1-29 0,-1 0-34 16,1-1-94-16,-2 1-149 0,-2-1-105 0,0-1-127 16,-2 3-212-16,-4-4-141 0,0 4-1 15,-3-3 100-15,0 1 81 0,-1 2 112 0</inkml:trace>
          <inkml:trace contextRef="#ctx0" brushRef="#br0" timeOffset="1294.0738">2373-281 35 0,'1'-12'388'0,"-1"-1"79"0,2 2 51 0,-1 2 13 15,-1 0-39-15,0 3-43 0,-1 1-46 16,-1 3-42-16,2-1-32 0,-1 2-41 0,0 1-69 15,2 2-81-15,0 5-18 0,3 4-3 16,2 4 7-16,2 6 6 0,2 4 4 16,2 5 4-16,1 6-40 0,0 4-32 0,4 5-21 15,1 4-18-15,2 3-42 0,2 6-181 16,3-1-156-16,1 1-313 0,0 4-164 0,2-1-87 15,-3-2-14-15,-1-3 147 0,1-4 142 16</inkml:trace>
        </inkml:traceGroup>
        <inkml:traceGroup>
          <inkml:annotationXML>
            <emma:emma xmlns:emma="http://www.w3.org/2003/04/emma" version="1.0">
              <emma:interpretation id="{1C831498-8CAF-419B-8618-7BD6FEE08D75}" emma:medium="tactile" emma:mode="ink">
                <msink:context xmlns:msink="http://schemas.microsoft.com/ink/2010/main" type="inkWord" rotatedBoundingBox="25146,5475 26046,5472 26051,6747 25151,6751"/>
              </emma:interpretation>
            </emma:emma>
          </inkml:annotationXML>
          <inkml:trace contextRef="#ctx0" brushRef="#br0" timeOffset="23464.3421">3546 376 14 0,'-1'-7'371'0,"-1"1"84"0,-1-2 52 0,1 0 10 15,-1-1-73-15,0-1-49 0,2 2-12 16,-2-1 4-16,3 0 14 0,-1 3 1 15,1 0-28-15,0 2-52 0,1 1-86 0,5 0-84 16,3 4-59-16,5 4-27 0,8 4-6 16,5 4 1-16,9 9 5 0,7 5 8 0,5 7-2 15,6 6-11-15,2 6-16 0,5 5-12 16,-1 6-11-16,1 1-8 0,-2 2-3 15,-4-1-8-15,-6 0-14 0,-3-3-26 0,-5-5-46 16,-5-4-95-16,-6-6-129 0,-5-9-95 16,-3-5-47-16,-5-7-62 0,-6-6-145 0,-2-7-66 15,-5-7 43-15,-3-6 53 0,-2-5 37 0,-2-5 72 16</inkml:trace>
          <inkml:trace contextRef="#ctx0" brushRef="#br0" timeOffset="23794.361">4205 123 70 0,'-2'-16'378'0,"0"2"75"16,0 0 47-16,1 1-30 0,-1-1-87 0,2 4-99 15,-1 0-87-15,0 3-65 0,-2 1-43 16,2 2-26-16,-1 2-18 0,-2 2-12 0,-1 4-13 15,-4 4-8-15,-2 9-5 0,-5 5 1 16,-3 10 1-16,-6 10-1 0,-5 9 2 0,-6 10 3 16,-5 11-4-16,-5 9-5 0,-2 8-22 15,0 7-28-15,0 1-98 0,0 2-219 0,4 1-114 16,1 3-58-16,3-2-14 0,3 2 10 15,3-3 88-15</inkml:trace>
        </inkml:traceGroup>
      </inkml:traceGroup>
    </inkml:traceGroup>
    <inkml:traceGroup>
      <inkml:annotationXML>
        <emma:emma xmlns:emma="http://www.w3.org/2003/04/emma" version="1.0">
          <emma:interpretation id="{CCEE5327-B9DD-4F06-AAB7-EA4412336C7C}" emma:medium="tactile" emma:mode="ink">
            <msink:context xmlns:msink="http://schemas.microsoft.com/ink/2010/main" type="paragraph" rotatedBoundingBox="21199,7884 25329,7190 25639,9035 21509,9729" alignmentLevel="1"/>
          </emma:interpretation>
        </emma:emma>
      </inkml:annotationXML>
      <inkml:traceGroup>
        <inkml:annotationXML>
          <emma:emma xmlns:emma="http://www.w3.org/2003/04/emma" version="1.0">
            <emma:interpretation id="{582A75AA-FF97-4CB5-9849-12465C65887B}" emma:medium="tactile" emma:mode="ink">
              <msink:context xmlns:msink="http://schemas.microsoft.com/ink/2010/main" type="line" rotatedBoundingBox="21199,7884 25329,7190 25486,8127 21357,8821"/>
            </emma:interpretation>
          </emma:emma>
        </inkml:annotationXML>
        <inkml:traceGroup>
          <inkml:annotationXML>
            <emma:emma xmlns:emma="http://www.w3.org/2003/04/emma" version="1.0">
              <emma:interpretation id="{0C4D9064-3442-425F-A71D-C6376B9A6D89}" emma:medium="tactile" emma:mode="ink">
                <msink:context xmlns:msink="http://schemas.microsoft.com/ink/2010/main" type="inkWord" rotatedBoundingBox="21199,7884 25329,7190 25486,8127 21357,8821"/>
              </emma:interpretation>
              <emma:one-of disjunction-type="recognition" id="oneOf1">
                <emma:interpretation id="interp1" emma:lang="" emma:confidence="1">
                  <emma:literal/>
                </emma:interpretation>
              </emma:one-of>
            </emma:emma>
          </inkml:annotationXML>
          <inkml:trace contextRef="#ctx0" brushRef="#br0" timeOffset="4543.2599">45 2635 301 0,'-2'-3'406'15,"1"-4"63"-15,1 1-21 0,0-1-47 0,0 0-71 16,0 0-79-16,-1-1-47 0,-2 2-21 16,0 0-6-16,0-1 5 0,-1 3 1 0,-1-2-13 15,-2 0-24-15,0 1-31 0,-1-1-27 16,-2 1-20-16,1 0-11 0,-2 1 2 15,0 1-1-15,-2-1 1 0,1 0 3 0,-1 1-1 16,1 3 0-16,-2 0 1 0,1 0-2 0,-3 0-5 16,1 3-7-16,0 1-4 0,-1 3-8 15,-2 2-7-15,1 1-7 0,1 2-6 16,-1-2-3-16,1 4-3 0,-1 0-3 15,2-1-2-15,1 1 0 0,2-1-2 0,1 1-1 16,1-3 0-16,1 2 1 0,2-3-2 0,1 0-1 16,2 0 2-16,3-1 2 0,-1-1-2 15,4-1 4-15,-1 0 1 0,5 0 1 16,1-1 2-16,2-2 1 0,4 1 2 0,3-1-4 15,1-2 1-15,3 1 0 0,4-2-2 16,0 0-1-16,3-1 0 0,-1 0 2 16,1 0-1-16,1-1-4 0,-1 1-1 0,1 0 0 15,-4 0 4-15,0 1 7 0,-1 3 16 16,-1 0 17-16,-1 0 16 0,-3 5 9 0,-2 2 7 15,-2-2 6-15,-4 5-5 0,-2-2-7 16,-4 4-8-16,-3 0-9 0,-2 0-6 0,-2 0-8 16,-1-1-8-16,-3 0-4 0,-1-3-3 15,-2 1-6-15,-3-4-3 0,-1 1-5 0,-1-4-3 16,-3-1-6-16,-3-3-4 0,-1-2-8 15,0-2-14-15,-1-2-19 0,1-2-40 0,0-1-82 16,1-1-115-16,2 0-98 0,1-2-51 16,3 3-43-16,1-2-89 0,2 0-70 15,1-1-15-15,3 3 33 0,1-2 24 0,4 2 44 16,3 1 118-16</inkml:trace>
          <inkml:trace contextRef="#ctx0" brushRef="#br0" timeOffset="4909.2806">214 2479 136 0,'-4'-14'240'0,"0"4"23"15,1-2-49-15,2 4-63 0,-1 1-52 16,4 0-68-16,0 3-112 0,4 0-98 0,2 3-52 16,2 1-27-16,3 1-4 0</inkml:trace>
          <inkml:trace contextRef="#ctx0" brushRef="#br0" timeOffset="4782.2733">268 2666 106 0,'11'4'330'0,"0"5"86"15,1 1 15-15,0 4-28 0,1-1-33 16,-2 6-56-16,0 0-94 0,-2 0-81 0,0 1-55 15,-4 2-36-15,1-1-20 0,-2 0-12 16,-2-1-4-16,-2-2-6 0,0-1-3 0,0-2-3 16,-1-5-14-16,0-3-91 0,-3-3-154 15,-1-5-143-15,0-4-75 0,-1-4-37 16,1-5-7-16,-2-2 77 0</inkml:trace>
          <inkml:trace contextRef="#ctx0" brushRef="#br0" timeOffset="5977.3419">730 2593 216 0,'1'-3'322'15,"0"2"19"-15,-1-1-6 0,-1-1-18 0,0 0-38 16,-2 0-55-16,-1-1-59 0,-2 1-35 16,1 0-23-16,-1-1-15 0,-1 1-11 15,-1-1-9-15,0 2-6 0,-2 0-10 0,1-1-10 16,-2 1-4-16,0-1-7 0,-2 1 2 15,1-1-2-15,-1 2 2 0,1 0 1 0,0 0-4 16,1 1-5-16,0 0-4 0,1 1-8 16,-1 0-3-16,0 3-6 0,0 1-2 15,0 1-2-15,0 1-2 0,0 3 1 0,1 2-1 16,2-1 1-16,0 3-2 0,1 0-1 15,0-1 1-15,3 0 2 0,1 0-1 0,2-1 3 16,0-2 0-16,2 0 1 0,2-2 1 16,1-2 1-16,3-1 2 0,2-2-2 0,4-3 0 15,2-3 1-15,3-2-1 0,0-2-5 16,1 0 0-16,-1-3-2 0,-2 2-2 15,1-1-2-15,-2 3 1 0,-1 0-1 0,-1 1 1 16,-2 1-2-16,2 4 4 0,-1 3 11 16,2 3 35-16,0 1 54 0,-1 7 69 0,2 1 64 15,1 5 45-15,-1 2 23 0,-1 2-14 16,1 2-34-16,-3 3-56 0,0 1-52 0,-1 0-42 15,-1 2-25-15,-3-1-19 0,-2 1-12 16,-2-3-5-16,-4 1-5 16,-3-2-2-16,-2-3-3 0,-3-1-4 0,-4-2-4 0,-1-5-6 15,-2-1-6-15,1-6-5 0,-2-2-1 16,2-4 0-16,0-5-2 0,0-6-1 0,2-1 2 15,2-5-1-15,2-4 2 0,3-1-3 16,2-2 1-16,4-3 0 0,2-2-4 0,2-1 1 16,3-1-1-16,1-1 0 0,1 3 0 15,2-1-1-15,0 2 1 0,2 0-1 0,-1 1-2 16,2 4-6-16,-2-1-10 0,1 1-14 15,-2 0-35-15,0 3-70 0,-2 0-87 16,1-1-77-16,-2 2-56 0,1-1-33 0,-1-1 6 16,0 1 50-16,0 0 80 0,1 0 73 15,-1-1 58-15,1 2 46 0,0 2 27 0,-1-3 19 16,2 5 11-16,-4 0 7 0,3 1 7 15,-1 0 3-15,-1 1 3 0,0 5 1 0,-2-3 2 16,-1 2 0-16,-1 4 4 0,1 1 5 16,0 3 8-16,0 4 20 0,1 0 48 15,0 6 82-15,1 2 99 0,2 2 70 0,-1 5 48 16,1-3 21-16,-1 3-20 0,1 0-58 15,0 1-84-15,-1-1-63 0,0-1-51 16,-3 1-30-16,2-4-21 0,-4 0-21 0,1-2-12 16,-1-3-13-16,-1 0-4 0,-1-3-9 15,0-1-7-15,0-3-3 0,0-3-4 0,-1 0-4 16,1-6-4-16,-2-1-7 0,1-7-5 15,-1-3-7-15,0-6-5 0,2-4-2 0,0-5-1 16,0 0 0-16,2-5 2 0,1 1 1 16,3 3 3-16,1 3 2 0,-1 3 3 15,3 4 2-15,0 3 2 0,1 5 0 0,2 2 3 16,-1 3 2-16,2 5 1 0,-1 2 4 15,2 2 1-15,0 5 1 0,-1 3 1 0,1 0 0 16,1 6 1-16,0 0-2 0,-1 1 1 16,0 2-3-16,-2 0 3 0,-1-2 0 0,0 1-2 15,-3-1-25-15,1-2-113 0,-4-2-152 16,2-2-104-16,-1-5-181 0,-2-3-224 0,0-6-97 15,0-2 49-15,3-1 121 0,1-6 85 16,2 0 170-16</inkml:trace>
          <inkml:trace contextRef="#ctx0" brushRef="#br0" timeOffset="6252.3576">1647 2223 174 0,'0'-16'416'0,"-2"3"62"0,1-1 39 16,-2 3-29-16,-1 1-105 0,0 3-68 0,-1 0-27 15,-2 5 9-15,-3 0 47 0,-2 6 41 16,-3 3 7-16,-2 6-22 0,-2 6-22 0,0 3-52 16,-1 5-70-16,2 2-62 0,3 6-42 15,2 3-29-15,3 1-23 0,3 4-18 16,4 1-12-16,5-1-12 0,3 0-10 0,5-1-6 15,4-3-7-15,5-3-14 0,6-5-31 16,2-4-90-16,6-3-193 0,3-6-147 16,2-7-246-16,2-6-182 15,-1-4-73-15,-1-5 34 0,-1-3 166 0,-2-3 129 0,-4-2 243 16</inkml:trace>
          <inkml:trace contextRef="#ctx0" brushRef="#br0" timeOffset="6659.3809">1955 2413 45 0,'-7'-12'431'0,"2"-1"59"0,2-1 40 15,0 1 46-15,3-2-83 0,3 1-65 16,1-1-9-16,1 2 15 0,4-3 13 0,0 2-10 15,4 2-55-15,-1 2-92 0,3-1-88 16,2 3-71-16,2 0-48 0,0 3-32 0,3 2-17 16,-1 2-10-16,-1 4-7 0,0 1-4 15,-4 4 0-15,-2 1 1 0,-4 5 3 16,-5 0 4-16,-4 6 5 0,-3 2 6 0,-4 3 1 15,-2 2 0-15,-4 1-3 0,-1 1-1 16,-1 1-1-16,2-1 0 0,0-1 2 16,2-2 1-16,2-3 3 0,2-3-2 0,2-2-1 15,1-3-4-15,2-3-2 0,2 0-1 16,2-5-4-16,3-1-2 0,1-2-2 15,4-2-2-15,2-2-4 0,1-1-10 0,1-3-16 16,2 1-22-16,-2-2-34 0,1-1-58 0,1 0-113 16,-2-1-146-16,0 0-88 0,0-2-55 15,0-1-98-15,-1-2-140 0,0 0-12 16,-2 0 83-16,1-1 66 0,0 1 56 0,2-1 119 15</inkml:trace>
          <inkml:trace contextRef="#ctx0" brushRef="#br0" timeOffset="6841.3913">2601 2484 308 0,'-7'6'476'16,"2"-2"38"-16,1 0 29 0,1-2-43 15,0 1-168-15,2-2-117 0,-1 1-63 0,2-2-36 16,3 0-33-16,0 0-60 0,4-3-72 15,-2-1-193-15,2-1-185 0,1-2-98 0,-1-2-45 16,3-2 4-16,-2-1 29 0</inkml:trace>
          <inkml:trace contextRef="#ctx0" brushRef="#br0" timeOffset="7383.4223">2742 2188 291 0,'2'-3'442'0,"2"-1"52"0,5 1 31 16,-2-3-86-16,4 0-124 0,1 0-86 0,0-2-59 15,2 1-39-15,0-2-22 0,1 1-6 16,-1-2-11-16,-1 3-9 0,1-3 0 16,-1 0 24-16,-2 3 60 0,-3 0 54 0,-1 0 48 15,-2 3 38-15,-3-2 16 0,-1 2-14 16,-2 1-54-16,-2 0-63 0,-4 1-59 0,-1 0-48 15,-3 2-35-15,-2 0-23 0,0 0-14 16,-3 3-6-16,0 2-3 0,1 0-1 0,-2 2-2 16,1 0 0-16,1 4 1 0,0-1 1 15,1 3-1-15,0 1 0 0,2 1 1 0,-1 1 0 16,4 0 1-16,0 0-2 0,2 0 1 15,2-1-1-15,1 0 1 0,4-2 1 0,0 0 1 16,4-1 1-16,1-2 3 0,5 0 5 16,2-3 5-16,4 2 5 0,2-2 6 15,2-1 4-15,2-1 1 0,0 2-3 0,2-1-2 16,0 2-2-16,1-2 0 0,3 3 0 15,-1 1 1-15,1 3 0 0,-5-2-2 0,-1 1-3 16,-6 0-2-16,-2 1-6 0,-4 0-2 16,-3 0-2-16,-5-1-1 0,-2 2-4 15,-5-2-12-15,-2 1-23 0,-3-1-53 0,-2 0-157 16,-2-3-173-16,1-3-165 0,-4-2-266 15,1-4-124-15,-2-1-26 0,0-2 117 0,1-2 147 16,2-2 155-16</inkml:trace>
          <inkml:trace contextRef="#ctx0" brushRef="#br0" timeOffset="7674.439">3263 1810 288 0,'15'-5'478'16,"1"0"75"-16,1 3 173 0,3 4 99 15,5 4-67-15,3 2-62 0,3 6-27 0,5 4-32 16,5 5-140-16,5 4-152 0,0 7-104 15,1 2-66-15,-4 5-49 0,-3 1-40 0,-9 6-32 16,-6 1-26-16,-8 5-28 0,-10 1-37 16,-13 1-56-16,-10 3-103 0,-12 0-231 15,-11-1-179-15,-10-3-289 0,-13-3-141 0,-11-2-43 16,-9-4 53-16,-8-4 207 0,-5-4 167 15</inkml:trace>
        </inkml:traceGroup>
      </inkml:traceGroup>
      <inkml:traceGroup>
        <inkml:annotationXML>
          <emma:emma xmlns:emma="http://www.w3.org/2003/04/emma" version="1.0">
            <emma:interpretation id="{C8B631F1-6A30-4D7D-B53C-FF2F014C753A}" emma:medium="tactile" emma:mode="ink">
              <msink:context xmlns:msink="http://schemas.microsoft.com/ink/2010/main" type="line" rotatedBoundingBox="22410,8864 23862,8569 24013,9309 22561,9604"/>
            </emma:interpretation>
          </emma:emma>
        </inkml:annotationXML>
        <inkml:traceGroup>
          <inkml:annotationXML>
            <emma:emma xmlns:emma="http://www.w3.org/2003/04/emma" version="1.0">
              <emma:interpretation id="{C74F6EE8-26C8-463F-A02C-99C77B0FE930}" emma:medium="tactile" emma:mode="ink">
                <msink:context xmlns:msink="http://schemas.microsoft.com/ink/2010/main" type="inkWord" rotatedBoundingBox="22438,9001 22847,8918 22891,9132 22482,9215"/>
              </emma:interpretation>
            </emma:emma>
          </inkml:annotationXML>
          <inkml:trace contextRef="#ctx0" brushRef="#br0" timeOffset="8734.4995">878 3697 259 0,'-8'10'374'0,"0"-1"64"0,4-2 19 0,2 0-66 16,4-2-88-16,4-1-60 0,5-3-62 0,6-1-59 15,5-1-42-15,7-3-32 0,4-1-23 16,7-2-60-16,1-3-170 0,3 3-169 0,0-2-92 16,-3 1-48-16,2-1-20 0,-2 1 35 15</inkml:trace>
          <inkml:trace contextRef="#ctx0" brushRef="#br0" timeOffset="8588.4913">833 3580 290 0,'0'-2'466'0,"1"-2"50"0,1-1 53 0,2 1 24 15,1 1-48-15,3-3-30 0,3 2-10 16,2-2-16-16,3-1-33 0,2 0-97 0,3 3-123 15,1-1-102-15,1 1-110 0,1-1-171 16,0 1-156-16,0-2-116 0,-2 0-182 16,-3-1-203-16,-3 1-66 0,-5 2 77 0,-4 4 107 15,-7 2 89-15,-2 2 169 0</inkml:trace>
        </inkml:traceGroup>
        <inkml:traceGroup>
          <inkml:annotationXML>
            <emma:emma xmlns:emma="http://www.w3.org/2003/04/emma" version="1.0">
              <emma:interpretation id="{95C36509-045A-40DB-8D64-6D2A291FE06A}" emma:medium="tactile" emma:mode="ink">
                <msink:context xmlns:msink="http://schemas.microsoft.com/ink/2010/main" type="inkWord" rotatedBoundingBox="23676,8607 23862,8569 24013,9309 23826,9346"/>
              </emma:interpretation>
            </emma:emma>
          </inkml:annotationXML>
          <inkml:trace contextRef="#ctx0" brushRef="#br0" timeOffset="15023.8592">2075 3190 273 0,'-6'-10'457'0,"2"-1"46"0,0 2 26 16,1 3-76-16,2 1-134 0,-1 3-88 0,4 5-21 15,0 4 18-15,4 2 28 0,1 6 27 16,2 2 14-16,4 6-29 0,3 5-49 0,5 4-58 15,2 4-51-15,3 5-58 0,3 5-129 16,2 3-121-16,-1 3-125 0,-1 5-240 0,-2 0-157 16,-5 3-67-16,-4-2 55 0,-4-1 81 15,-2-2 100-15</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29.03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334 82 196 0,'0'-2'427'15,"1"1"56"-15,1-4 35 0,-2 1-70 16,0 1-107-16,-2-1-117 0,1 1-82 0,1-1-51 15,-3 1-24-15,1-1-13 0,0-3-5 16,1 5 2-16,-2-3 4 0,1 3 13 0,0-3 28 16,-1 3 43-16,2-1 41 0,-2 0 37 15,-1 0 25-15,0 2 6 0,-1-3-18 16,-1 2-39-16,-2 1-46 0,0-1-43 0,-2 0-35 15,1 1-25-15,-1-1-15 0,-1 2-4 16,2 0-4-16,-2-2 0 0,0 2 2 0,-2 0 1 16,2 2 0-16,-3-2 0 0,1 2 3 15,-1 1 1-15,3 0-2 0,-2-1-1 16,1 3-2-16,0 2-4 0,0 0-6 0,-1 2-4 15,2 1-3-15,0 0-3 0,0 2 1 16,3 2 0-16,0-2-1 0,2 2 0 16,1 0 0-16,0 2 3 0,2-2-2 0,3 1 5 15,0 0 1-15,3 2 1 0,4-1 4 0,-1 3 2 16,3-2 3-16,4-1 2 0,1 1 4 15,1-3 6-15,2 2 3 0,2-4 4 0,1 0 4 16,1-1 7-16,3-4-1 0,-2 0 0 16,3-5-2-16,0 0-1 0,1-2-5 0,1-3-9 15,-1-3-3-15,1 0-5 0,-1-1-3 16,-1-1-5-16,-1-4 0 0,-4 3-3 15,-1-3 5-15,-2 1 6 0,-1-3 4 0,-3 3 4 16,0-1 4-16,-6 0 2 0,0 0 0 16,-4 1-2-16,-1-2 1 0,-2 0-3 0,-2 0 3 15,-1-2 3-15,-4 3-1 0,0 0 3 16,-3 1 0-16,-3-1 1 0,-1 1-4 15,-3-1-5-15,-2 4-4 0,-3-3-6 0,0 3-5 16,0 0-3-16,-2 2-2 0,2 0-3 16,0 2-4-16,1 0-3 0,0 2-2 0,2 2-1 15,-1 2-1-15,3 1-2 0,-1 1-4 16,1 0-8-16,3 4-20 0,-2 1-37 15,2 3-64-15,-1 0-152 0,3 0-160 0,1 1-139 16,0 2-212-16,1-3-138 0,2 2-30 16,2 0 104-16,1-5 140 0,2 1 133 15</inkml:trace>
</inkml:ink>
</file>

<file path=ppt/ink/ink3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2:47.51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A261C97-47CB-4330-958E-AEB4D985E017}" emma:medium="tactile" emma:mode="ink">
          <msink:context xmlns:msink="http://schemas.microsoft.com/ink/2010/main" type="inkDrawing" rotatedBoundingBox="21581,6906 25037,6268 25054,6361 21598,6999" semanticType="underline" shapeName="Other">
            <msink:sourceLink direction="with" ref="{E936A054-C918-4C4F-AC26-76F4858C3AE0}"/>
          </msink:context>
        </emma:interpretation>
      </emma:emma>
    </inkml:annotationXML>
    <inkml:trace contextRef="#ctx0" brushRef="#br0">419 1458 119 0,'-39'5'317'0,"2"-2"71"0,-1 1 31 16,2-4-28-16,0 3-45 0,0-2-49 16,3 1-55-16,2-1-54 0,-1 2-32 0,3-3-3 15,2 3 30-15,3-2 54 0,5 1 41 16,3-1 31-16,5-1 6 0,4 0-25 0,7-1-44 15,7-2-64-15,11-3-54 0,12-1-44 16,12-5-33-16,16-2-20 0,14-1-16 16,16-5-10-16,15-1-5 0,14-3 0 0,12-4-1 15,14-3-3-15,12 0 1 0,9-1 3 0,4-1 2 16,0 1 3-16,-3 0 0 0,0 3 1 15,-2 2 1-15,-5 2-1 0,-5 0 0 16,-7 3-3-16,-11 2 20 0,-10 0 26 0,-12 2 27 16,-10 1 24-16,-13 2 23 0,-8 4 14 15,-11-1-5-15,-8 2-12 0,-9 2-17 0,-9 0-19 16,-9 2-14-16,-7 1-14 0,-6 1-10 15,-5 2-11-15,-4 0-7 0,-3-1-4 16,-4 2-8-16,0 1-4 0,-3-2-5 0,0 2-5 16,-1 0-3-16,-1 0-3 0,0 2-4 15,1-2-6-15,-2 1-8 0,0 2-15 0,-1-2-23 16,0 0-34-16,0 1-67 0,0 1-134 15,0-2-131-15,-2 2-75 0,-1-2-143 0,-4 0-187 16,-3-1-48-16,-2 0 79 0,-3-1 105 16,-2 1 73-16,1 0 159 0</inkml:trace>
  </inkml:traceGroup>
</inkml:ink>
</file>

<file path=ppt/ink/ink3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6:27.35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BD16B7A-7542-414A-9C77-4F764120DE99}" emma:medium="tactile" emma:mode="ink">
          <msink:context xmlns:msink="http://schemas.microsoft.com/ink/2010/main" type="inkDrawing" rotatedBoundingBox="14620,9015 18956,9196 18895,10643 14559,10463" hotPoints="19121,9745 16604,10430 14071,9810 16588,9126" semanticType="enclosure" shapeName="Ellipse">
            <msink:destinationLink direction="with" ref="{3EDC296C-FEEA-4DEE-8A97-A853A5941568}"/>
          </msink:context>
        </emma:interpretation>
      </emma:emma>
    </inkml:annotationXML>
    <inkml:trace contextRef="#ctx0" brushRef="#br0">6794-7555 180 0,'3'-6'278'15,"-2"-1"26"-15,2 1-23 0,-3-2-52 0,0 1-33 16,0 0-19-16,-1 1-6 0,-1 2 2 15,0-2-2-15,0 2-12 0,-1-2-14 16,1 4-20-16,-1 0-25 0,2-1-24 0,-1 0-21 16,-1 2-14-16,1-1-11 0,0 1-9 15,0-2-4-15,-1 2-2 0,-1-2-2 0,-1 1-3 16,0-1-2-16,-1 2 1 0,1-1 4 15,-3-1 3-15,1 0-3 0,-3 1 0 16,-1 0-2-16,0-2-2 0,-3 2-5 0,2-2-3 16,-3 4 0-16,0-3 0 0,0 2 0 15,0-1 2-15,-1 2 0 0,1 0 1 0,0 0 3 16,1 0-2-16,1 0 2 0,-1 2-1 15,2-1 0-15,1-1-1 0,0 3-3 16,0-3 2-16,1 2-1 0,-1 0-2 0,1 0 0 16,1-1 1-16,-1 0-1 0,-1 2-1 15,0-1-1-15,0 1 1 0,1-1 0 0,-2 2-1 16,0 0 0-16,-1-1 1 0,1 3 0 15,1-2-2-15,-1 2 2 0,1-2-1 16,-2 2 0-16,1 1 1 0,-1-1-1 0,2 0 0 16,0 1 1-16,2-1-3 0,-1 0 3 15,2-1-2-15,0 1 2 0,-1 0-4 0,1 0 2 16,1 1 2-16,-1-1 1 0,1 1-1 15,-1 0 0-15,1-1 3 0,0 2 1 0,2-1-4 16,-2 0 0-16,1 0 0 0,-1 2 2 16,2-2-1-16,-2 2-2 0,2-2 5 0,-2 2-7 15,1 0 2-15,1 1-2 0,-1-2 1 16,1 1 1-16,-1 2-3 0,1 0 4 15,-1 1 1-15,2-1 4 0,0 0-3 0,0 0-1 16,-2 1-1-16,2-1 2 0,0 0-2 16,0 2-3-16,1-2 3 0,0 1 0 0,1-1 2 15,0-2-1-15,0 1-1 0,0-1 1 16,1 1-1-16,1-1 0 0,-2 1 1 15,1-3-1-15,1 2 0 0,-1 1 0 0,1-3 0 16,-2 2 0-16,1 1 0 0,1-3 0 16,-1 1 0-16,-1 1 2 0,1-2-2 0,-1 0 1 15,2 1 0-15,-1-2 0 0,1 2 1 16,0 0-2-16,0-2 1 0,0 0-2 15,0 0 0-15,0-1 1 0,0 1 0 0,1 0 0 16,-1 0-1-16,2-2 1 0,-1 2 0 16,-1 1 1-16,2-1-2 0,-1 0-1 0,-1 1 1 15,0-1 1-15,1 0 0 0,1 1 0 16,-2-1 0-16,1 2 0 0,0-2 1 15,1 1-1-15,1 2 1 0,-2-3 0 0,0 0 0 16,2 0 0-16,0 1-1 0,0-1-1 16,1 1 0-16,-2 2-1 0,3-3 0 0,-3 2 0 15,2-1 1-15,1 1 2 0,-1-1-1 16,0-1 1-16,0 1 1 0,-1 1-2 15,1-2 0-15,-1 1 1 0,1-1-1 0,-2-1 1 16,1 1-1-16,0-3-1 0,0 4 1 16,-1-4-1-16,1 3 0 0,0-1 0 0,1 0 1 15,-1 1 0-15,1-1 1 16,-1 1-2-16,1-1 1 0,0 0 1 0,0 0-1 15,-1 0 0-15,2 0-1 0,-1-1 2 0,1 1-1 16,0 0 0-16,1 0 1 0,-1-1-1 16,1-1 0-16,-2 1 0 0,1 0 2 15,2 1 0-15,-1-2-1 0,0 0 1 0,3 0 1 16,-2 1 1-16,1-1-1 0,0 0-1 15,0 1 0-15,1 2 2 0,-3-4-1 0,3 2-3 16,-1 0 1-16,0-1 0 0,0 1-2 16,-1 1 0-16,2 0-1 0,-1 0 0 0,0-2 2 15,-1 3 1-15,0-2 1 0,0 2 0 16,1-2 0-16,0 0 0 0,0 0-1 15,3 0 1-15,-1 1 0 0,1-2-1 0,0 0 0 16,1 1 0-16,1-2 0 0,-1 1 0 16,2-1-1-16,0 1 1 0,-1-1-1 0,0 0 0 15,2 1-1-15,-1 0 0 0,1-1 0 16,0 0 0-16,0 2 2 0,0-2-2 15,-1-1-1-15,0 2 2 0,1-1 0 0,0 2-1 16,0-3-1-16,0 3 2 0,0-2-1 16,-1 1 0-16,1-1 0 0,2 2 0 0,-1-2 1 15,-1 2-3-15,3 0 1 0,-1-2 2 16,-1 2-1-16,1-1 0 0,1 1-2 15,-2-4 2-15,1 3-2 0,-1 0-2 0,-1 1 0 16,2-2 1-16,-1-1 1 0,-1 2 2 16,2-2 0-16,-2 1-1 0,2 1 2 0,-1-2-2 15,-1 2 2-15,2-2-1 0,-2 0 0 16,0 0 0-16,0 2-2 0,-1-2 1 0,0 1-1 15,1-2 0-15,-2 2-1 0,1-1 0 16,1 0 0-16,-1-1 1 0,0 2 3 0,1-2 1 16,0 0 0-16,0 2 1 0,2-1 1 15,-2-1-3-15,1 1-3 0,1 2 2 16,-1-2 1-16,1 1 2 0,-1-2-1 0,2 0 0 15,-1 2-1-15,-1-1 0 0,1 0-1 16,-1 1-2-16,1 0 2 0,-2 0 1 16,1-2 0-16,-1 3-1 0,2-2 1 0,-2 1 0 15,0-1-1-15,0 2 0 0,-1-3 0 16,0 2 2-16,0-1-1 0,-2 0 0 0,2 1 1 15,-1-2-1-15,0 1 0 0,2-1-2 16,0 1 2-16,0 0 0 0,2-1 1 0,1 1 0 16,1 1 0-16,2-1-1 0,-1 2 1 15,2-1-1-15,2-1-1 0,-1 2 0 16,0-1 0-16,-1 1 1 0,-1-2 0 0,-2 0 1 15,-1 2-1-15,0-2 2 0,-3 0 0 16,-3 0 0-16,1 1-1 0,-1-1-1 0,1-1 1 16,-1 1-3-16,0-1 2 0,1 0-1 15,-2 0-2-15,1 0 3 0,0-1-2 16,1 1 2-16,-1-1-1 0,1-1-1 0,-1 1 1 15,2 1 1-15,-1-1 1 0,1 1 1 16,0-1-1-16,1 1 0 0,0-1 2 0,0-1-2 16,0 2 0-16,1 0-1 0,-1-1-1 15,0 1 1-15,1-1-2 0,-1-1 0 16,1 2 1-16,-1-1 1 0,0 1 0 0,-1 0 2 15,-1-1-1-15,2 1 0 0,-2-1-1 16,1 1 0-16,-1-1-1 0,0-1-2 0,0 2 3 16,1-1 0-16,-1 1 0 0,2-1-2 15,-3 0 2-15,3 1 0 0,-1-2 2 16,0 1-2-16,1 1-1 0,-1-1 1 0,-1-1 0 15,2 1-2-15,-2 1 0 0,2 0 1 16,-3 1 0-16,2 1 0 0,0-1-1 0,-2 0 1 16,2 1-2-16,0-2 1 0,1 1 2 15,-1-1 0-15,1 0 0 0,0 0 2 16,1 0 0-16,1-1-2 0,-2 1 0 0,3-2 0 15,-2 1 0-15,1-2-2 0,-1 2 1 16,2-1 2-16,-3-1-1 0,2 1 1 16,-2 0 0-16,-1-1-3 0,0 2 1 0,-2-2-1 15,0 0-1-15,1 1 2 0,0-2 1 16,0 3 1-16,-2-2 1 0,0 1 0 0,1 1 0 15,-1-2 1-15,0 2-1 0,2-2-1 16,0 1-1-16,0 1 1 0,-1-2-1 0,-1 2-1 16,0-1 0-16,1 0 1 0,1 0 0 15,-1 0 1-15,1 0 0 0,0 1 0 16,0-2-1-16,-1 2 0 0,0-1 0 15,1 1-1-15,-1-2 0 0,-1 0-1 0,0-1 2 16,2 4 1-16,-2-3-1 0,0 0-1 0,0 3 1 16,-2-4 0-16,2 4 1 0,0-2 0 15,0 1 1-15,-1-2 4 0,1 2-2 16,0 0-1-16,0 0-2 0,0-2-1 0,0 1 0 15,0-1-1-15,0 2 2 0,0 0-2 16,-2-2 1-16,2 1 0 0,-1 1 0 0,0-2 0 16,-1 2-1-16,0-1 0 0,0-1 6 15,1 2-4-15,-1-2 0 0,1 0-2 16,0 3 0-16,-1-2 0 0,1 1-5 0,-2 0 3 15,2-1 2-15,-1 0 2 0,0 0-1 16,-1 2 0-16,0-3 0 0,1 2 0 0,-1-1 1 16,0 1-1-16,-1 0 2 0,1-1-2 15,-1 2 0-15,1-2 0 0,-1 1 1 16,1 0-1-16,-1-1 0 0,2 1 2 0,-3-1-1 15,0 1 1-15,1-1-2 0,1 1 1 16,-1-2-1-16,1 2 1 0,2 0 1 0,-2 0-1 16,2-2-2-16,-1 2 0 0,2-1 1 15,0-1 1-15,3 0-2 0,0 0 1 16,1 0 1-16,-3-1-1 0,1 4 0 0,-1-3 0 15,-1 0 0-15,-3 1-1 0,1 0 0 16,-3-2 1-16,0 2-1 0,-1 1 0 0,1 0 0 16,-3-1 1-16,-1 2 0 0,0 0 1 15,1 0 0-15,-3-2 3 0,1 1-1 0,0 1 0 16,-1-1 2-16,2-1-4 0,-1 1 0 15,0-1-1-15,2-1 0 0,1 1 0 16,0-3 1-16,1 1-1 0,0-1 1 0,2-2-1 16,-2 3-1-16,2-2 2 0,-1-1-1 15,1 1 0-15,-2 0 1 0,2-2 1 0,-1 2 0 16,0 0-3-16,0 1 1 0,1-2 1 15,-2 3-3-15,2-2-2 0,-1 3 2 0,1-2 2 16,-1 0 0-16,0 0-1 0,-1 0 2 16,0 0 1-16,-1 0 0 0,-2-1-1 15,1 1 1-15,0-2 0 0,0 0-2 0,1 0 2 16,-1-1-1-16,-1 1-1 0,2-3-1 15,-1 1 4-15,1 2-3 0,0-3-1 0,-1 2 1 16,1 0 0-16,0 1-3 0,2-1-1 16,-1 1 4-16,1 0 0 0,-2 1 0 0,2-1-1 15,-2 1 2-15,-2-1 0 0,3 1-1 16,-3 0-1-16,1-1 0 0,-2-1 1 15,1 0 0-15,1 0-2 0,-2-1 1 0,0-1 1 16,1-1 0-16,-1 1-1 0,-1 0 1 16,1 0 0-16,-1 0-1 0,0 0-1 0,0 2 2 15,0-1 0-15,-1 2-1 0,1-3 2 16,-3 4 0-16,2-1 0 0,0-1 0 15,-2 1-1-15,1 1 1 0,0-2-1 0,0 1 0 16,0 1 0-16,-1-4-1 0,0 3 0 16,0 0 1-16,1-2 2 0,-1-1-2 0,0 0 2 15,0-2-1-15,2 0 2 0,-2 0-2 16,0 1-1-16,1-1 0 0,-1 0 1 15,0 0 0-15,-1 0-2 0,1 1 1 0,-1 0 2 16,0 1-1-16,0-3-1 0,-2 3 1 16,2-2 1-16,-1 2-2 0,-2-3 4 0,1 1-1 15,-2 1-2-15,1-1-1 0,0-1-1 16,-2 0 1-16,1 2-3 0,-2-1 1 15,0 0 2-15,1 2 2 0,-1 0 1 0,0 0-1 16,-1 3 0-16,0-1 0 0,0-1-2 16,0 2 1-16,-1-1-1 0,0 0 0 0,-1 1 1 15,1 0-1-15,-2 1 0 0,2 0 0 16,-1 1 0-16,1 0 0 0,0-1 0 15,-1-1 0-15,-2 1 0 0,1 2 0 0,1-2 0 16,-2 0-1-16,1 0 1 0,0 1 0 16,-1 0 1-16,1-1-1 0,-1 1 2 0,0-1-1 15,0 0 0-15,0 0 0 0,0 1 0 16,-1-1-2-16,3 1 0 0,-1 1 1 15,0-1 0-15,0 1 1 0,2 0 0 0,0-2 1 16,-2 3-1-16,1 0 2 0,2-1-1 16,0 2-2-16,-1-2 0 0,1 2 1 0,0 0 1 15,-1-1-1-15,1 0-3 0,-2 2 2 16,1-1 1-16,0-1-2 0,-1 1-2 15,1-1 3-15,-2 1 0 0,0-1 0 0,2 1 0 16,-3-2 0-16,1 1 0 0,-1 0 0 16,0 0 2-16,1-1-2 0,-1 2 0 0,1-2 0 15,0 0 1-15,-1 2 0 0,2 0-2 16,-1-1 1-16,1 0 0 0,1 3 1 15,0-2 0-15,-1 1 0 0,1 1 0 0,0-1-1 16,-1-1 1-16,1 2-1 0,-2 0 0 16,2-1-1-16,-1 1 0 0,1-2 1 0,0 2 1 15,-2-3 0-15,0 2 0 0,-1 0 1 16,1-1 0-16,0 0-1 0,-1 1-1 15,2 1-1-15,-1-2 1 0,-1 1 1 0,1 1-1 16,0-1 0-16,2 1 1 0,-2 0 0 16,0 0-1-16,2 0 0 0,-2 0 0 0,0 0 0 15,-1 0 1-15,-1 0-1 0,-1 0 0 16,1 0-1-16,-1 0 0 0,4 0 1 15,0 0 0-15,-1 0-1 0,2 0 0 0,0 0 1 16,-1 0 1-16,1 0-2 0,-1 0 0 16,1 0 1-16,0 1 0 0,-1-1 0 0,0 1 0 15,-1 1 0-15,1-2-1 0,0 1 1 16,-1-1-1-16,-1 1-1 0,1 0 2 15,-1-1-1-15,0 2-1 0,0-1-1 0,0-1 1 16,-2 0 2-16,1 0 0 0,0 0 0 16,0 0 0-16,-1 0 3 0,1 0-2 0,-2 0 1 15,0-1-2-15,-1-1 0 0,1 1 1 16,0 0-1-16,0 0 0 0,2-2 1 15,-2 2 1-15,3 0-1 0,0 0 0 0,1-2 1 16,-1 2 1-16,2-1-1 0,1 1-1 16,0-2 0-16,1 3 1 0,-2 0 1 0,2 0-2 15,0 0-1-15,2-2 2 0,-2 0-2 16,0 0 0-16,0 0-1 0,-2 0 1 15,1 2 1-15,0 0-1 0,-1 0-1 0,-1 0 1 16,1 0 1-16,0 2 2 0,-2 0-2 16,1-2 0-16,1 2-1 0,-2-1 0 0,-2-1 1 15,1 1-3-15,-1 1 1 0,1-2 1 16,-1 3 3-16,-1 0-2 0,0-2-1 0,0-2 1 15,-1 1 0-15,1 0-2 0,2 0-1 16,-2 0 2-16,0 0 0 0,3 0 0 16,-2 0 0-16,2 0 0 0,0 0-2 0,0 0 1 15,0 0 0-15,0 1-1 0,0-1 1 16,-2 0 1-16,2 0 2 0,-2 0 0 0,2 0-2 15,0 0 2-15,0 0-2 0,1 1 0 16,-1 1-2-16,0-1 1 0,1 0 1 0,1 0-1 16,-3 2 4-16,4-2-2 0,-2 1-1 15,1 1 0-15,0-2 0 0,-2 2 0 16,1-1-2-16,-1 1 1 0,0-1 0 0,0 0 1 15,-2-2-1-15,1 3 1 0,1-2-1 16,-2 1 1-16,2 0 0 0,-3 0 1 0,3 1 0 16,-1 0 0-16,-1 1 2 0,2-2-2 15,-1 2-1-15,-1-2-1 0,1 2 0 16,-2-2 3-16,1 2-4 0,-1-2 2 0,-1 2 0 15,1 0 2-15,2-3-1 0,-1 2-1 16,-1-1 5-16,2 1-3 0,-1-1 1 0,1 0-2 16,-1 0 1-16,2-1-1 0,0 2 2 15,1-2 0-15,1 2 0 0,-1-3 3 16,0 2 0-16,0-1 2 0,2 2 3 0,0-2-2 15,1 2 0-15,0-1-2 0,-2 0-1 16,2 1-1-16,-1 0-3 0,-1 0 0 0,1 1-1 16,0 0 1-16,-2-1-2 0,0 2 0 15,2 0-1-15,-2 0 0 0,2 1 1 16,1-3-1-16,1 0 0 0,2 1-2 0,-1 0-1 15,1 0-2-15,0 0-11 0,0 0-17 16,1-1-19-16,1 1-39 0,-1 1-97 0,1 1-147 16,-1-2-121-16,-2 2-50 0,-2 1-19 15,-1 0 22-15,-2-1 88 0</inkml:trace>
  </inkml:traceGroup>
</inkml:ink>
</file>

<file path=ppt/ink/ink3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6:59.16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2339A5F-8B3C-4AC8-BAF2-088A175CBC30}" emma:medium="tactile" emma:mode="ink">
          <msink:context xmlns:msink="http://schemas.microsoft.com/ink/2010/main" type="inkDrawing" rotatedBoundingBox="19150,13022 22700,9064 26349,12337 22798,16295" hotPoints="25320,12926 22779,15466 20239,12926 22779,10385" semanticType="underline" shapeName="Circle">
            <msink:sourceLink direction="with" ref="{E9029880-7F6A-4FBB-9BBA-1852F6B6D79B}"/>
            <msink:sourceLink direction="with" ref="{2E386E23-DD36-4BED-9612-1A30F8556D35}"/>
            <msink:destinationLink direction="with" ref="{3EDC296C-FEEA-4DEE-8A97-A853A5941568}"/>
          </msink:context>
        </emma:interpretation>
      </emma:emma>
    </inkml:annotationXML>
    <inkml:trace contextRef="#ctx0" brushRef="#br0">1529 724 16 0,'-9'-8'289'0,"-1"-3"53"0,0 1 45 0,1-2-35 15,-2 1-63-15,1 0-53 0,-1 0-47 16,2 1-42-16,-1-2-36 0,0 2-26 16,1 2-8-16,-1-2-11 0,0 1-9 0,1 1-8 15,-2-2-5-15,-2 4-11 0,0 0-13 16,-2 0-7-16,-2 1-5 0,-1 1-1 0,-1 2 0 15,-2 2 1-15,1 0 1 0,-2 1-2 16,-2 1 0-16,1 2-3 0,0 1 0 16,-1 2 1-16,-1 0-2 0,2 2 2 0,0 1-2 15,-1 0-1-15,2 1 1 0,0 0 0 16,0 2-2-16,0 0 0 0,-1 1-1 0,-1 0 2 15,2 0-2-15,-2 2-2 0,0-1 0 16,-2-1 0-16,0 2 1 0,-1 1-1 16,-2-1 0-16,0 0-1 0,0 2 3 0,0-1-1 15,0 1 0-15,2 0 0 0,1 0 1 16,-1-1 5-16,3 2-2 0,-2 0-2 0,2 0-1 15,1 1 1-15,-1 1-2 0,1-1-6 16,0 3 4-16,-1 1 1 0,1 1 2 16,0 1-1-16,1 2 1 0,-2 0 2 0,4 3 1 15,-2 0-3-15,2 3-2 0,0 2 2 16,2 0 0-16,0 2-3 0,1 1-3 0,1 2 4 15,1 1-2-15,2 1 4 0,0 2-1 16,3 0 1-16,0 1 2 0,2 1-1 16,1-4 1-16,0 2-4 0,3 0 1 0,1 0-1 15,2-1 1-15,1 3 1 0,0 0 2 16,3 3 3-16,1 3 0 0,1-1 0 0,1 3-1 15,1-1 0-15,1 3-3 0,2 2-1 16,-2-2 1-16,2 2-1 0,-1-1 0 16,1 0 3-16,1-3 1 0,-2-1-2 0,1-3 3 15,0 0-2-15,-1-2 2 0,1-1-4 16,0 0 0-16,-1-2-1 0,2 0-1 0,0-1 1 15,0-1 0-15,2-2 2 0,-1 2 0 16,2-2 0-16,0-2-1 0,1 1 0 16,1 0 4-16,2-1-3 0,1 2 0 0,2 1 0 15,0-1 1-15,1 1-2 0,0-1-2 16,0 0 1-16,1 1 0 0,-1-1 0 0,0-1-1 15,0-1-1-15,0 0 0 0,1-2 1 16,1-3 1-16,-2 2 0 0,2-1 0 16,1-3 4-16,0 1 2 0,1 0 1 0,0-3 2 15,2 0 4-15,1-1 1 0,2 1 3 16,1 1-3-16,1-1-2 0,0 0-4 0,3 0-3 15,-1-2-1-15,2 1-5 0,1-2 1 16,-1 0 0-16,3-1-3 0,-2-1 2 16,2 1 0-16,1-3 3 0,1 3 0 0,2-3-1 15,0 0 3-15,2 0-3 0,1-1-1 16,3-4-2-16,2 3 0 0,1-2 2 0,1-1 0 15,0 0 0-15,1 0 1 0,-3-2 1 16,0-1-1-16,0 0-1 0,-2-2-1 16,-2-2 0-16,-3-2-1 0,1-1 0 0,-3-3 2 15,-4-2 1-15,1-1 3 0,-1-3 0 0,-1-3 2 16,-1 1 1-16,3-3-2 0,0-2 0 15,0-2 0-15,1 0-2 0,2-2-2 0,1-1-1 16,0-1 0-16,1 1 0 0,2-3-2 16,1 0 0-16,0-1 2 0,0 0 0 15,-1 1 2-15,-1-2 0 0,-1 1 4 0,-1 0 3 16,-3-3 3-16,-1 2 2 0,0-1 1 15,-3 1 2-15,0-2 3 0,0 1 1 0,2 0 0 16,-3-4 2-16,-1 1 0 0,3-1 3 16,-1-2 3-16,0 1 2 0,0-3 5 15,1 2 17-15,1-1 8 0,-2 0 6 16,2 0 3-16,-1 1 2 0,1-2 4 0,0 1-14 15,0-1-7-15,-1 0-5 0,2-2-5 0,-1-1-8 16,1 0-8-16,-2-3-7 0,1 0-3 16,-2-1-10-16,0-1-2 0,0-1-2 15,0-2-4-15,-1-1-1 0,1 1-2 0,-1-4 0 16,-2 2 0-16,-1-1 0 0,-1-1 1 15,0-2-2-15,-4 2 2 0,1-2 0 0,-1-1 0 16,-2-1 0-16,0 2 1 0,-1-4 1 16,0 1 3-16,-1-1-1 0,2 0-1 0,1-2 1 15,-1-1-4-15,0-1 0 0,1-1-2 16,-1-5-3-16,1-1 3 0,0-2-1 0,-1-1 3 15,-1-2-4-15,-2 4 3 0,-1-1 4 16,-1 4-2-16,-3 1-2 0,-2 1 2 16,-1 2 0-16,-1 1 0 0,-3 2 1 0,-1 1 1 15,-1 1 2-15,-2 1-1 0,-1 1 3 16,-1 3 1-16,-2 0-2 0,-1-1 2 0,-2 2-3 15,-2-1-1-15,1-2-2 0,-2 2-2 16,-1-3 1-16,0 0-2 0,0 0-1 16,-1 0 3-16,0 3 1 0,-1 0 2 0,1 1 2 15,1 2 1-15,0 1 7 0,-2 2 10 16,1 1 20-16,-2 2 13 0,0 1 11 0,-1 3 8 15,-1-3 4-15,0 3-9 0,-2 0-16 16,0-1-12-16,-2 0-9 0,0 1-8 16,-1-1-7-16,0-1-4 0,-1-2-1 0,0 2-5 15,0 1-2-15,0-3-1 0,-2 1 0 16,1-1-1-16,-2-1-3 0,1 2 2 0,-1 2 3 15,-1-1 4-15,-1 2 3 0,-1 2 4 16,-1-1 2-16,-1 2 2 0,-2 3-2 16,0-1-4-16,-1 3-4 0,0-2 3 0,0 1-3 15,0 0-6-15,-2 1-2 0,3 0-2 16,-1 0 0-16,1 0-8 0,1-1 3 0,-1 0 3 15,3-1 2-15,-1 0-1 0,-1 0 0 16,1 0 2-16,1 0-1 0,0 2 0 0,-2 0 0 16,1 2-1-16,0-1 0 0,-2 2-1 15,-1 0 1-15,-2 3-2 0,1 1 1 0,-4 0 2 16,3 1 0-16,-1 1 2 0,0 0 0 15,1 2-1-15,1 0-2 0,-1 2 0 0,2-1 0 16,-1 0-3-16,2 3 3 0,0-1-1 16,0 1-1-16,-1-1 1 0,0 0 1 15,0 1 0-15,-1 2 0 0,-2-3 1 0,0 2 0 16,0-1-1-16,-1 1 0 0,1-1-4 15,-1 1 1-15,-1 2-1 0,1-3 0 0,0 2-3 16,0 0 0-16,-1 2 6 0,2 0-1 16,2 0-2-16,-2 2 0 0,0 2 7 15,2-1 0-15,-1 0 0 0,1 1-1 0,-2 2 0 16,-2 0-1-16,0 2 0 0,-1-2-2 15,-4 4-3-15,1-2 2 0,-2 1 0 0,-2 1 3 16,-1 0-2-16,-1 2 2 0,0 0 0 16,1-3 0-16,0-1-1 0,1 1 0 15,1 1 1-15,-1-2-1 0,2-1 2 0,0 0 1 16,0-1 0-16,0-1 1 0,-2 3-2 0,1-2-2 15,-1-1-1-15,0 3 0 0,-1 1 0 16,-2-1 0-16,1 0-2 0,0 3 5 16,-2-1-2-16,-1 2 0 0,0 0-2 0,0 0 2 15,0 1 0-15,2 2 0 0,0-2-1 16,1 2-1-16,3 1 0 0,-1-2-2 0,3 0-5 15,2 2-3-15,1 0-39 0,1-1-55 16,1 3-58-16,0 0-56 0,0 0-42 16,1 0-27-16,-1 1 12 0,1-1-4 0,-2 1-39 15,-1 1-133-15,0-2-57 0,-1 1-23 16,-3-1-2-16,1 0 45 0,-1 1 91 0</inkml:trace>
  </inkml:traceGroup>
</inkml:ink>
</file>

<file path=ppt/ink/ink3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6:52.52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9029880-7F6A-4FBB-9BBA-1852F6B6D79B}" emma:medium="tactile" emma:mode="ink">
          <msink:context xmlns:msink="http://schemas.microsoft.com/ink/2010/main" type="writingRegion" rotatedBoundingBox="20730,11302 23552,10681 24323,14184 21501,14805">
            <msink:destinationLink direction="with" ref="{62339A5F-8B3C-4AC8-BAF2-088A175CBC30}"/>
          </msink:context>
        </emma:interpretation>
      </emma:emma>
    </inkml:annotationXML>
    <inkml:traceGroup>
      <inkml:annotationXML>
        <emma:emma xmlns:emma="http://www.w3.org/2003/04/emma" version="1.0">
          <emma:interpretation id="{03431768-7FAB-4798-BA15-AC0BF576E59F}" emma:medium="tactile" emma:mode="ink">
            <msink:context xmlns:msink="http://schemas.microsoft.com/ink/2010/main" type="paragraph" rotatedBoundingBox="20730,11302 23552,10681 23716,11424 20894,12044" alignmentLevel="1"/>
          </emma:interpretation>
        </emma:emma>
      </inkml:annotationXML>
      <inkml:traceGroup>
        <inkml:annotationXML>
          <emma:emma xmlns:emma="http://www.w3.org/2003/04/emma" version="1.0">
            <emma:interpretation id="{CE311740-DE41-4F5A-987D-7686D0CF3E83}" emma:medium="tactile" emma:mode="ink">
              <msink:context xmlns:msink="http://schemas.microsoft.com/ink/2010/main" type="line" rotatedBoundingBox="20730,11302 23552,10681 23716,11424 20894,12044"/>
            </emma:interpretation>
          </emma:emma>
        </inkml:annotationXML>
        <inkml:traceGroup>
          <inkml:annotationXML>
            <emma:emma xmlns:emma="http://www.w3.org/2003/04/emma" version="1.0">
              <emma:interpretation id="{42EDDDD5-8E36-4690-9E81-2F13644F7972}" emma:medium="tactile" emma:mode="ink">
                <msink:context xmlns:msink="http://schemas.microsoft.com/ink/2010/main" type="inkWord" rotatedBoundingBox="20730,11302 23552,10681 23716,11424 20894,12044"/>
              </emma:interpretation>
              <emma:one-of disjunction-type="recognition" id="oneOf0">
                <emma:interpretation id="interp0" emma:lang="" emma:confidence="1">
                  <emma:literal/>
                </emma:interpretation>
              </emma:one-of>
            </emma:emma>
          </inkml:annotationXML>
          <inkml:trace contextRef="#ctx0" brushRef="#br0">13586-5576 70 0,'-8'-7'406'0,"1"-2"56"0,0 0 36 15,2 2 4-15,0 0-145 0,1 0-133 0,2 1-91 16,-1 0-60-16,3 0-63 0,3 0-97 16,-1-1-139-16,1 4-148 0,3-3-79 0,0 2-36 15,1 2 6-15,3 0 62 0</inkml:trace>
          <inkml:trace contextRef="#ctx0" brushRef="#br0" timeOffset="632.036">14340-5623 201 0,'8'4'382'16,"0"-3"44"-16,0-1 30 0,-1 0-73 0,0-4-117 16,0-1-85-16,0-1-61 0,1-1-41 15,-1-2-27-15,1-2-23 0,-1 1-14 0,3-3-8 16,-2-1-7-16,2 0 0 0,-3 2-2 15,-2 1 2-15,-1 1 4 0,-2-1 16 16,-2 4 15-16,-3 0 10 0,-1 4 7 0,-2-1 3 16,-2 4-1-16,-2 0-9 0,-2 6-9 15,-2 0-2-15,0 2 1 0,-1 2 4 0,3 2 2 16,0 1 1-16,-1 1-5 0,4-1-6 15,0 2-5-15,5-2-9 0,0 3-10 16,3-3-20-16,3 1-16 0,4-2-17 0,4-2-63 16,2-1-119-16,3 0-173 0,2-4-85 15,5 0-38-15,1-2-13 0,6-5 45 0,1-2 113 16</inkml:trace>
          <inkml:trace contextRef="#ctx0" brushRef="#br0" timeOffset="1010.0578">14772-5749 261 0,'-5'0'466'0,"1"1"45"0,-1 4 27 15,-2 1-34-15,-1 6-138 0,-2 2-56 16,-1 2 9-16,1 1 25 0,1 3 28 0,0 1 14 16,3-1-19-16,3 2-64 0,1-3-76 15,4 1-66-15,1-2-52 0,2-3-37 0,3-3-25 16,3-3-19-16,4-6-20 0,6-3-28 15,4-9-38-15,4-7-34 0,1-4-26 16,3-9-9-16,-3-3 2 0,-4-6 19 0,-4-7 31 16,-5-5 32-16,-5-6 23 0,-5-4 15 15,-4 0 39-15,-3 1 57 0,-1 4 66 0,-4 5 47 16,0 5 33-16,-1 9 26 0,-2 4-6 15,3 8-32-15,-2 3-48 0,1 5-40 0,2 4-27 16,1 5-29-16,-1 3-20 0,2 4-17 16,0 6-9-16,2 8-5 0,2 3-4 0,0 7-1 15,4 2-5-15,2 5-4 16,2 3-5-16,1 5-4 0,1 0-4 0,3 2-10 15,0 1-22-15,0 0-40 0,1 0-84 0,-3-3-222 16,2-4-180-16,-4 0-231 0,0-6-201 16,-2-3-77-16,-4-4 19 0,-1-3 191 0,-1-4 163 15,0-3 230-15</inkml:trace>
          <inkml:trace contextRef="#ctx0" brushRef="#br0" timeOffset="-1160.0663">12413-5267 15 0,'0'-2'217'0,"0"0"22"0,1-1-3 16,1 0-18-16,-2 2-26 0,1 0-25 16,1 0-22-16,-2-2-13 0,1 2-4 0,0 0 4 15,-1 0 8-15,2-1 5 0,-1 1-1 16,-1 1-3-16,1 0-12 0,-1 0-18 0,0 0-19 15,2 0-20-15,-2 0-17 0,0 0-13 16,0 0-3-16,0 0-2 0,-2 0 9 16,2 0 13-16,-1 0 17 0,1 0 16 0,-1 0 19 15,-1 0 18-15,2 0 12 0,0 0 5 16,-1 0 0-16,0-1-2 0,1 1-12 0,0-2-13 15,-2 1-11-15,1 1-12 16,1 0-9-16,0 0-9 0,-2 0-1 0,2 0-2 16,0 0-5-16,0 1-2 0,0 1-2 0,0-2-1 15,0 1-7-15,-1-1-6 0,1 0-7 16,0 0-6-16,0 0-5 0,0 0-7 0,0 0-4 15,0 1-3-15,0 1-4 0,0-2-1 16,0 0-3-16,0 0-2 0,0 0-2 16,0 0-1-16,0 0 0 0,0 0 0 0,0 0-1 15,0 0 2-15,0 0 1 0,-1 0 1 16,1 0 3-16,0 0 1 0,0 0 6 0,0 1 5 15,0-1 4-15,0 0 4 0,0 0 3 16,0 0 1-16,0 0 2 0,-2 0-4 0,2 0-4 16,0 0-5-16,0 0-4 0,0 0-7 15,0 0-2-15,0 0-3 0,0 0 0 0,0 0-1 16,0 0-2-16,0 0 1 0,0 0-2 15,0 0-1-15,0 0-3 0,0 0 3 16,0 0-3-16,0 0 0 0,0 0 1 0,0 0-1 16,0 0 1-16,0 0-3 0,0 0 1 15,0 0 2-15,0 0-1 0,0 0 1 0,0 0 1 16,0 0 2-16,0 0 1 0,0 0 6 15,0 0 1-15,0 0 7 0,0 0 0 16,-1 0 5-16,-2 0 0 0,2-1-1 0,-1 1-2 16,4 0-3-16,-1-2 0 0,-1 2-3 15,0 0-1-15,0 0-3 0,0 0 0 0,0 0-2 16,0 0-1-16,0 0-2 0,0 0 0 15,0 0-1-15,0 0-3 0,0 0 0 16,0-1-1-16,0 1 1 0,0 0-3 0,0 0 0 16,0 0 1-16,0 0 0 0,0 0 0 15,0 0-2-15,0 0 0 0,0 0 2 0,0 0-1 16,0 0-4-16,0 0 3 0,0 0 0 15,0 0 0-15,0 0 0 0,0 0 0 16,0 0 3-16,0 0-2 0,0 0 0 0,0 0 2 16,0 0 0-16,0-1 0 0,0 1-2 15,-1 0 0-15,-1-2 1 0,2 1-1 0,0 1 2 16,-1 0 1-16,1 0 1 0,0 0 2 15,0 0 1-15,0 0 1 0,0 0-2 16,0 0 0-16,0 0 0 0,0 0-3 0,0 0 0 16,0 0 0-16,0 0-1 0,0 0 1 15,0 0-1-15,0 0-1 0,0 0-2 0,0 0 1 16,-1 0 0-16,1 0 0 0,0 0-1 15,0-1 0-15,0 1 1 0,0 0-1 16,0 0-1-16,0 0 1 0,0 0 1 0,0 0 0 16,0 0-1-16,0 0 0 0,0-1 3 0,0 1-2 15,0 0 2-15,0 0 1 0,0 0 0 16,0 0 2-16,0 0-1 0,0 0 0 0,0 0 0 15,0-1 2-15,-2 1-1 0,1-3-1 16,1 3 0-16,0-1-3 0,0 1 1 16,-1-2-1-16,1 2-1 0,-2 0-1 0,1-2 0 15,1 1 2-15,-2 0-1 0,1 1-1 16,1-2 2-16,-1 1-1 0,-1 1-1 0,2-3-1 15,-2 3-1-15,0-2 1 0,1 1-3 16,-1-2 1-16,0 2 0 0,-1 0 2 16,0-1-1-16,0 0 0 0,2 1 2 0,-2 0 2 15,1-1 1-15,-1 2-1 0,0-1 4 0,0 1 1 16,1-1-3-16,-1 1-1 0,0 0 2 15,-1 0 0-15,1 1-5 0,-1 0-1 16,-1 2 1-16,0 3 0 0,-3 1-1 0,1 5 1 16,-1 2 1-16,1 2 2 0,0 1 4 15,2 2 1-15,-1 2 3 0,1 0-3 0,3 1 2 16,0-3 0-16,2 3-3 0,2-2 0 15,1-1 0-15,3-3 3 0,2-2 0 16,2 0 1-16,1-3 0 0,2-2 1 0,2-2-1 16,3-4-2-16,2-3 0 0,0-3-2 15,1-1 0-15,1-5 0 0,-2-4-2 0,-2-2 0 16,-1-3-1-16,-5-4-3 0,-1-3-1 15,-4-3-3-15,-3-3 2 0,-4-4 1 16,-3-3 0-16,-2-1 3 0,-2 0-2 0,-1 3 3 16,0 1-1-16,-2 5-3 0,2 3 4 15,-1 4 3-15,3 3 4 0,-1 4 2 0,3 2 0 16,-2 4 0-16,3 2 0 0,1 1-6 15,-1 4-5-15,3 0-2 0,0 3-1 0,3 3-2 16,-1 1-1-16,4 5 1 0,1 2 6 16,2 3-1-16,1 4-1 0,1 1 0 0,3 0 3 15,-1 4-3-15,4 2-6 0,-1 1 3 16,2 1 2-16,0 1 0 0,1-1-2 0,-2-1-3 15,1-1-8-15,0-1-20 0,-2-3-40 16,-1 1-62-16,0-6-141 0,1-3-162 16,-4-3-94-16,2-4-109 0,-3-2-196 0,-2-5-77 15,0-3 66-15,-1-2 127 0,-1-5 83 16,-2-3 117-16</inkml:trace>
          <inkml:trace contextRef="#ctx0" brushRef="#br0" timeOffset="-342.0195">13389-5551 68 0,'-6'-3'348'0,"-3"0"52"15,1 0 41-15,-3 0-19 0,-1 0-92 16,1 2-72-16,-2 1-63 0,1 0-45 0,0 0-36 16,1 3-32-16,0 0-25 0,1 1-18 15,3 1-13-15,0 3-5 0,2-1-1 0,1 2-2 16,-1 1 1-16,4 1 3 0,0 0 4 15,1 2 6-15,1-2 4 0,0 1 11 16,2-2 13-16,1 2 18 0,2-2 18 0,1 0 28 16,1 1 41-16,3-3 47 0,1 1 42 15,2 0 32-15,1-1 18 0,3 2 0 0,-1-2-21 16,-1 2-40-16,1 0-47 0,-4 0-45 15,0 0-37-15,-4 1-27 0,-2 1-24 16,-1 1-18-16,-4 1-13 0,-3 0-7 0,-3-1-7 16,-2 2-6-16,0-1-3 0,-4-1-6 15,-1 0-14-15,1 0-32 0,-2-5-72 0,0-3-159 16,1-1-135-16,0-4-82 0,0-4-90 15,1-3-114-15,0-5-111 0,1-1 60 16,2-4 83-16,3-2 58 0,2-3 86 0</inkml:trace>
          <inkml:trace contextRef="#ctx0" brushRef="#br0" timeOffset="-797.0454">12841-5279 157 0,'3'2'403'16,"-1"1"53"-16,2 1 40 0,2-3-35 0,1 0-130 16,1-1-101-16,2-1-63 0,-1-3-37 15,4-2-28-15,0-1-15 0,3-3-8 0,-1-3-7 16,1 0-14-16,-1-4-14 0,-1 0-13 15,0-4-11-15,-3 3-3 0,-3 1 15 16,0-1 33-16,-4 3 48 0,-1 3 56 0,-3 0 42 16,-1 2 28-16,-3 3 15 0,-2 2 3 15,1 1-19-15,-4 0-35 0,1 4-31 16,-1 3-25-16,-2 0-32 0,0 4-36 0,1 2-24 15,2 2-15-15,1 3-9 0,1 0-6 16,2 6-4-16,1-2-3 0,2 2-3 0,2 0-2 16,2 2-1-16,1 1-4 0,2-2-2 15,2-1-4-15,2 0 0 0,1-1-2 0,1-3-8 16,2-1-29-16,0-1-68 0,1-4-123 15,1-4-120-15,1-1-75 0,1-5-97 16,-1-4-137-16,1-3-100 0,0-3 34 0,-1-3 72 16,1-1 49-16,-3-1 91 0</inkml:trace>
          <inkml:trace contextRef="#ctx0" brushRef="#br0" timeOffset="-140.008">13570-5451 326 0,'16'7'440'0,"-2"3"46"15,1 3 33-15,0 0-103 0,-3 2-133 16,1 1-91-16,-1 2-61 0,-1 0-40 15,-3-2-29-15,1 0-18 0,-2 0-12 0,-1-2-10 16,-1-2-7-16,0 0-8 0,-2-2-10 16,1-3-11-16,-1-3-18 0,-2-3-80 0,-1-3-137 15,-1-3-156-15,-2-6-78 0,-1 1-36 16,-2-6-6-16,2 0 67 0</inkml:trace>
          <inkml:trace contextRef="#ctx0" brushRef="#br0" timeOffset="338.0194">13792-5638 333 0,'9'10'483'0,"0"0"50"0,4 0 79 16,-1 0 79-16,3 3-67 0,3 0-28 15,0-1-6-15,-2 4-9 0,4-4-49 0,-1 2-132 16,0-2-127-16,0 1-91 0,-2-1-60 15,-2-1-38-15,-1-1-28 0,-3-1-20 16,-2-2-12-16,-2-1-8 0,-1 1-5 0,-2-4 0 16,-1 1-4-16,-3-1 0 0,-2-2-2 15,0-1 0-15,-3-1-1 0,0-2-4 0,-1-1 0 16,-2-2-3-16,1 0-5 0,0-1-7 15,-1-2-8-15,1-1-15 0,2-3-23 0,-1 3-39 16,5-6-60-16,0 4-126 0,2-3-139 16,3 0-76-16,0 1-43 0,2-2-61 0,2 2-84 15,-3 0-34-15,2 4 59 0,0-2 47 16,3 5 43-16,-1-2 88 0</inkml:trace>
        </inkml:traceGroup>
      </inkml:traceGroup>
    </inkml:traceGroup>
    <inkml:traceGroup>
      <inkml:annotationXML>
        <emma:emma xmlns:emma="http://www.w3.org/2003/04/emma" version="1.0">
          <emma:interpretation id="{55195AEB-83F7-4854-BF86-CBBF3F374498}" emma:medium="tactile" emma:mode="ink">
            <msink:context xmlns:msink="http://schemas.microsoft.com/ink/2010/main" type="paragraph" rotatedBoundingBox="21234,14488 21769,12160 22938,12428 22404,14757" alignmentLevel="1"/>
          </emma:interpretation>
        </emma:emma>
      </inkml:annotationXML>
      <inkml:traceGroup>
        <inkml:annotationXML>
          <emma:emma xmlns:emma="http://www.w3.org/2003/04/emma" version="1.0">
            <emma:interpretation id="{46A8D4B1-2D3E-4455-ABD4-B26ABF54E54B}" emma:medium="tactile" emma:mode="ink">
              <msink:context xmlns:msink="http://schemas.microsoft.com/ink/2010/main" type="line" rotatedBoundingBox="21234,14488 21769,12160 22938,12428 22404,14757"/>
            </emma:interpretation>
          </emma:emma>
        </inkml:annotationXML>
        <inkml:traceGroup>
          <inkml:annotationXML>
            <emma:emma xmlns:emma="http://www.w3.org/2003/04/emma" version="1.0">
              <emma:interpretation id="{9748D2E7-6E15-49E3-9A9E-46783F203599}" emma:medium="tactile" emma:mode="ink">
                <msink:context xmlns:msink="http://schemas.microsoft.com/ink/2010/main" type="inkWord" rotatedBoundingBox="21234,14488 21769,12160 22938,12428 22404,14757"/>
              </emma:interpretation>
              <emma:one-of disjunction-type="recognition" id="oneOf1">
                <emma:interpretation id="interp1" emma:lang="" emma:confidence="1">
                  <emma:literal/>
                </emma:interpretation>
              </emma:one-of>
            </emma:emma>
          </inkml:annotationXML>
          <inkml:trace contextRef="#ctx0" brushRef="#br0" timeOffset="2385.1365">13468-4644 98 0,'-6'-10'325'16,"4"0"50"-16,-3 3 52 0,0-3-38 0,1 3-68 16,1 1-59-16,-1-2-44 0,0 3-41 15,2 0-41-15,0 1-37 0,-1 1-28 0,2 2-20 16,-1 1-11-16,-1 0-9 0,3 3 20 15,0 4 45-15,0 6 75 0,3 6 78 0,-1 7 71 16,-1 8 51-16,-1 8 10 0,1 9-30 16,-1 9-65-16,0 11-75 0,0 6-70 15,0 7-52-15,-1 3-35 0,1-1-23 0,-1-2-13 16,1-4 1-16,1-7 7 0,0-7 6 15,2-3 4-15,0-10 3 0,0-6 0 0,-1-4-6 16,2-8-9-16,1-7-8 0,-1-4-5 16,1-5-3-16,-1-7-8 0,2-2-25 15,-1-4-39-15,2-3-86 0,-1-3-134 0,-2-3-113 16,1 0-64-16,1-1-72 0,-3-2-118 15,-3 0-93-15,0 2 39 0,-5-1 63 16,1 1 44-16,-1 1 79 0</inkml:trace>
          <inkml:trace contextRef="#ctx0" brushRef="#br0" timeOffset="1606.0918">13069-4295 415 0,'4'-1'508'0,"2"-5"42"0,2 0 50 16,3 0-25-16,4-1-114 0,4-2-57 16,3-2-39-16,4-1-22 0,3-1-42 0,4-3-73 15,3 3-120-15,1-3-139 0,2 1-138 16,-2 1-90-16,0 1-80 0,-3 0-136 0,-3 4-144 15,-7 0-49-15,-3 3 38 0,-5 2 36 16,-2 2 52-16,-6 2 122 0</inkml:trace>
          <inkml:trace contextRef="#ctx0" brushRef="#br0" timeOffset="1833.1049">13175-3960 83 0,'-8'18'446'16,"1"0"54"-16,4-5 35 0,4-3 43 15,4-4-86-15,6-4-60 0,5-2-11 0,7-2 12 16,6-4 10-16,7-4-18 0,7-3-73 16,3-3-104-16,7-3-91 0,0 1-78 15,2-5-108-15,-4 2-158 0,-3-2-134 0,-2 1-89 16,-6 0-132-16,-9 1-174 0,-6-1-75 15,-6 3 59-15,-8 1 79 0,-2 2 61 0,-7 2 120 16</inkml:trace>
          <inkml:trace contextRef="#ctx0" brushRef="#br0" timeOffset="3507.2006">13224-2599 263 0,'2'-8'430'0,"-1"-1"54"0,-1 0 33 0,-1 1-79 15,1-1-121-15,-3 0-61 0,0 3 10 16,-1-1 60-16,0 3 62 0,-1 1 53 0,-1 0 29 16,-2 3-8-16,0 2-65 0,-3 3-97 15,0 4-82-15,-3 1-63 0,0 3-45 0,2 3-30 16,-2 4-15-16,2 0-12 0,1 1-11 15,4 2-8-15,1-1-8 0,3 2-5 0,5 0-7 16,2-1-3-16,6-3-1 16,2-1-3-16,4-3 0 0,5-2-1 0,4-2 0 15,4-5-3-15,2-5 1 0,2-2-2 0,2-6-2 16,-2-3-4-16,-3-3-4 0,-4-6-1 15,-4-1-2-15,-5-4-2 0,-5-2 2 16,-7 0 4-16,-5-1 3 0,-4 3 1 0,-4-1 2 16,-3 3 3-16,-4 2 4 0,-2 2-1 15,0 3 0-15,-4 1 1 0,-1 5-1 0,0-2-3 16,-1 6-1-16,3 1-2 0,0 0-5 15,3 3-14-15,1 0-40 0,2 0-88 0,3 0-187 16,4 2-136-16,2-4-154 0,2 0-239 16,4-2-95-16,2-2 18 0,4 2 147 15,5-3 119-15,2-1 146 0</inkml:trace>
          <inkml:trace contextRef="#ctx0" brushRef="#br0" timeOffset="3757.2149">13582-3086 174 0,'3'-9'462'0,"-1"3"43"16,0 3 21-16,-2 4 21 0,0 4-191 16,-2 6-71-16,2 5 14 0,0 5 47 0,2 5 48 15,1 6 38-15,1 3 0 0,1 6-56 16,2 2-80-16,3 2-83 0,-1 3-65 0,2 0-55 15,2 1-39-15,0-2-21 0,1-1-21 16,1 0-27-16,2-6-63 0,1-3-145 16,-2-6-137-16,2-4-102 0,-3-6-181 0,2-6-179 15,-2-6-50-15,-1-5 88 0,-1-7 105 16,1-5 85-16,-3-2 178 0</inkml:trace>
          <inkml:trace contextRef="#ctx0" brushRef="#br0" timeOffset="11541.6602">13209-3687 71 0,'-11'1'281'0,"2"1"37"0,-2-2 8 0,2 0-44 15,1 0-46-15,3 0-39 0,-1-2-22 16,2 1-16-16,0 1-11 0,3 0-10 0,-1-1-19 15,2-1-18-15,2 2-21 0,-1 0-18 16,2-3-17-16,1 0-11 0,3-1-11 16,1 0-4-16,3-2-2 0,3 0-2 0,2 0 1 15,3 0-1-15,5-4-1 0,5 0-1 16,5-3-1-16,3 0 1 0,6-3-1 0,1-3 0 15,5-1 0-15,2-1 1 0,4-3 2 16,0 0 5-16,0 0 6 0,0 0 9 16,-1 0 13-16,-2 1 12 0,-2 1 6 0,-4 3 0 15,-3 1 1-15,-6 2-2 0,-2 2-9 16,-7 3-11-16,-4 2-10 0,-5 2-5 0,-2 0-6 15,-4 2-3-15,-3 1-4 0,-3 2-2 16,0-2 1-16,-2 3 2 0,-2 0-2 16,0 0-3-16,-1 1 0 0,1-2-1 0,-1 1-4 15,-1 1-3-15,0 0 1 0,-1-1-1 16,2 1-2-16,-1-2-5 0,-1 2-13 0,0 0-34 15,0-1-37-15,-1 1-26 0,-1-2-20 16,1 1-24-16,-2-1-34 0,0 1-36 0,-2 0-63 16,-3-1-97-16,-2 0-78 0,-2 1-25 15,1 0 20-15,0 1 53 0</inkml:trace>
          <inkml:trace contextRef="#ctx0" brushRef="#br0" timeOffset="12425.7107">13224-3755 28 0,'-4'4'259'0,"2"-4"44"16,0 0 22-16,2 0-32 0,0 0-31 0,3 0-33 16,2-4-24-16,4-2-21 0,2 2-25 15,4-4-21-15,5-2-23 0,5-1-16 0,7-3-19 16,4-1-20-16,5-4-11 0,7 1-11 15,1-3-9-15,5-1-9 0,1 0-4 16,1-1-5-16,-1 0-1 0,2 1 4 0,-3-1 1 16,-2 2 1-16,-4 0 1 0,-3 2 4 15,-3 1 3-15,-7 0-3 0,-4 4 5 0,-5 0 3 16,-6 5 11-16,-2-1 9 0,-5 3 9 15,-4 2 11-15,-2 1 6 0,-1 0-3 16,-5 2-11-16,-2 1-12 0,-2 1-14 0,-4 1-15 16,-3 1-12-16,-1 4-5 0,-2-2-4 15,-4 3-4-15,1 0-1 0,-4 2-2 0,0 0-3 16,-4 1-8-16,0 0-5 0,-3-1-8 15,0 5-6-15,-2-5-6 0,-3 4 0 16,1-4 4-16,-2 3 7 0,0-1 7 0,-3-1 6 16,2 0 9-16,-2 1 3 0,0-1-1 15,0 0 4-15,1 0 2 0,0 0 5 0,1 0 0 16,1 0 1-16,0 0 2 0,3-2-2 15,-1 3-1-15,5-1-4 0,0-2 2 16,3 1 0-16,2-2 0 0,5 3 0 0,2-6 1 16,3 2-2-16,3-4 0 0,2 0 1 15,5 0 1-15,2-2-1 0,6-2 1 0,5-2 1 16,6-2 1-16,6-4-1 0,6-1-1 15,6-3 2-15,2 0-1 0,5-2-1 16,1-3-3-16,2 1-1 0,1 0 3 0,3-1 5 16,-2 0 8-16,1 0 7 0,-2 1 13 15,0 0 12-15,-3 2 8 0,-3 0-1 0,-4 2 0 16,-4 2-7-16,-2-1-9 0,-7 4-8 15,-4 3-12-15,-4 1-4 0,-4 0-3 16,-2 1-2-16,-3 1-2 0,-3 1-2 0,-3 1-9 16,-1 1-30-16,-1 1-37 0,-2 1-25 15,-1-1-33-15,0 1-78 0,-1 1-126 0,-1-2-133 16,-1 1-52-16,-1 1-20 0,1-3 7 15,0 1 65-15</inkml:trace>
          <inkml:trace contextRef="#ctx0" brushRef="#br0" timeOffset="10788.6171">13124-4334 179 0,'-1'3'242'0,"1"-2"5"0,-2 0-24 15,2 1-29-15,-1-2-14 0,0 2 1 0,1-1 3 16,0-1-2-16,0 0-6 0,-2 0-8 16,1 0-17-16,1 0-26 0,0 0-25 15,0 0-21-15,-2 0-18 0,1 0-10 0,1 1-10 16,-3 1-8-16,2-1-3 0,0 1-6 15,-2 1-2-15,1-2-4 0,0 0-4 0,0 1-3 16,1 0-2-16,0-1 0 0,-1-1 1 16,2 1 2-16,0-1 2 0,0 0 5 15,2 0 2-15,-1 0 5 0,2-1 7 0,2 1 8 16,3-1 8-16,3-1 8 0,5-2 9 15,3 0 9-15,3-1 5 0,4-2 6 0,3-1 0 16,5 0-1-16,2-5-5 0,2 2-4 16,5-3-5-16,0 0-8 0,1-1-3 15,0-1 5-15,0 3 4 0,1-4-5 0,-2 2 0 16,-3 2-2-16,-2-3-3 0,-2 6-10 15,-3-3-8-15,-3 2 2 0,-2 2 2 0,-5-1 8 16,-2 2 15-16,-2 1 17 0,-3 0 18 16,-2 1 11-16,-3 0 8 0,-1 3 0 0,-2-1-6 15,-2-1-15-15,-1 2-15 0,-1 1-16 0,0 0-16 16,-1 2-14-16,-2-3-15 0,1 2-9 15,-1 1-7-15,1-2-4 0,-2 1-3 0,1 1-3 16,0 0-2-16,-1 0-16 0,2 0-40 16,-2 0-90-16,0 1-123 0,0 1-95 15,0-2-62-15,0 0-73 0,0 0-105 0,-3 0-84 16,-3 0 29-16,0-3 48 0,-3 2 37 15,1-1 75-15</inkml:trace>
        </inkml:traceGroup>
      </inkml:traceGroup>
    </inkml:traceGroup>
  </inkml:traceGroup>
</inkml:ink>
</file>

<file path=ppt/ink/ink3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4:13.21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D8F61AC-D690-4951-B9AA-0578B88406A7}" emma:medium="tactile" emma:mode="ink">
          <msink:context xmlns:msink="http://schemas.microsoft.com/ink/2010/main" type="writingRegion" rotatedBoundingBox="8573,15754 22143,15657 22159,17906 8589,18003"/>
        </emma:interpretation>
      </emma:emma>
    </inkml:annotationXML>
    <inkml:traceGroup>
      <inkml:annotationXML>
        <emma:emma xmlns:emma="http://www.w3.org/2003/04/emma" version="1.0">
          <emma:interpretation id="{C4EC3233-8B4B-476C-9CDE-6FEF1BEB5F51}" emma:medium="tactile" emma:mode="ink">
            <msink:context xmlns:msink="http://schemas.microsoft.com/ink/2010/main" type="paragraph" rotatedBoundingBox="8573,15754 22143,15657 22159,17906 8589,18003" alignmentLevel="1"/>
          </emma:interpretation>
        </emma:emma>
      </inkml:annotationXML>
      <inkml:traceGroup>
        <inkml:annotationXML>
          <emma:emma xmlns:emma="http://www.w3.org/2003/04/emma" version="1.0">
            <emma:interpretation id="{8FBD80DE-B4B0-460A-ACB0-9941D91559A9}" emma:medium="tactile" emma:mode="ink">
              <msink:context xmlns:msink="http://schemas.microsoft.com/ink/2010/main" type="line" rotatedBoundingBox="8573,15754 22143,15657 22159,17906 8589,18003"/>
            </emma:interpretation>
          </emma:emma>
        </inkml:annotationXML>
        <inkml:traceGroup>
          <inkml:annotationXML>
            <emma:emma xmlns:emma="http://www.w3.org/2003/04/emma" version="1.0">
              <emma:interpretation id="{599C59D8-F625-4E6B-90D5-4FF00E8FA280}" emma:medium="tactile" emma:mode="ink">
                <msink:context xmlns:msink="http://schemas.microsoft.com/ink/2010/main" type="inkWord" rotatedBoundingBox="8580,16739 9942,16730 9947,17445 8585,17454"/>
              </emma:interpretation>
            </emma:emma>
          </inkml:annotationXML>
          <inkml:trace contextRef="#ctx0" brushRef="#br0">101 63 27 0,'-1'-5'349'0,"-1"1"78"0,0-2 57 16,-1 0-21-16,2 0-75 0,-2 2-90 0,0-2-80 16,0 2-58-16,2-2-21 0,0 2 2 15,-2 1 28-15,1 0 48 0,2 1 43 0,-1 1 31 16,1-2 6-16,-1 3-7 0,1-1-25 15,0 1-44-15,-2 0-43 0,1 0-41 0,1 0-30 16,-1 1-19-16,-1 1-3 0,-1 1 6 16,2 2 4-16,-2 1 2 0,-1 4 1 15,0-2-7-15,1 2-20 0,-1 0-20 0,-1 0-13 16,1 0-10-16,-2 2-8 0,2 2-1 15,-2 1-4-15,2 2-1 0,0-1-1 0,0 4-3 16,0 1-3-16,1 1-3 0,2 1 0 16,1 0-2-16,1 2-1 0,2-3 2 15,1 0 1-15,3-1-1 0,0-1 1 0,1-1 1 16,3-3 1-16,1-4-1 0,4 0 2 15,1-4 0-15,4-2-2 0,2-6-3 0,1 0 1 16,-1-6-1-16,2-2 0 0,-2-2 0 16,-2-2 1-16,-2-3 1 0,-1-1-1 15,-3 0-2-15,-1-1 1 0,-3 1 0 0,-3 2-1 16,0 2-2-16,-2 2-2 0,-1 4-1 15,-2 0-1-15,1 4-1 0,-1 4 1 0,1 4 6 16,2 4 5-16,-1 6 5 0,1 0 2 16,1 2 2-16,1 2 4 0,1 0-1 15,2 0 0-15,0-2 2 0,3-1 1 0,0-2-1 16,1-4-1-16,2 0-1 0,2-4-2 0,3-3-2 15,0-4-3-15,3-2-3 0,-1-4-2 16,1-4-2-16,1-3-2 0,-1-3-1 0,-3-2-1 16,0-5-1-16,-4-1 1 0,-3-3-1 15,-4-1-1-15,-4-2 1 0,-6 1 1 16,-2 3 2-16,-2 2-1 0,-2 4 1 0,-2 5 0 15,0 1 2-15,-1 2 0 0,1 5-2 16,-2 2-1-16,1 1 1 0,0 3-1 0,1 1-1 16,0 1-6-16,2 2-10 0,-1 0-25 15,2 0-44-15,3 0-92 0,1 0-162 16,1 0-131-16,3-1-85 0,2-2-154 0,2-2-168 15,0-1-24-15,2-2 101 0,1 0 108 16,0-1 77-16,1-3 169 0</inkml:trace>
          <inkml:trace contextRef="#ctx0" brushRef="#br0" timeOffset="556.0318">1018-83 262 0,'2'-10'477'0,"-1"-3"51"0,1 3 74 15,0-6 74-15,1 4-99 0,0-1-43 0,0 0-1 16,1 0 5-16,1 3-36 0,1-2-95 16,-1 4-100-16,2 0-88 0,1 2-75 15,1 2-53-15,-1 1-36 0,1 5-20 0,2 2-13 16,0 1-8-16,-1 2-3 0,0 3-2 15,-2 1 0-15,-1 1-2 0,-2 2 0 0,-2 1 0 16,-3 1 0-16,-1 0 0 0,-5 0-1 0,-1 2 0 16,-1-3 1-16,-3 0-1 0,0-2 2 15,-1-1 1-15,-2-2 0 0,0-2-2 16,-1 0-2-16,1-4 2 0,1-1-3 0,0 1-1 15,2 0 1-15,3-2-1 0,0 0-1 16,2 0 0-16,1 0-2 0,2-2-1 0,0 0-1 16,2 3 1-16,-1-2 0 0,2 1 0 15,2-2 0-15,-1 4 2 0,2-4 0 16,1 3 2-16,2-2 2 0,0 1-1 0,4-2 0 15,0 0 0-15,3 0-1 0,4-3-1 16,-1 0-2-16,5-1-2 0,1-2 1 0,1 2 1 16,2-2 0-16,-1 0 0 0,-1 0-1 15,0 1-7-15,-1 0-16 0,-2 0-28 16,-3 1-48-16,-1 0-97 0,-4-2-164 0,0 4-116 15,-2-2-116-15,-3 2-205 0,0 0-112 16,-3-1 13-16,-1 3 122 0,1-1 101 0,0 1 116 16</inkml:trace>
        </inkml:traceGroup>
        <inkml:traceGroup>
          <inkml:annotationXML>
            <emma:emma xmlns:emma="http://www.w3.org/2003/04/emma" version="1.0">
              <emma:interpretation id="{874AC347-F7EA-4731-986F-6ADD1B054C64}" emma:medium="tactile" emma:mode="ink">
                <msink:context xmlns:msink="http://schemas.microsoft.com/ink/2010/main" type="inkWord" rotatedBoundingBox="10417,17203 10844,17199 10846,17453 10419,17456"/>
              </emma:interpretation>
              <emma:one-of disjunction-type="recognition" id="oneOf0">
                <emma:interpretation id="interp0" emma:lang="" emma:confidence="1">
                  <emma:literal/>
                </emma:interpretation>
              </emma:one-of>
            </emma:emma>
          </inkml:annotationXML>
          <inkml:trace contextRef="#ctx0" brushRef="#br0" timeOffset="972.0556">1835 237 391 0,'0'6'485'0,"3"-1"40"15,3 0 41-15,2-1-52 0,3-1-103 16,1 0-47-16,6-1-15 0,1-1-4 0,3 2-18 15,3-2-54-15,1 2-74 0,0-1-95 16,-1-1-153-16,-2-1-138 0,-2 0-103 0,-6 0-195 16,-2-2-201-16,-5 1-80 0,-7 1 45 15,-2 0 70-15,-5 3 67 0,-2 1 176 16</inkml:trace>
          <inkml:trace contextRef="#ctx0" brushRef="#br0" timeOffset="1132.0646">1930 449 70 0,'-5'10'438'0,"3"-2"59"0,2-1 39 0,2-2 49 16,2 0-107-16,3-2-111 0,1 0-74 15,3-3-40-15,4 0-29 0,3-1-45 0,1-1-65 16,5-1-95-16,0-2-97 0,2 1-85 16,-1-2-198-16,1 1-192 0,-1-1-98 15,0 0-11-15,1 0 42 0,1-2 48 0,1 0 183 16</inkml:trace>
        </inkml:traceGroup>
        <inkml:traceGroup>
          <inkml:annotationXML>
            <emma:emma xmlns:emma="http://www.w3.org/2003/04/emma" version="1.0">
              <emma:interpretation id="{7FB2901F-CA2C-48A6-927C-95B8A73DC2FF}" emma:medium="tactile" emma:mode="ink">
                <msink:context xmlns:msink="http://schemas.microsoft.com/ink/2010/main" type="inkWord" rotatedBoundingBox="11487,16534 12503,16527 12510,17418 11493,17425"/>
              </emma:interpretation>
              <emma:one-of disjunction-type="recognition" id="oneOf1">
                <emma:interpretation id="interp1" emma:lang="" emma:confidence="1">
                  <emma:literal/>
                </emma:interpretation>
              </emma:one-of>
            </emma:emma>
          </inkml:annotationXML>
          <inkml:trace contextRef="#ctx0" brushRef="#br0" timeOffset="2068.1183">2908 56 297 0,'1'-5'447'15,"2"0"55"-15,-2 1 13 0,1-1-71 16,1 0-88-16,-3 0-70 0,1 1-19 16,0 1 21-16,-1 0 37 0,2 1 36 0,-2-1 16 15,0 2-16-15,0 0-39 0,-2 1-52 16,2 0-53-16,-1 0-44 0,0 0-34 0,1 1-22 15,-2 1-15-15,1 1-10 0,1 1-6 16,-2 1-4-16,1 1-5 0,1 2-5 0,-1-1-5 16,1 3-6-16,0 0-6 0,0 1-5 15,0 4-4-15,1 1-6 0,-1 2-5 16,3 1-3-16,-2 4-6 0,2 1-6 0,0 0-6 15,1 3-1-15,0 1-5 0,1-2-2 16,2-1-1-16,2 1 0 0,0-4 0 0,1-1 1 16,2-2-1-16,3-4 2 0,0-2-3 15,3-3 2-15,2-3 1 0,2-4-1 16,0-3-4-16,-2-4-2 0,1-4-2 0,-2-2-5 15,-4-5-6-15,-1-1 0 0,-3-2-1 16,-3-2 1-16,-1 2 3 0,-3 1 2 0,-1 4 1 16,-2 3 0-16,1 0 1 0,-2 4-1 15,-2 3 0-15,2 3 0 0,0 3 3 16,0 3 3-16,2 4 4 0,2 3 5 0,1 1 2 15,5 0 3-15,2 2 0 0,5 1 0 16,3-3-2-16,2 0-2 0,5-3-1 0,1 1 0 16,4-5-2-16,1-2-3 0,3-3-4 15,-2-2-4-15,-1-3-5 0,-1-4-7 16,-3-3-2-16,-3-2-1 0,-3-4 0 0,-5-1 1 15,-4-7 3-15,-3-3 4 0,-7-5 2 16,-5-1 2-16,-5-1 3 0,-2 0-1 0,-5 0 5 16,0 5 0-16,-2 3 2 0,-2 0 2 15,-1 7 1-15,2 0 3 0,-2 5-1 16,3 2-1-16,1 3-2 0,0 4-3 0,3 1-7 15,0 4-18-15,2 4-32 0,2 1-55 16,3 4-85-16,2 0-161 0,4 1-136 0,3 0-94 16,2 2-179-16,1-5-137 0,3 1-15 15,2-2 110-15,2-4 112 0,0-2 95 0,1-2 206 16</inkml:trace>
          <inkml:trace contextRef="#ctx0" brushRef="#br0" timeOffset="2420.1384">3827-397 300 0,'0'-4'454'0,"0"-3"52"16,1 1 30-16,0-1-40 0,-1 1-30 0,0 2-25 15,0 1-8-15,0 0 2 0,0 2-10 16,0 1-39-16,0 1-70 0,0 3-73 0,-1 5-60 16,0 4-44-16,1 1-26 0,0 6-18 15,0 3-27-15,0 2-28 0,2 2-39 0,1 3-105 16,0 4-178-16,4-1-131 0,1 2-260 15,-1-1-197-15,2-2-84 0,2-1 41 0,3-1 143 16,1-2 111-16,3-3 249 0</inkml:trace>
        </inkml:traceGroup>
        <inkml:traceGroup>
          <inkml:annotationXML>
            <emma:emma xmlns:emma="http://www.w3.org/2003/04/emma" version="1.0">
              <emma:interpretation id="{34FD204F-D7D5-4AB4-9370-377A04EF22E8}" emma:medium="tactile" emma:mode="ink">
                <msink:context xmlns:msink="http://schemas.microsoft.com/ink/2010/main" type="inkWord" rotatedBoundingBox="13073,17100 13553,17096 13557,17629 13076,17632"/>
              </emma:interpretation>
            </emma:emma>
          </inkml:annotationXML>
          <inkml:trace contextRef="#ctx0" brushRef="#br0" timeOffset="2991.1711">4493 411 147 0,'-1'0'466'16,"1"-1"62"-16,1 0 60 0,4-2 91 0,1 1-82 16,5-3-74-16,3 0-34 0,4 1-22 15,4-1-37-15,3 0-79 0,2 0-110 16,6 0-89-16,2 0-58 0,2 1-38 0,1 2-33 15,0-1-72-15,-5 1-136 0,-3-1-141 0,-4 0-86 16,-3-1-155-16,-5 0-206 0,-4 0-70 16,-3 0 62-16,-4-3 99 0,-2 1 65 15,-2 0 145-15</inkml:trace>
          <inkml:trace contextRef="#ctx0" brushRef="#br0" timeOffset="3179.1819">4840 155 258 0,'-11'-7'472'0,"0"2"47"15,1 0 33-15,2 2-33 0,3 0-138 16,-1 3-70-16,2 4 23 0,1 2 50 15,2 5 52-15,1 4 32 0,3 6-6 0,-1 4-55 16,4 4-93-16,-1 2-90 0,2 5-80 16,0 2-61-16,1 1-37 0,-1 0-38 0,2 0-105 15,-3-1-214-15,4-5-159 0,-2-2-312 16,-1-2-163-16,-1-4-71 0,-1-5 45 0,2-5 184 15,0-7 140-15</inkml:trace>
        </inkml:traceGroup>
        <inkml:traceGroup>
          <inkml:annotationXML>
            <emma:emma xmlns:emma="http://www.w3.org/2003/04/emma" version="1.0">
              <emma:interpretation id="{60018D79-831D-4093-8B4F-771ACCD31204}" emma:medium="tactile" emma:mode="ink">
                <msink:context xmlns:msink="http://schemas.microsoft.com/ink/2010/main" type="inkWord" rotatedBoundingBox="14204,16890 14906,16885 14911,17592 14209,17597"/>
              </emma:interpretation>
              <emma:one-of disjunction-type="recognition" id="oneOf2">
                <emma:interpretation id="interp2" emma:lang="" emma:confidence="1">
                  <emma:literal/>
                </emma:interpretation>
              </emma:one-of>
            </emma:emma>
          </inkml:annotationXML>
          <inkml:trace contextRef="#ctx0" brushRef="#br0" timeOffset="3813.2181">5786 49 115 0,'8'-14'407'0,"2"-1"72"0,-2 0 45 0,1-2-27 15,-3 4-41-15,0 0 8 0,-3 2 14 16,-1 3 20-16,0-2 16 0,-2 4-2 0,-3 2-51 16,-1 4-114-16,-4 0-103 0,-3 4-74 15,-4 2-45-15,-3 6-23 0,-2 4-3 0,-2 5 3 16,2 4 1-16,-2 5 0 0,1 4-2 15,3 6-3-15,2 2-9 0,5 3-11 16,4 1-13-16,7 1-14 0,8 0-11 0,9-2-12 16,6-3-14-16,9-1-20 0,7-4-36 15,8-2-54-15,7-5-109 0,5-5-243 0,3-6-267 16,1-8-262-16,3-6-113 0,-4-5-27 15,0-6 65-15,-4-3 220 0,-6-2 259 16</inkml:trace>
        </inkml:traceGroup>
        <inkml:traceGroup>
          <inkml:annotationXML>
            <emma:emma xmlns:emma="http://www.w3.org/2003/04/emma" version="1.0">
              <emma:interpretation id="{43FE6129-7039-4C19-8380-4EA7C50E25E7}" emma:medium="tactile" emma:mode="ink">
                <msink:context xmlns:msink="http://schemas.microsoft.com/ink/2010/main" type="inkWord" rotatedBoundingBox="15502,15704 17337,15691 17353,17935 15518,17948"/>
              </emma:interpretation>
              <emma:one-of disjunction-type="recognition" id="oneOf3">
                <emma:interpretation id="interp3" emma:lang="" emma:confidence="1">
                  <emma:literal/>
                </emma:interpretation>
              </emma:one-of>
            </emma:emma>
          </inkml:annotationXML>
          <inkml:trace contextRef="#ctx0" brushRef="#br0" timeOffset="5234.2994">7171-472 8 0,'8'-10'374'0,"0"-3"72"0,1 0 49 16,-2 1 11-16,-3 1-109 0,-3-1-106 0,0 1-74 15,-2 4-57-15,-4 0-37 0,-2 4-16 16,-3 3 6-16,-5 6 24 0,-4 5 30 15,-3 6 54-15,-3 7 67 0,-3 7 47 0,0 6 23 16,-1 9-10-16,1 6-31 0,5 9-58 16,2 8-71-16,7 7-59 0,8 8-48 0,7 2-33 15,11 3-17-15,10-1-13 0,11-1-9 16,11-3-19-16,13-5-82 0,9-3-175 0,9-3-131 15,9-5-130-15,7-3-267 0,7-4-130 16,1-6 6-16,-2-7 130 0,-2-7 105 0,-4-8 121 16</inkml:trace>
          <inkml:trace contextRef="#ctx0" brushRef="#br0" timeOffset="54185.0992">8070 303 168 0,'0'0'382'0,"2"-3"48"16,-1 2 42-16,-1 1-46 0,0-1-106 16,0 0-92-16,0 1-60 0,1-2-42 15,1 1-38-15,-2 1-29 0,1-1-21 0,-1 1-9 16,2 0-3-16,-2 1 5 0,0-2 18 15,0 1 33-15,-2-4 60 0,2 0 67 0,-1 0 55 16,1 0 45-16,-2-2 22 0,1-1 3 16,0 1-29-16,-1-2-41 0,0 1-33 15,0 1-35-15,1-2-33 0,-2-1-31 0,0 2-27 16,1-2-24-16,-3 2-22 0,3-2-17 15,-2 2-9-15,-1-1-3 0,1 0-3 0,-1 4-3 16,-2-2-4-16,1-1-3 0,0 4-2 16,-3 0-2-16,0 2-5 0,-1 1 1 15,-2 2-1-15,-3 2 1 0,-2 4 0 0,-1-1 4 16,-2 2 4-16,-2 3 4 0,-2 1 4 15,1 1 3-15,1 2 5 0,1 0 1 0,3 0 1 16,3 0-2-16,4 1-1 0,3 1-3 16,4-1-3-16,4 1-3 0,2-1-2 0,8 2-2 15,4-2-2-15,2-1-3 0,8-3-1 16,1-1-4-16,3 1-3 0,3-3 0 0,-1-2-2 15,3-3-1-15,-3-2 2 0,-1-4-1 16,-1-3 1-16,-2-2 1 0,-3-2-1 0,-4-6-1 16,-2-2 0-16,-2-3-1 0,-5-7-1 15,-2-1 0-15,-3-5-2 0,-3-4 0 16,-2-4 0-16,-2-4 0 0,0 1 0 0,-1-1-3 15,-1 2 2-15,0 0 0 0,1 5-1 16,-1 3 2-16,1 3 0 0,0 3 2 0,0 4-2 16,1 4 0-16,0 1 3 0,0 6-1 15,0 1-1-15,1 4 0 0,1 1 0 16,-2 2 0-16,1 4-1 0,1 2 2 0,0 4 1 15,1 2 2-15,1 5 7 0,-1 3 7 16,2 3 7-16,1 2 5 0,-1 4 8 0,1 3 2 16,1 0-2-16,2 3-6 0,-1 0-2 15,1 1-7-15,1 0-9 0,2 1-6 16,-1 1-3-16,2-2-2 0,0-2-9 0,2 0-15 15,-1-5-24-15,0 0-38 0,2-1-61 16,-2-5-112-16,2-1-197 0,0-7-140 0,-2 1-235 16,1-6-163-16,-2-3-46 0,-2-3 56 15,4-4 172-15,-2-1 140 0,0-3 250 16</inkml:trace>
          <inkml:trace contextRef="#ctx0" brushRef="#br0" timeOffset="54444.114">8652 139 194 0,'1'-1'460'16,"1"0"48"-16,0 0 31 0,1 2 28 15,-1 1-56-15,0 4-32 0,1 0 4 0,0 4 22 16,2 1 16-16,-1 4-30 0,1 2-114 15,-1 2-108-15,0 1-84 0,1 2-65 0,-1 2-50 16,1 0-28-16,-1-1-20 0,1-1-9 16,-1-1-14-16,0-3-32 0,1 0-73 15,-1-5-172-15,1-3-142 0,-2-2-233 0,0-6-220 16,1-4-92-16,-1-6 10 0,2-4 138 15,-1-4 125-15,3-7 223 0</inkml:trace>
          <inkml:trace contextRef="#ctx0" brushRef="#br0" timeOffset="54993.1453">8704-144 137 0,'-1'10'374'15,"1"-1"69"-15,0-2 53 0,0-3-52 16,0-1-67-16,0-1-36 0,1 1 0 0,-1-2 8 15,2 2 3-15,-1-3-3 0,-1 1-19 16,1 0-54-16,1-1-75 0,-2 0-76 0,1 1-54 16,-1-1-35-16,0 2-68 0,0-1-111 15,0 0-100-15,1-1-85 0,-2-1-182 16,0-2-189-16,1-2-55 0,-2 0 49 0,4-2 65 15,0-3 68-15,1 0 172 0</inkml:trace>
          <inkml:trace contextRef="#ctx0" brushRef="#br0" timeOffset="55605.1805">7737-897 103 0,'-4'0'381'0,"2"0"75"0,0 0 50 16,1-1-34-16,2 1-75 0,3-1-38 15,3-1 26-15,4 2 51 0,4 2 48 16,5-1 28-16,3 0-1 0,3 1-52 0,4-1-108 15,1 2-118-15,2-3-95 0,1 3-62 16,0-3-36-16,-1 1-21 0,2-1-25 0,-2 0-49 16,0-1-116-16,-2-2-173 0,0-3-113 15,-1 0-151-15,-3 0-170 0,-2-1-113 0,-1-3 29 16,-4 2 128-16,-1-2 88 0,-2 0 139 15</inkml:trace>
          <inkml:trace contextRef="#ctx0" brushRef="#br0" timeOffset="55860.1949">8432-1236 111 0,'-1'-9'397'0,"-2"2"68"0,0 1 46 16,2 1-35-16,-1 0-106 0,2 3-110 15,-1 0-85-15,1 2-61 0,0 2-11 0,1 4 37 16,1 2 38-16,0 6 36 0,3 3 22 16,-1 6 12-16,3 5-21 0,1 2-57 15,0 5-52-15,2 3-45 0,2 3-34 0,-1 2-116 16,1 0-110-16,-1 3-217 0,0-2-211 15,2-2-113-15,-2-3-52 0,4-4 64 0,1-7 81 16,1-1 203-16</inkml:trace>
        </inkml:traceGroup>
        <inkml:traceGroup>
          <inkml:annotationXML>
            <emma:emma xmlns:emma="http://www.w3.org/2003/04/emma" version="1.0">
              <emma:interpretation id="{C630BEE1-E585-4C46-9A7A-BB853DD51840}" emma:medium="tactile" emma:mode="ink">
                <msink:context xmlns:msink="http://schemas.microsoft.com/ink/2010/main" type="inkWord" rotatedBoundingBox="17941,17235 18308,17232 18309,17287 17942,17289"/>
              </emma:interpretation>
              <emma:one-of disjunction-type="recognition" id="oneOf4">
                <emma:interpretation id="interp4" emma:lang="" emma:confidence="1">
                  <emma:literal/>
                </emma:interpretation>
              </emma:one-of>
            </emma:emma>
          </inkml:annotationXML>
          <inkml:trace contextRef="#ctx0" brushRef="#br0" timeOffset="56868.2527">9359 322 68 0,'3'0'418'0,"2"-3"54"0,1-1 36 16,3 1 19-16,2-1-148 0,4-1-133 0,5-1-70 15,2 0-37-15,1 2-30 0,3 0-19 16,0-1-16-16,2 1-18 0,-4 1-20 15,3 3-14-15,-4-2-8 0,-1 0-3 0,-4 2-4 16,-3 0-1-16,-3 0-1 0,-3 2 0 16,-3 0 2-16,-3-2 4 0,-3 0 5 0,-3 0 7 15,-2 2 16-15,-5-1 24 0,-2-1 36 16,-3 1 49-16,0 1 49 0,-3-2 44 15,-1 0 29-15,-1 1 9 0,0-1-11 0,-1 1-32 16,-1 1-35-16,1 0-39 0,-1-1-32 16,3 2-26-16,0-1-20 0,1 2-17 0,3-2-15 15,3 2-12-15,2-3-11 0,3 3-9 16,2-2-6-16,2 1-2 0,4-2-5 15,3 2-2-15,5-1 0 0,6 1 0 0,3-2 1 16,2 2 0-16,4-3-2 0,2 0-4 16,0 0-12-16,-1 0-24 0,-1 0-51 15,0 0-109-15,-2 0-142 0,-2-3-95 0,-2 0-91 16,-3 2-167-16,-1-4-129 0,-3 1 11 15,-1 1 93-15,-1-3 73 0,1 0 86 0</inkml:trace>
        </inkml:traceGroup>
        <inkml:traceGroup>
          <inkml:annotationXML>
            <emma:emma xmlns:emma="http://www.w3.org/2003/04/emma" version="1.0">
              <emma:interpretation id="{593A3910-5D45-4F30-A34B-EC9B620DD194}" emma:medium="tactile" emma:mode="ink">
                <msink:context xmlns:msink="http://schemas.microsoft.com/ink/2010/main" type="inkWord" rotatedBoundingBox="18948,16675 19016,16674 19021,17478 18953,17479"/>
              </emma:interpretation>
            </emma:emma>
          </inkml:annotationXML>
          <inkml:trace contextRef="#ctx0" brushRef="#br0" timeOffset="67398.855">10434-138 141 0,'0'-7'349'16,"0"-2"64"-16,-3 1 55 0,2-2-51 0,-2 0-86 15,1 1-70-15,0 0-51 0,1 0-56 16,-2 2-49-16,2 1-28 0,-1 0-15 0,2 0-11 16,0 4-7-16,0 0-6 0,0 0-8 15,0 2-7-15,0 0-5 0,0 0 2 16,2 2 11-16,-1 2 23 0,-1 2 30 0,3 0 40 15,-2 3 46-15,1 1 44 0,-1 2 40 16,0 2 21-16,-1 1 3 0,0 2-10 0,0 0-18 16,0 4-29-16,-2-1-35 0,-1 4-27 15,-1-1-19-15,0 2-22 0,-2 2-20 16,1 3-19-16,-1 0-15 0,2 2-10 0,0 0-11 15,0-3-8-15,0 3-7 0,1-3-4 16,0-2-4-16,2-2-4 0,-1 0-3 0,1-6-2 16,0 1-1-16,1-4 0 0,0-3-2 15,0-1-1-15,0-5 1 0,0 0 2 16,1-4 3-16,0 1 0 0,-1-4 0 0,2-4-1 15,0-1-3-15,1-3-3 0,0-2-4 16,0-3 0-16,-2-2-2 0,0-2-2 0,1-5 0 16,-1 0-3-16,1-2-2 0,-2-2-2 15,0-2-4-15,0-1 1 0,0-1 0 16,-2 1 1-16,1-1 2 0,1 0 0 0,-2 1 1 15,2 1 4-15,0-2 2 0,2 4-1 16,-2 0 2-16,3 1 0 0,-2 1 1 0,0 2-2 16,2 1-4-16,-2 1 4 0,1 3 2 15,-1 1 0-15,-1 2 1 0,2 0 0 16,-1 4 2-16,-1 2-3 0,1 0 0 0,1 2-1 15,-2 2-3-15,0 1-1 0,0 1 1 16,1 2-1-16,0 3 1 0,-1 2 2 0,3 4-1 16,-1 4 3-16,0 4 0 0,1 2 2 0,-2 6 1 15,1 5-3-15,-1 2 2 0,-1 2-1 16,0 3 2-16,-1 2 0 0,-1 0 0 15,1-1 2-15,-2-3 2 0,2 1 0 0,0-5 1 16,-1-1 1-16,-1-3 1 0,3-2-2 16,-1-3-1-16,0-3-1 0,1-2-3 0,-2-3 1 15,1-3-2-15,1-2 0 0,0-2 1 16,0-1 3-16,0-2-1 0,0-4 0 15,0 0-1-15,0-2 1 0,1-2-1 0,1-2-2 16,-1-2 0-16,0-4-1 0,2-1-1 16,-3-3-3-16,2-4-3 0,-2-3-5 0,0-5-5 15,0-1-3-15,-2-4-3 16,1-2 0-16,-1 2 1 0,2-1 2 0,-1 1 6 15,1 5 3-15,1 0 3 0,-1 4 3 0,2 1 2 16,-1 4 1-16,-1 3 1 0,2 3 2 16,-2 3-2-16,0 2 0 0,0 2 0 0,0 1 0 15,0 2-3-15,0 1-1 0,0 4-1 16,0 2 2-16,0 2 0 0,0 6 0 15,0 2 2-15,-2 6 2 0,2 4 0 0,-1 3 3 16,-1 4 3-16,2 3 2 0,-1 5 1 16,0 2 1-16,1 0 3 0,-2 1-1 0,1-3 1 15,1-1 0-15,0-3 1 0,0-3 1 16,0-2-1-16,1-2-2 0,1-1-1 15,0-5-4-15,0 0-1 0,-1-5-2 0,1-3-4 16,-2-2-1-16,1-4 1 0,0 0-2 16,-1-2-6-16,2 0-11 0,-2-4-21 0,0 0-50 15,1-2-104-15,-1-4-173 0,1 0-114 16,1-4-182-16,-2 0-211 0,1-1-75 0,-1-1 37 15,2 1 140-15,-1-1 103 0,2 0 180 16</inkml:trace>
        </inkml:traceGroup>
        <inkml:traceGroup>
          <inkml:annotationXML>
            <emma:emma xmlns:emma="http://www.w3.org/2003/04/emma" version="1.0">
              <emma:interpretation id="{3019AD83-CDD6-4455-ABF2-D2C19EC8BF76}" emma:medium="tactile" emma:mode="ink">
                <msink:context xmlns:msink="http://schemas.microsoft.com/ink/2010/main" type="inkWord" rotatedBoundingBox="20097,16355 22148,16341 22159,17906 20109,17921"/>
              </emma:interpretation>
              <emma:one-of disjunction-type="recognition" id="oneOf5">
                <emma:interpretation id="interp5" emma:lang="" emma:confidence="1">
                  <emma:literal/>
                </emma:interpretation>
              </emma:one-of>
            </emma:emma>
          </inkml:annotationXML>
          <inkml:trace contextRef="#ctx0" brushRef="#br0" timeOffset="89763.1342">12516 21 119 0,'-7'1'389'0,"2"-1"71"0,1-1 49 0,0 0-50 15,1-2-90-15,1 1-97 0,2-2-77 16,0 1-58-16,0 0-33 0,3-2-8 15,3 0 7-15,1-2 24 0,2 3 40 0,4-2 55 16,2-1 54-16,1 2 46 0,2 0 22 16,3 0-7-16,-3 1-37 0,1 2-56 0,-1 2-64 15,-2 2-56-15,-1 2-43 0,0 2-24 16,1 3-15-16,-4 4-6 0,0-1-4 15,-1 4-3-15,-1 3-3 0,-3-1-3 0,-3 5-1 16,-3 2-2-16,-1 0-2 0,-2 0-1 16,-3 1 0-16,0 1-2 0,-3-1-1 0,1-2 2 15,-3-1-1-15,1-3 1 0,-1-4 2 16,0-1 1-16,1-1 4 0,-1-4 1 15,0-3 2-15,2-1 0 0,-1-2-1 0,2-2 0 16,-2-2-5-16,1-1-5 0,1-2-4 16,0-2-1-16,3-3-3 0,0 0-4 0,3 2-2 15,1-5-1-15,3 1 1 0,1-1-3 16,4-2-1-16,2 1 0 0,3-3 0 15,4-1 0-15,2 0-1 0,3-3 3 0,4 0-1 16,2-3 0-16,1-1 0 0,1-2-1 16,0-2-1-16,0-2-3 0,1 0 1 0,-2 0 0 15,-3-1 0-15,-4 1 3 0,-2 5-1 16,-3 2 2-16,-2 3 2 0,-5 5-1 15,-2 1 2-15,-1 3 0 0,-2 4 0 0,-2 0-2 16,-3 3-2-16,0 3-2 0,-4 3-2 16,-2 1 0-16,-1 4 1 0,-1 5 1 0,0-3 1 15,-2 7 3-15,1 0 0 0,-1 2 1 16,0 2-3-16,1 1 2 0,-1 1 1 15,3 2-1-15,-1 1 1 0,1 0 0 0,2 2 1 16,2 0 1-16,2 3-1 0,1-3 1 0,2 1 0 16,2-2 1-16,5-1 0 0,2-2-6 15,2-1-16-15,3-3-34 0,3-2-80 0,1-3-188 16,5-1-130-16,1-6-155 0,2-2-241 15,1-4-102-15,0-2 5 0,-2-1 151 16,-1-3 108-16,-1-1 149 0</inkml:trace>
          <inkml:trace contextRef="#ctx0" brushRef="#br0" timeOffset="6448.3688">11529-530 81 0,'-8'-9'389'0,"5"-1"63"16,1 0 40-16,7-1-19 0,3 1-113 0,4 0-112 16,9 0-85-16,4 2-54 0,8 5-23 15,5 4 2-15,9 5 59 0,6 7 104 0,5 7 97 16,6 8 72-16,2 10 44 0,0 9 11 15,-2 10-51-15,-3 8-100 0,-6 9-98 16,-9 6-77-16,-8 7-57 0,-15 6-45 0,-18 3-33 16,-16 4-56-16,-19 0-169 0,-17-1-171 15,-16-6-162-15,-14-2-238 0,-12-5-154 0,-12-6-42 16,-11-4 117-16,-8-5 140 0,-8-6 148 15</inkml:trace>
          <inkml:trace contextRef="#ctx0" brushRef="#br0" timeOffset="90098.1533">13505 361 370 0,'-6'0'493'0,"2"0"38"0,2 0 21 15,-1 2-57-15,1 1-157 0,1 5-75 16,0 1-32-16,2 7-14 0,0 1-7 15,4 5-25-15,0 4-47 0,2 2-67 0,1 5-124 16,2 2-106-16,-1 2-237 0,0-1-178 16,0-3-95-16,0 1-35 15,-3-6 60-15,4-5 71 0</inkml:trace>
        </inkml:traceGroup>
      </inkml:traceGroup>
    </inkml:traceGroup>
  </inkml:traceGroup>
</inkml:ink>
</file>

<file path=ppt/ink/ink3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6:56.73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E386E23-DD36-4BED-9612-1A30F8556D35}" emma:medium="tactile" emma:mode="ink">
          <msink:context xmlns:msink="http://schemas.microsoft.com/ink/2010/main" type="writingRegion" rotatedBoundingBox="22557,13681 22960,13681 22960,14582 22557,14582">
            <msink:destinationLink direction="with" ref="{62339A5F-8B3C-4AC8-BAF2-088A175CBC30}"/>
          </msink:context>
        </emma:interpretation>
      </emma:emma>
    </inkml:annotationXML>
    <inkml:traceGroup>
      <inkml:annotationXML>
        <emma:emma xmlns:emma="http://www.w3.org/2003/04/emma" version="1.0">
          <emma:interpretation id="{A8C37B3A-D5B0-410D-951D-7C67FC8CB11F}" emma:medium="tactile" emma:mode="ink">
            <msink:context xmlns:msink="http://schemas.microsoft.com/ink/2010/main" type="paragraph" rotatedBoundingBox="22557,13681 22960,13681 22960,14582 22557,14582" alignmentLevel="1"/>
          </emma:interpretation>
        </emma:emma>
      </inkml:annotationXML>
      <inkml:traceGroup>
        <inkml:annotationXML>
          <emma:emma xmlns:emma="http://www.w3.org/2003/04/emma" version="1.0">
            <emma:interpretation id="{E59B5F29-765B-43CA-8EAD-B8EC510E85BF}" emma:medium="tactile" emma:mode="ink">
              <msink:context xmlns:msink="http://schemas.microsoft.com/ink/2010/main" type="line" rotatedBoundingBox="22557,13681 22960,13681 22960,14582 22557,14582"/>
            </emma:interpretation>
          </emma:emma>
        </inkml:annotationXML>
        <inkml:traceGroup>
          <inkml:annotationXML>
            <emma:emma xmlns:emma="http://www.w3.org/2003/04/emma" version="1.0">
              <emma:interpretation id="{F542708E-E9BC-4DDC-B22E-77B3380D3985}" emma:medium="tactile" emma:mode="ink">
                <msink:context xmlns:msink="http://schemas.microsoft.com/ink/2010/main" type="inkWord" rotatedBoundingBox="22557,13681 22960,13681 22960,14582 22557,14582"/>
              </emma:interpretation>
              <emma:one-of disjunction-type="recognition" id="oneOf0">
                <emma:interpretation id="interp0" emma:lang="" emma:confidence="0">
                  <emma:literal>p</emma:literal>
                </emma:interpretation>
                <emma:interpretation id="interp1" emma:lang="" emma:confidence="0">
                  <emma:literal>P</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n</emma:literal>
                </emma:interpretation>
              </emma:one-of>
            </emma:emma>
          </inkml:annotationXML>
          <inkml:trace contextRef="#ctx0" brushRef="#br0">14051-2921 424 0,'5'7'495'0,"2"5"49"0,0 1 65 16,1 4 15-16,1 4-46 0,2 5-7 15,0 0 4-15,1 1-3 0,2 3-31 0,1 0-112 16,0 1-124-16,3 0-90 0,1 0-61 15,0 1-35-15,1-1-21 0,-1-3-20 0,0-3-15 16,-1 1-15-16,-3-5-7 0,0-3-10 16,-2 0-8-16,-4-4-7 0,0-5-2 15,-4-3-2-15,-1 0-2 0,-2-5 0 0,-4-6 1 16,-1-4-3-16,-1-3-2 0,-4-6-4 15,-4-4-6-15,-2-4-5 0,-3-5-6 0,-2-4-8 16,-3-4-9-16,-1-5-6 0,-2-3-3 16,3-3 1-16,-1 0-1 0,3-1 2 15,4-1 0-15,2 2 4 0,5-1 1 0,3 2-4 16,3 3 1-16,6 3-1 0,3 5 4 0,2 5 2 15,3 4 4-15,4 5 3 0,1 5 6 16,5 4 4-16,1 6 2 0,1 5 2 16,4 5 3-16,-1 5 0 0,0 5 1 0,-3 4 1 15,-4 4 5-15,-5 2-4 0,-6 2-1 16,-6 4 1-16,-8 1-2 0,-6 3-10 0,-7-3-23 15,-3 0-33-15,-4-2-53 0,-3-3-111 16,-2-2-133-16,0-7-90 0,-2-2-50 16,3-8-63-16,-2-4-126 0,2-3-46 0,-1-4 56 15,3-3 58-15,4-3 49 0,5-2 86 16</inkml:trace>
        </inkml:traceGroup>
      </inkml:traceGroup>
    </inkml:traceGroup>
  </inkml:traceGroup>
</inkml:ink>
</file>

<file path=ppt/ink/ink3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6:49.2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DC296C-FEEA-4DEE-8A97-A853A5941568}" emma:medium="tactile" emma:mode="ink">
          <msink:context xmlns:msink="http://schemas.microsoft.com/ink/2010/main" type="inkDrawing" rotatedBoundingBox="18821,10344 20524,11111 20369,11455 18666,10688" semanticType="underline" shapeName="Other">
            <msink:sourceLink direction="with" ref="{BBD16B7A-7542-414A-9C77-4F764120DE99}"/>
            <msink:sourceLink direction="with" ref="{62339A5F-8B3C-4AC8-BAF2-088A175CBC30}"/>
          </msink:context>
        </emma:interpretation>
      </emma:emma>
    </inkml:annotationXML>
    <inkml:trace contextRef="#ctx0" brushRef="#br0">10225-6430 316 0,'-8'-7'386'15,"0"-2"41"-15,1 1 12 0,0 1-87 0,1-2-81 16,2 5-61-16,2-3-46 0,0 2-33 15,1 1-29-15,2 1-23 0,5 0-20 16,2 3-2-16,6 3 20 0,6 3 49 0,8 3 87 16,5 5 81-16,5 3 70 0,6 4 50 0,6 6 17 15,3 1-25-15,7 7-78 0,4 4-80 16,6 3-73-16,5 4-62 0,4 2-45 0,3 1-29 15,0-2-16-15,-1 1-7 0,-2-6-3 16,-2 0-3-16,-3-7 0 0,-4 1-3 16,-4-7 0-16,-6-4 0 0,-3-2-3 0,-5-4 1 15,-7-3 0-15,-3-4 0 0,-7-2 0 16,-6-1 1-16,-4-4-3 0,-6-2 3 0,-2 1 3 15,-5-2 6-15,-2-1 6 0,-3-2 3 16,-2-1 5-16,-3-2-1 0,-4 0-4 16,0-4-5-16,-5 0-5 0,-2-1-4 0,-3-4-3 15,-2 0-3-15,-2-3-2 0,-2-3-2 16,0-1-4-16,0 0-3 0,2-1-1 0,-1 1-3 15,3 1 1-15,2 3-3 0,4 1 3 16,1 1 1-16,1 3-1 0,2 2-1 16,3 2 2-16,1 2 2 0,1 2 0 0,5 3 1 15,-1 1 1-15,3 3 2 0,2 1 2 16,1 4-2-16,1 2 2 0,4 3 1 0,-1 2 4 15,0 1 3-15,3 2 0 0,-2 1 4 16,-1-1 0-16,2 0 2 0,-2 0-2 0,-1-1-1 16,-3-2-3-16,-2-1 0 0,-2 1 1 15,-3-1-2-15,-4 0-3 0,-4 1-17 0,-5 2-45 16,-5 1-130-16,-3-1-197 0,0-2-166 15,-3 1-290-15,1-3-140 0,0 2-37 16,1-3 85-16,3-1 173 0,4-2 154 0</inkml:trace>
  </inkml:traceGroup>
</inkml:ink>
</file>

<file path=ppt/ink/ink3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25:56.849"/>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FE30C8D-CE5E-4844-BA63-B30007396A9C}" emma:medium="tactile" emma:mode="ink">
          <msink:context xmlns:msink="http://schemas.microsoft.com/ink/2010/main" type="writingRegion" rotatedBoundingBox="18019,13295 19665,13050 19724,13444 18078,13689"/>
        </emma:interpretation>
      </emma:emma>
    </inkml:annotationXML>
    <inkml:traceGroup>
      <inkml:annotationXML>
        <emma:emma xmlns:emma="http://www.w3.org/2003/04/emma" version="1.0">
          <emma:interpretation id="{7FA88422-DC82-4686-8167-E75FC2F106C3}" emma:medium="tactile" emma:mode="ink">
            <msink:context xmlns:msink="http://schemas.microsoft.com/ink/2010/main" type="paragraph" rotatedBoundingBox="18019,13295 19665,13050 19724,13444 18078,13689" alignmentLevel="1"/>
          </emma:interpretation>
        </emma:emma>
      </inkml:annotationXML>
      <inkml:traceGroup>
        <inkml:annotationXML>
          <emma:emma xmlns:emma="http://www.w3.org/2003/04/emma" version="1.0">
            <emma:interpretation id="{794D419A-B546-4F96-A2B0-B5F3F9248E87}" emma:medium="tactile" emma:mode="ink">
              <msink:context xmlns:msink="http://schemas.microsoft.com/ink/2010/main" type="line" rotatedBoundingBox="18019,13295 19665,13050 19724,13444 18078,13689"/>
            </emma:interpretation>
          </emma:emma>
        </inkml:annotationXML>
        <inkml:traceGroup>
          <inkml:annotationXML>
            <emma:emma xmlns:emma="http://www.w3.org/2003/04/emma" version="1.0">
              <emma:interpretation id="{0EDA52DF-B6D6-4F48-B9BA-C2BC2EA73B3D}" emma:medium="tactile" emma:mode="ink">
                <msink:context xmlns:msink="http://schemas.microsoft.com/ink/2010/main" type="inkWord" rotatedBoundingBox="18019,13295 19665,13050 19724,13444 18078,13689"/>
              </emma:interpretation>
              <emma:one-of disjunction-type="recognition" id="oneOf0">
                <emma:interpretation id="interp0" emma:lang="" emma:confidence="1">
                  <emma:literal/>
                </emma:interpretation>
              </emma:one-of>
            </emma:emma>
          </inkml:annotationXML>
          <inkml:trace contextRef="#ctx0" brushRef="#br0">0 56 257 0,'0'-6'325'0,"1"-1"48"0,1 3-20 16,-2-2-47-16,3 0-52 0,-2 0-41 0,0 1-33 16,2 1-35-16,-2 1-32 0,1 0-29 15,-1 1-23-15,-1 2-17 0,2 0-16 0,-1 0-8 16,2 2-4-16,1 2-2 0,0 2 1 15,1 3 5-15,1-1 1 0,-1 4-1 16,1 2-2-16,-1-1-1 0,1 3-1 0,-1 2-3 16,1-1-3-16,-2 2 1 0,0 0-2 15,0 1 0-15,2-1-2 0,-2 1 2 0,1-1 1 16,1 0 0-16,-1 0 2 0,2-3 6 0,2 0 15 15,0-3 18-15,4-3 24 0,3-3 13 16,5-4 6-16,6-3 0 0,5-6-11 16,9-4-20-16,6-4-25 0,7-4-34 0,5-2-42 15,1-5-38-15,3-2-25 0,1-3-31 16,-1-1-70-16,-1-1-109 0,-2 3-136 0,-1-1-59 15,-2 3-25-15,-2 4 5 0,-2 3 54 16</inkml:trace>
          <inkml:trace contextRef="#ctx0" brushRef="#br0" timeOffset="7625.4361">36 155 284 0,'-3'-3'416'0,"2"0"51"16,-1-3 21-16,0 1-78 0,0 0-109 15,1-1-92-15,-1-1-62 0,0-1-39 16,0 2-18-16,1-2-8 0,-2 1 8 0,2 0 20 16,-1 0 27-16,1-2 37 0,0 3 39 15,1 0 37-15,0 0 25 0,0 2 10 0,0 1-3 16,0-1-22-16,0-2-36 0,0 2-31 15,0-2-33-15,0 3-25 0,0-1-21 0,-2 1-18 16,2 2-16-16,-1 0-16 0,0 1-13 16,1 1-14-16,-2 0-7 0,1 1-8 0,1 0-2 15,0 1-4-15,3 3-2 0,-1 1 1 16,2 1-1-16,3 3 0 0,2 2 0 15,-1 2 0-15,1-1-1 0,2 3 0 0,0-1-1 16,2 2-1-16,-1-2-3 0,1 1 1 16,-1-1 0-16,-1 0-3 0,1 0 0 0,-2-3 1 15,1-1-2-15,-3-2 1 0,0 0 0 16,1-2 2-16,-2-2-1 0,-2-1 1 15,2 0 2-15,-2 0 0 0,2-2 2 0,-1-2 0 16,2 0 0-16,-1 0 0 0,3-1-1 16,-1 0 0-16,2-1-4 0,3 0 0 0,1 0 0 15,3-3-2-15,3-1-1 0,3-1-3 16,7-1 0-16,4-3-1 0,8-3-1 15,7-3-1-15,3-3 0 0,8-1 2 0,3-4-1 16,4 0-1-16,0-4 1 0,3 2 1 16,-3-1 1-16,0-1 0 0,-5 3 1 0,-3 0-2 15,-3 4 1-15,-5 0-1 0,-4 2-1 0,-5 3 0 16,-6 4-1-16,-4-1 1 0,-5 4 2 15,-4 3-1-15,-4-1 0 0,-3 4 0 16,0 0-2-16,-3-1 2 0,-2 4-1 16,0 0 1-16,-2-2 1 0,1 1 4 0,-3 1-1 15,1-1 3-15,-3-1-2 0,0 2-1 0,-1 0-1 16,0-1-1-16,-3 1 2 0,1-1-3 15,0 1 2-15,0 0 0 0,-2 0-2 16,0 0 1-16,-1 0 1 0,2 0-2 0,-2 0-1 16,0 0-3-16,0 0-1 0,0 1 2 15,0 0-11-15,-2 2-15 0,2 0-28 0,-1-1-62 16,0 2-150-16,1-3-169 0,1 0-116 15,0 1-226-15,-1-2-148 0,0-4-34 16,-2 0 102-16,2-4 138 0,-2-2 115 0</inkml:trace>
          <inkml:trace contextRef="#ctx0" brushRef="#br1" timeOffset="82643.7269">94 138 264 0,'-3'-1'315'0,"0"0"32"0,0-2-35 0,1 2-55 15,-1 0-49-15,0-1-30 0,0 0-16 16,1 1-14-16,0 1-9 0,-1-1-14 0,2-1-12 16,1 2-13-16,0-1-15 0,0-1-16 15,0-1-12-15,0 2-6 0,0-2-3 16,0 0 8-16,1 0 19 0,-1 0 34 0,2 1 42 15,-1 0 45-15,-1-1 38 0,0 0 22 16,0 0 8-16,-1 0-6 0,-1-1-26 0,0 4-37 16,-1-3-32-16,0 0-28 0,0 1-24 15,1 0-20-15,-1-1-15 0,-1 0-11 0,0 1-11 16,1-2-8-16,0 3-11 0,0-1-6 15,1-1-7-15,0 0-5 0,0 2-3 0,0-1-3 16,1 1-2-16,-1-1-3 0,2 1-1 16,-1 1-4-16,0 0-1 0,1 0-1 0,0 0-2 15,0 3-1-15,0-1-1 0,0 2 4 16,1 2-1-16,0 1 0 0,2 3 1 15,1 3 0-15,0 0 3 0,1 3-5 0,1 0 3 16,1 3 3-16,2-3 0 0,-1 2-1 16,1 1 2-16,2 0 4 0,2-2-2 0,-1 0-3 15,1-1 2-15,0-3 1 0,0 1-2 16,-1-2 1-16,0-2 1 0,2 0 1 0,-3-2 1 15,0-1-1-15,-1-2 2 0,-1 0 2 16,2-2 1-16,-2 0-1 0,-1-3 1 0,3 2-2 16,-1-4 0-16,-1 0-1 0,4 0-2 15,2-3-2-15,0-3 0 0,4 0-1 16,2-2-2-16,4-3-1 0,3-1-1 0,5-2-1 15,3 1-1-15,5-2 0 0,3-1-1 16,3 2 0-16,1-1 0 0,3-2 1 0,1 3 1 16,-1 0 0-16,0-1 1 0,-1 2 1 15,-2-1 1-15,-1 3 1 0,-5-1 1 16,-2 0-1-16,-1 1 0 0,-8 3-2 0,-1 0-1 15,-5-1-2-15,-3 2 1 0,-4 3 1 16,-3 0 1-16,-4 1 3 0,-1 1 0 0,-3 0 3 16,-2 4 0-16,-1-3 0 0,-1 2-3 15,0-1-2-15,0 2 0 0,-1 0-2 16,0-2 0-16,-1 2-2 0,1 0 2 0,0 2-1 15,0-2-5-15,0 0-8 0,0 2-20 16,1-1-37-16,-3-1-76 0,1 3-118 0,0-3-107 16,-1 0-61-16,-2 2-37 0,-1-1-51 15,-3 2-102-15,-3-2-29 0,-1 3 31 16,-2-1 29-16,-2 1 32 0,0 1 79 0</inkml:trace>
        </inkml:traceGroup>
        <inkml:traceGroup>
          <inkml:annotationXML>
            <emma:emma xmlns:emma="http://www.w3.org/2003/04/emma" version="1.0">
              <emma:interpretation id="{0F8478D0-F34C-429B-8165-2CDBC93DFF0B}" emma:medium="tactile" emma:mode="ink">
                <msink:context xmlns:msink="http://schemas.microsoft.com/ink/2010/main" type="inkWord" rotatedBoundingBox="18060,13395 19542,13174 19583,13449 18100,13670"/>
              </emma:interpretation>
              <emma:one-of disjunction-type="recognition" id="oneOf1">
                <emma:interpretation id="interp1" emma:lang="" emma:confidence="0">
                  <emma:literal>~</emma:literal>
                </emma:interpretation>
                <emma:interpretation id="interp2" emma:lang="" emma:confidence="0">
                  <emma:literal>_</emma:literal>
                </emma:interpretation>
                <emma:interpretation id="interp3" emma:lang="" emma:confidence="0">
                  <emma:literal>w</emma:literal>
                </emma:interpretation>
                <emma:interpretation id="interp4" emma:lang="" emma:confidence="0">
                  <emma:literal>-</emma:literal>
                </emma:interpretation>
                <emma:interpretation id="interp5" emma:lang="" emma:confidence="0">
                  <emma:literal>v</emma:literal>
                </emma:interpretation>
              </emma:one-of>
            </emma:emma>
          </inkml:annotationXML>
          <inkml:trace contextRef="#ctx0" brushRef="#br1" timeOffset="84129.8119">36 127 74 0,'3'-4'348'16,"-1"1"50"-16,1-1 38 0,0-1-31 0,0 2-99 15,-2 1-87-15,2 0-58 0,-3 2-40 16,1 0-32-16,-1 2-21 0,1 0-14 0,1 3-7 16,-1 2-5-16,1 0-5 0,0 4-4 15,0 0-2-15,-1 3-5 0,2 1-7 16,1 1-6-16,0 3-1 0,2 1-2 0,2-2-2 15,-1 2 1-15,2-2 0 0,2-1 5 16,2-1 0-16,0-4 7 0,4-2 5 0,2-3 4 16,5-3 5-16,0-3-1 0,4-2-3 0,5-4-4 15,4-3-4-15,4-2-11 0,5-6-4 16,5 2-3-16,2-4-2 0,4-2 0 15,2 0-3-15,3 0 1 0,1-1-1 0,-1-1-1 16,1 0-3-16,-1-1 1 0,-2 1 0 16,-2 2 1-16,-3 0 4 0,-4 2 14 0,-4 1 12 15,-3 1 11-15,-6 2 15 0,-3 0 16 16,-5 4 14-16,-4 0 8 0,-4 0 7 15,-3 4 3-15,-1-1-5 0,-4 1-10 0,-2 3-12 16,-2-1-17-16,-2 0-16 0,-1 2-12 16,-1 0-9-16,-2 1-8 15,0-2-3-15,-1 3-6 0,-2 0-1 0,0 0-3 0,1 0-2 16,-1 0-1-16,0 0-8 0,-1 0-4 15,0 0-15-15,0 0-19 0,-1 0-30 0,0 0-38 16,-1 0-32-16,0 0-22 0,-1 0-5 16,-3 0 3-16,2 0 2 0,-3 2-10 0,0-1-45 15,1-1-97-15,-1 1-110 0,-2 1-52 16,1-1-9-16,1 0 33 0,0 1 72 15</inkml:trace>
        </inkml:traceGroup>
        <inkml:traceGroup>
          <inkml:annotationXML>
            <emma:emma xmlns:emma="http://www.w3.org/2003/04/emma" version="1.0">
              <emma:interpretation id="{EEDF06E5-1BD1-475E-8980-71F666492796}" emma:medium="tactile" emma:mode="ink">
                <msink:context xmlns:msink="http://schemas.microsoft.com/ink/2010/main" type="inkWord" rotatedBoundingBox="18142,13354 19570,13141 19611,13417 18183,13630"/>
              </emma:interpretation>
              <emma:one-of disjunction-type="recognition" id="oneOf2">
                <emma:interpretation id="interp6" emma:lang="" emma:confidence="1">
                  <emma:literal/>
                </emma:interpretation>
              </emma:one-of>
            </emma:emma>
          </inkml:annotationXML>
          <inkml:trace contextRef="#ctx0" brushRef="#br1" timeOffset="83359.7677">173 111 6 0,'-9'-5'270'0,"0"0"37"0,1 0 31 15,1 0-41-15,0 1-55 0,2 1-43 0,1-3-27 16,1 4-19-16,0 0-17 0,1-1-23 16,2 0-23-16,0 2-22 0,0 0-20 0,0 1-16 15,2 0-11-15,1 0-4 0,0 1 1 16,1 0 3-16,1 3 4 0,2 1 7 15,0 0 9-15,1 1 5 0,1 2 3 0,-1 2 0 16,2 1-3-16,-1 1-3 0,2 1-10 16,0 2-6-16,2 0-7 0,-1 0-5 0,0 1-2 15,1-2 1-15,-1 1 2 0,2-3 1 16,0 1 4-16,-1-3 5 0,3 0 8 15,-1-3 4-15,1-1 5 0,3-1-2 0,2-1 3 16,2-4 0-16,6-1-5 0,4-4-7 16,3-1-9-16,4-3-1 0,4-1-5 0,1-3-8 15,5-3-4-15,2 0-4 0,0-4 0 16,3 0-3-16,2-1-3 0,-1 0 3 15,0 0 2-15,-1 1 1 0,-2-2 0 0,-4 4 2 16,-2 1 0-16,-4 0 2 0,-4 2-2 16,-3 4-3-16,-5-1 9 0,-4 2 4 0,-4 2 5 15,-2 2 0-15,-3 1 2 0,-3 1 3 16,-3 0-7-16,-1 2-5 0,-2-1-2 15,-1 3-5-15,-1-1-2 0,-2 1-2 0,-1 0-3 16,-1 0-2-16,0 1-11 0,0-1-20 16,-1 0-21-16,-2 0-22 0,2 0-15 0,-4 0-18 15,0 0-30-15,-2 0-51 0,-5 1-114 16,0 2-125-16,-5-2-60 0,-3 2-20 15,1-1 18-15,-2 1 58 0</inkml:trace>
        </inkml:traceGroup>
      </inkml:traceGroup>
    </inkml:traceGroup>
  </inkml:traceGroup>
</inkml:ink>
</file>

<file path=ppt/ink/ink3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1:35.2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DD39310-7E26-4204-9014-A8E6F6CAEC43}" emma:medium="tactile" emma:mode="ink">
          <msink:context xmlns:msink="http://schemas.microsoft.com/ink/2010/main" type="inkDrawing" rotatedBoundingBox="9581,12229 23026,12327 23025,12440 9580,12342" shapeName="Other"/>
        </emma:interpretation>
      </emma:emma>
    </inkml:annotationXML>
    <inkml:trace contextRef="#ctx0" brushRef="#br0">107-1 128 0,'-16'2'308'0,"0"-1"20"0,1 2 12 15,2-2-86-15,0 0-110 0,2 1-65 16,2 0-36-16,2-1-14 0,3 2 3 0,1-2 7 16,4 1 11-16,5 1 11 0,3-1 15 15,6 2 8-15,6-1 1 0,5 0-2 16,4 2-7-16,9 0-10 0,6-1-12 0,8 1-15 15,8 0-13-15,8 0-7 0,11-1-7 16,9 0-4-16,12-1 1 0,14 0 13 0,16-2 12 16,15 0 11-16,15 0 14 0,16-1 6 15,17-1 2-15,18 0-11 0,21 1-4 0,22-1-1 16,20 1-5-16,10 0 17 0,14 1 13 15,16 0 4-15,12 2-6 0,12 2-2 0,0-2-6 16,8 1-23-16,1 1-7 0,9 2 2 16,2-1 20-16,-11 1 29 0,-3 0 38 0,-9-1 39 15,-9 0 30-15,3-1 22 0,0 0 1 16,-1 1-21-16,-2-1-24 0,-8 1-29 15,-2-1-37-15,-11 0-30 0,-7 0-17 0,-10-1-14 16,-12-1-18-16,-10 0-11 0,-8-2 0 16,-12-1 2-16,-10-1-5 0,-15 0-3 0,-10-1-2 15,-14-2 1-15,-15 0-3 0,-16-1 6 0,-13 1 6 16,-16-2 8-16,-11-1 12 0,-14 3 14 15,-10-1 15-15,-14-1 5 0,-9 0 7 16,-11 2 1-16,-13-2-2 0,-10 2-3 0,-9 0-12 16,-7 2-9-16,-8-2-9 0,-4 1-10 15,-4 2-7-15,-5-1-9 0,-2 2-7 0,-4-2-12 16,-5 1-19-16,-2 1-32 0,0-1-55 15,-3 1-120-15,0 0-149 0,1 0-89 16,0 0-104-16,1 0-171 0,0 0-106 0,1 0 35 16,2 0 103-16,2-2 71 0,0 0 109 15</inkml:trace>
  </inkml:traceGroup>
</inkml:ink>
</file>

<file path=ppt/ink/ink3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2:34.41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9CC137B-B317-4600-BDBB-883506082F43}" emma:medium="tactile" emma:mode="ink">
          <msink:context xmlns:msink="http://schemas.microsoft.com/ink/2010/main" type="inkDrawing" rotatedBoundingBox="7188,3732 11570,3290 11770,5268 7388,5711" hotPoints="11256,4424 9080,5425 6882,4473 9058,3471" semanticType="enclosure" shapeName="Ellipse"/>
        </emma:interpretation>
      </emma:emma>
    </inkml:annotationXML>
    <inkml:trace contextRef="#ctx0" brushRef="#br0">3409 257 308 0,'-38'-13'416'0,"0"0"43"0,-1-2 33 16,0 1-99-16,-4-2-136 0,0 3-79 0,1-3-49 15,-2 3-33-15,-2-3-31 0,1 3-10 16,-2 0-13-16,-1 0-9 0,-2 1-4 0,-2-1-4 16,-1 2 0-16,-4-1-5 0,-2 4 1 0,-1-1 2 15,-4 1-2-15,0 4 0 0,-2-2 0 16,-2 2 0-16,0 4-5 0,-1-2-2 15,-3 2 1-15,1 2-3 0,-1-2-2 0,1 4 0 16,-1 2-1-16,1-2-2 0,1 4-2 16,-1 1 0-16,0-1-2 0,-2 4-2 0,-1 0 0 15,1 2-1-15,0-2-1 0,3 3 0 16,3 1 2-16,-1 0 3 0,1-1 3 15,2 3 5-15,-1 1 7 0,4-1 11 0,3 2 8 16,3 2 10-16,3 0 2 0,4-1 2 16,-1 3 1-16,2 2-1 0,3 4-4 0,0 2 1 15,1 1 4-15,2 3 1 0,2 1-2 16,3 2-3-16,2 2-3 0,2 1-8 15,2 2-3-15,4 1-7 0,3 1-4 0,5 2-4 16,4 1 1-16,5 0-2 0,5 2-2 16,5 4-2-16,5 2 2 0,5 2 0 0,8 4 0 15,4-2 3-15,8 6 1 0,5-1 8 16,7-2 0-16,6-2-1 0,7-2 1 15,9-2-4-15,7 0 6 0,9-3-4 0,8-4 6 16,8-2 0-16,13-8-1 0,8-2 1 16,10-7-12-16,11-8-5 0,6-6-3 0,10-9-5 15,5-9-3-15,3-7-3 0,4-5-2 16,2-8 0-16,1-5 3 0,-2-4 20 0,0-6 20 15,-3 0 18-15,-5-8 15 0,-4-2 13 16,-8-5 8-16,-10-3-6 16,-6-4-8-16,-10-2-10 0,-7-4-5 0,-10-3-9 0,-5-4-13 15,-8-2-7-15,-8-4-13 0,-9-4-7 16,-9 0-3-16,-12-2 3 0,-10-1 5 0,-16 4 0 15,-14 2 1-15,-16 3 0 0,-16 5-3 16,-18 6-7-16,-16 4-4 0,-13 8-5 0,-13 5-6 16,-14 8-6-16,-7 5-5 0,-9 6-9 15,-2 6-19-15,0 2-33 0,5 6-54 16,5 3-88-16,12 3-107 0,9 2-63 0,9 1-83 15,8 3-196-15,6 1-82 0,8 2 16 16,6 4 73-16,6-3 52 0,8 2 91 0</inkml:trace>
  </inkml:traceGroup>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0.41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259 54 336 0,'1'-7'430'0,"1"4"41"16,-2-2 8-16,0-1-88 0,-2 4-117 16,1-1-92-16,1-2-58 0,-3 3-35 0,1-2-23 15,0 2-16-15,-1 1-7 0,2-3 1 16,-1 3 10-16,-1-1 7 0,0 2 8 0,-2-4 0 15,0 4 3-15,1-1-6 0,-3 1-8 16,1-2-10-16,-2 2-8 0,0 0-6 0,0 0-8 16,0 2-8-16,-1-2-5 0,3 1-5 15,-2-1-4-15,1 4 0 0,-1-4 0 16,2 3-1-16,-2 2-2 0,0-3-2 0,-1 4 1 15,1 0 0-15,-2 0 3 0,3 1-3 16,-3 2 0-16,1-1 1 0,1 3 1 0,0-1-2 16,-2 2-2-16,4 2 2 0,-2 0 1 15,2 3-1-15,-1 0 0 0,3 1 3 16,-1 0-2-16,2 1 0 0,1 0 0 0,2 0 2 15,2-2-2-15,-2 2 1 0,3-1 4 16,2-2 1-16,-1 1 6 0,3-3 10 0,1 2 12 16,1-3 12-16,2-1 18 0,2 0 19 15,1-1 15-15,0-1 10 0,4-2 2 16,-1-1 5-16,0-3-3 0,4-1-5 0,-1 1-12 15,1-4-9-15,1 0-9 0,2-1-11 16,1-2-12-16,-1-1-12 0,1-3-9 0,0 0-2 16,1 0-9-16,-3-4-4 0,1 3-2 15,-2-1-2-15,-3-1 2 0,0 0-3 16,-3 2 7-16,0-3 4 0,-4 1 9 0,1 1 12 15,-3 0 9-15,-1-2 5 0,-1 1 4 16,-2 0-1-16,1 0-4 0,-3 0-3 0,-1 0-3 16,1 0-3-16,-3 0 1 0,1 0 5 15,-2 1 6-15,-2-1 2 0,1 1 0 16,-3 1 3-16,0 0-6 0,-1-1-8 0,-1 1-11 15,-1-3-9-15,-1 3-10 0,-1-3-6 16,0 3-3-16,-1-1-1 0,2 1 0 0,0 1 0 16,0 2 2-16,0-1 1 0,-1 1-1 15,1 0 1-15,-3 1-4 0,1 3-3 16,-2-3-4-16,-1 2-2 0,-1 2-1 0,-3 0-4 15,-1 0 0-15,-1 2-1 0,-1 2 1 16,-1 0 0-16,-3 0-2 0,4 2-1 0,-2-2-3 16,3 4-7-16,0-2-14 0,1-1-21 15,4 2-37-15,0 0-72 0,3-1-141 16,1 0-124-16,6 0-79 0,-3-2-148 0,1 4-175 15,1-5-38-15,1 4 85 0,-1-1 98 16,3 0 77-16,-1 0 162 0</inkml:trace>
</inkml:ink>
</file>

<file path=ppt/ink/ink3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2:35.5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FA7DEA4-B360-4702-9A2C-02D1BE43A02C}" emma:medium="tactile" emma:mode="ink">
          <msink:context xmlns:msink="http://schemas.microsoft.com/ink/2010/main" type="writingRegion" rotatedBoundingBox="12325,3553 14574,4760 14086,5669 11838,4462"/>
        </emma:interpretation>
      </emma:emma>
    </inkml:annotationXML>
    <inkml:traceGroup>
      <inkml:annotationXML>
        <emma:emma xmlns:emma="http://www.w3.org/2003/04/emma" version="1.0">
          <emma:interpretation id="{D061F3AD-F49D-4ACF-AB67-C972E501C362}" emma:medium="tactile" emma:mode="ink">
            <msink:context xmlns:msink="http://schemas.microsoft.com/ink/2010/main" type="paragraph" rotatedBoundingBox="12325,3553 14574,4760 14086,5669 11838,4462" alignmentLevel="1"/>
          </emma:interpretation>
        </emma:emma>
      </inkml:annotationXML>
      <inkml:traceGroup>
        <inkml:annotationXML>
          <emma:emma xmlns:emma="http://www.w3.org/2003/04/emma" version="1.0">
            <emma:interpretation id="{18AB9739-CA03-4A99-B87A-2CE79FFDD4E5}" emma:medium="tactile" emma:mode="ink">
              <msink:context xmlns:msink="http://schemas.microsoft.com/ink/2010/main" type="line" rotatedBoundingBox="12325,3553 14574,4760 14086,5669 11838,4462"/>
            </emma:interpretation>
          </emma:emma>
        </inkml:annotationXML>
        <inkml:traceGroup>
          <inkml:annotationXML>
            <emma:emma xmlns:emma="http://www.w3.org/2003/04/emma" version="1.0">
              <emma:interpretation id="{FD2B5030-AC93-480C-B8FF-07BEB10484CF}" emma:medium="tactile" emma:mode="ink">
                <msink:context xmlns:msink="http://schemas.microsoft.com/ink/2010/main" type="inkWord" rotatedBoundingBox="12325,3553 14574,4760 14086,5669 11838,4462"/>
              </emma:interpretation>
              <emma:one-of disjunction-type="recognition" id="oneOf0">
                <emma:interpretation id="interp0" emma:lang="" emma:confidence="1">
                  <emma:literal/>
                </emma:interpretation>
              </emma:one-of>
            </emma:emma>
          </inkml:annotationXML>
          <inkml:trace contextRef="#ctx0" brushRef="#br0">9704-638 12 0,'-3'4'436'0,"0"-4"58"0,2 3 32 0,2 0 20 16,6 1-104-16,6-1-182 0,4 4-83 15,10 1-34-15,1 2-15 0,8 1-6 0,4 1-11 16,5 1-21-16,2 3-23 0,5-1-22 15,3 2-19-15,3 0-39 0,1-2-38 0,2-2-28 16,-1-3-21-16,-2-3-23 0,-2-4-31 16,-3-5-17-16,-5-6-4 0,-6-2 3 15,-4-6 12-15,-8-2 36 0,-5-7 56 0,-5-6 66 16,-7-4 64-16,-5-4 46 0,-4 1 23 15,-4-2 2-15,-3 3 14 0,-1 5 25 0,-3 5 38 16,2 4 33-16,-2 5 20 0,0 6 2 16,3 4-12-16,-4 8-7 0,1 6-23 0,-2 8-25 15,0 10-13-15,2 7-9 0,-1 4-17 16,-2 7-36-16,2 3-42 0,-2 0-43 15,1 6-94-15,-2-3-170 0,1 1-123 0,-2-6-203 16,-1 0-222-16,1-7-106 0,-2-4 7 16,2-6 128-16,1-6 97 0,0-8 187 0</inkml:trace>
          <inkml:trace contextRef="#ctx0" brushRef="#br0" timeOffset="-419.024">8426-1707 102 0,'-5'-11'444'16,"1"-2"48"-16,4 1 30 0,5-4 16 16,5-1-177-16,6-3-159 0,8 1-89 0,9-3-46 15,6 0-24-15,10 1-9 0,7-1 1 16,9 5 7-16,5 1 11 0,7 6 18 15,7 5 14-15,5 10 2 0,3 7 5 0,3 12-1 16,0 12-7-16,-3 12-18 0,-1 11-15 16,-5 10-13-16,-2 9-12 0,-4 6-9 0,-6 9-7 15,-5 4-2-15,-4 5-1 0,-6 2-1 16,-4 2-2-16,-7-3-1 0,-4-7 2 15,-7-5-3-15,-5-9-3 0,-6-6 1 0,-3-5 2 16,-5-7 2-16,-3-6-2 0,-4-7 6 16,-1-7 3-16,-5-6-9 0,1-8-21 0,-3-4-33 15,-3-7-46-15,-3-5-47 0,-1-8-131 16,-4-3-197-16,-3-6-94 0,-3-4-24 15,-3-3 12-15,1-5 27 0,1-2 124 0</inkml:trace>
          <inkml:trace contextRef="#ctx0" brushRef="#br0" timeOffset="1610.0919">9691-573 396 0,'-1'-7'485'0,"2"0"34"15,4-3 17-15,3-3-97 0,6-1-193 16,5-3-108-16,7-3-63 0,6-2-30 15,6-3-12-15,5-1-8 0,5-2-8 0,4 1-2 16,6-1 0-16,1 1-3 0,1 1-4 16,1 2 4-16,-5 1 1 0,-2 5 0 15,-6 1-3-15,-7 4 0 0,-8 0-3 0,-5 6-2 16,-10 1-3-16,-5 1 1 0,-3 1 1 15,-3 3 0-15,-3 2 0 0,-4 3-1 0,-5 1 2 16,-5 2-3-16,-5 2-1 0,-3 1-1 16,-4 0 2-16,-4 4-1 0,-3 0 0 0,-1-1 1 15,-5 3 0-15,-3 2 1 0,-2 0-1 16,-1 4 2-16,-3-3-3 0,-2 4 1 0,1-3 3 15,1 1 4-15,1-1 7 0,6-1 3 16,4-2 2-16,6-3-1 0,3 0-3 16,6-4-4-16,6-3-10 0,4 2-2 0,5-2 2 15,6-1-1-15,9-3 0 0,7-3 2 16,9-3 4-16,6-4-4 0,8 0-7 0,6-3-7 15,5-1-5-15,5-2-6 0,1 0-5 16,3 1 1-16,-1-1 5 0,-2 1 7 0,-2 1 6 16,-4 0 1-16,-7 2 5 0,-6 4 1 15,-7 0 3-15,-7 3 5 0,-6-1 5 16,-8 2 8-16,-6 1 5 0,-8 5 3 0,-7 1 3 15,-7 2-4-15,-6 4-2 0,-5 0-5 16,-7 3-6-16,-8-1-4 0,-3 4-5 0,-3-2-1 16,-2-1-4-16,-1 1-1 0,3 0 2 15,2-1 7-15,2-1 1 0,5-2 3 16,3 0 0-16,7-2 0 0,6-2-3 0,4 0-3 15,4-2-1-15,6-2-4 0,5-2 2 16,8-2-2-16,7-2 1 0,10-2 1 0,7-2-1 16,6-3-6-16,7-2-11 0,5-2-7 15,4-2-4-15,1 0-6 0,2 1-1 16,-1-4 7-16,-1 0 8 0,-3 3 7 0,-4-1 3 15,-4 1 7-15,-7 3 9 0,-6 2 11 16,-3 1 14-16,-8 3 21 0,-5 1 10 0,-4 1 6 16,-7 3-5-16,-6 1-8 0,-6 3-14 15,-7 4-18-15,-9 0-12 0,-5 5-7 16,-5 0 0-16,-5 3-7 0,-2 0 1 0,-6 4 0 15,-1-2 1-15,-1 1-1 0,0 0-2 16,2 0 3-16,0-1 3 0,6-2 9 0,5-1 13 16,7-3 5-16,5-2 8 0,6-1 4 15,9-5-2-15,6 0-6 0,8-3-13 16,10-3-5-16,8-4-6 0,6-2-5 0,8-2-5 15,4-3-17-15,6-3-19 0,1 0-14 16,4-1-9-16,-1-2-7 0,1-2 2 0,-3 3 12 16,-4-1 17-16,-3 1 14 0,-7 3 9 15,-5 2 7-15,-6 4 6 0,-7 1 4 16,-4 4 2-16,-7 1 1 0,-7 3 1 15,-5 1-4-15,-5 1-2 0,-4 3-4 0,-3 1 0 16,-3 2 2-16,0-3-3 0,1 2 0 0,-1 0 0 16,1 0-1-16,0-1-3 0,2-2-4 15,0 0-2-15,0 0 0 0,1-1-7 0,0-2-3 16,2 0-4-16,0 0-4 0,-2 0-3 15,1-1-3-15,0 0 0 0,0 1 5 0,1-2 5 16,1 2 6-16,0 0 6 0,1 0 5 16,2 0 5-16,1 0 3 0,3 0 0 15,2 0 0-15,1-1 2 0,-1 1-1 0,4-1 1 16,1-1-2-16,0 0 4 0,2 0-1 15,1-2-4-15,2 0-1 0,2-1-3 0,2 2 2 16,2-4-4-16,3 1 3 0,0 1 0 16,1 0 3-16,2-1 1 0,2 1-1 0,2-2 0 15,2 3-1-15,2-2 1 0,1 2-1 16,5-4 1-16,4 0 0 0,3 1 0 15,4-3 0-15,2-1 0 0,4-2-1 0,2-4 1 16,-1-2 0-16,0 0 0 0,-1-3 2 16,-4 2 4-16,-3-1 3 0,-4 1 2 0,-2 1 3 15,-8 5 4-15,-4-2 8 0,-3 6 7 16,-4 0 4-16,-5 4 0 0,-4 3-1 15,-6-1-3-15,-4 2-9 0,-3 2-11 0,-5 3-5 16,-3 1-4-16,-2 1-3 0,-2 1-1 16,-2 1-1-16,-1 2-1 0,1-2 1 0,0 3 1 15,0 0 0-15,-3-1-1 0,1 1 1 16,-1 0-4-16,-2 2-7 0,-4-2-3 15,0 2-5-15,-4-1-5 0,0 3-7 0,-5 0-2 16,-2-1 0-16,0 1 1 0,-2 1 3 16,-1-2 5-16,3 3 5 0,1-5 6 0,5 0 7 15,2-1 4-15,4-3 2 0,8-1 1 16,2-2 2-16,5-1 1 0,3 0-3 15,5-3-1-15,2-2-1 0,3 1-2 0,2-2-2 16,5-1-5-16,1 4 0 0,5-2 2 16,2 4-2-16,2 2 3 0,2 3-1 0,5 5 4 15,0 4 3-15,2 4 6 0,3 4 7 16,3 1 3-16,0 4 10 0,4 1 4 15,1 2 2-15,4-1-1 0,0 0 1 0,3-1-4 16,0 0-6-16,-1-3-4 0,0-4-4 16,-1-2 0-16,-3-4-5 0,0-1-1 0,-6-7-15 15,-2 1-32-15,-4-8-34 0,-2-4-34 16,-4-4-91-16,-8-1-175 0,-2-5-132 15,-6-2-46-15,-1-2-8 0,-1 2 9 0,0-3 78 16</inkml:trace>
        </inkml:traceGroup>
        <inkml:traceGroup>
          <inkml:annotationXML>
            <emma:emma xmlns:emma="http://www.w3.org/2003/04/emma" version="1.0">
              <emma:interpretation id="{428592FD-AB13-4FFB-84BD-060B20225B6A}" emma:medium="tactile" emma:mode="ink">
                <msink:context xmlns:msink="http://schemas.microsoft.com/ink/2010/main" type="inkWord" rotatedBoundingBox="14234,4768 14419,4867 14100,5462 13915,5363"/>
              </emma:interpretation>
              <emma:one-of disjunction-type="recognition" id="oneOf1">
                <emma:interpretation id="interp1" emma:lang="" emma:confidence="1">
                  <emma:literal>•</emma:literal>
                </emma:interpretation>
                <emma:interpretation id="interp2" emma:lang="" emma:confidence="0">
                  <emma:literal>p</emma:literal>
                </emma:interpretation>
                <emma:interpretation id="interp3" emma:lang="" emma:confidence="0">
                  <emma:literal>'</emma:literal>
                </emma:interpretation>
                <emma:interpretation id="interp4" emma:lang="" emma:confidence="0">
                  <emma:literal>h</emma:literal>
                </emma:interpretation>
                <emma:interpretation id="interp5" emma:lang="" emma:confidence="0">
                  <emma:literal>P</emma:literal>
                </emma:interpretation>
              </emma:one-of>
            </emma:emma>
          </inkml:annotationXML>
          <inkml:trace contextRef="#ctx0" brushRef="#br0" timeOffset="2190.1253">10604-978 336 0,'-5'-4'489'0,"1"-3"37"0,0 2 23 0,0 0-50 15,-1 2-221-15,4 0-123 0,-2 3-67 16,2 1-25-16,0 5 4 0,1 3 27 0,0 8 42 16,0 4 43-16,0 7 37 0,0 7 15 15,-2 7-8-15,-2 3-26 0,-1 2-40 16,-4 2-41-16,-2 1-40 0,-2 0-20 0,-3-1-19 15,1-5-8-15,0-2-4 0,3-6-3 16,-1-4 0-16,4-5-3 0,2-6 1 0,1-4-3 16,4-4-16-16,2-7-58 0,2-3-63 15,3-9-62-15,0-4-49 0,2-4-34 16,-2-4-13-16,1-3 41 0,-2-1 51 0,0-1 53 15,-1 2 42-15,0-2 31 0,-2 1 21 16,0 2 19-16,-1 1 7 0,2 3 6 0,-1 0 4 16,-1 2 3-16,2 4 1 0,-2-1-4 15,1 1 2-15,0 3 1 0,1-3-1 16,0 0 0-16,3 2 2 0,0-3 2 0,2-1-1 15,1-4 1-15,2 0 4 0,-1-4 1 16,2 1 6-16,0-3 10 0,2 2 11 0,-1 1 19 16,1-1 23-16,-2 4 28 0,-2 4 26 15,-2-1 17-15,0 6 8 0,-3-2-14 16,-1 4-20-16,0 3-25 0,-2 0-26 0,2 5-11 15,-2 2-4-15,0 5 13 0,1 0 16 16,-2 5 9-16,0 1 3 0,-2 3-10 0,2 1-11 16,-2 1-18-16,-1 0-21 0,0 2-10 15,-1-1-8-15,-1-1-5 0,-2 0-5 16,1-2-5-16,-2-2-18 0,2-4-32 0,0-1-43 15,1-3-74-15,1-5-75 0,2-3-43 16,0-3-21-16,5-6-34 0,2-5-98 0,1-3-107 16,4-6-21-16,-1-1-2 0,5-4 10 15,2 0 48-15</inkml:trace>
        </inkml:traceGroup>
      </inkml:traceGroup>
    </inkml:traceGroup>
  </inkml:traceGroup>
</inkml:ink>
</file>

<file path=ppt/ink/ink3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2:43.8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5B3216-0B7A-4496-A9FE-A120838281AB}" emma:medium="tactile" emma:mode="ink">
          <msink:context xmlns:msink="http://schemas.microsoft.com/ink/2010/main" type="inkDrawing" rotatedBoundingBox="3438,11454 6569,10817 6579,10868 3449,11505" semanticType="underline" shapeName="Other">
            <msink:sourceLink direction="with" ref="{0D1C3708-DB9B-4EE1-A9B0-A3AFAC0D7FFE}"/>
          </msink:context>
        </emma:interpretation>
      </emma:emma>
    </inkml:annotationXML>
    <inkml:trace contextRef="#ctx0" brushRef="#br0">203 587 223 0,'-35'11'367'16,"2"0"36"-16,1-1 31 0,3-3-84 0,6 1-98 15,4-2-55-15,3 0-35 0,5 0-21 16,6-4-24-16,6-2-22 0,8-2-21 0,10-2-19 16,11-5-13-16,14-2-3 0,17-4 14 15,16-4 24-15,16-4 33 0,18-3 43 0,16-5 51 16,12-2 48-16,13-6 22 0,11 1 9 15,5-1-11-15,5 0-32 0,-1 1-46 0,-3 5-52 16,-6-1-41-16,-3 5-37 0,-10 1-25 16,-10 3-16-16,-12 4-14 0,-14 2-6 15,-13 3-9-15,-15 3-7 0,-13 1-2 0,-11 4-5 16,-12-2-1-16,-11 6 1 0,-7-1 5 15,-7 2 6-15,-7 1 4 0,-5 0 5 0,-3 0 2 16,-3 2-1-16,-4-1 2 0,-1-1-2 16,0 1-1-16,-1 1-3 0,1-1-10 0,-2 1-21 15,2 0-36-15,0 0-45 0,0-1-50 16,1 0-57-16,3 1-52 0,-2-3-28 15,3 3 0-15,-2-1 8 0,1-2-24 0,-4 2-81 16,-2-1-95-16,-2 2-34 0,-4-3-11 16,-1 2 14-16,-1-1 61 0</inkml:trace>
  </inkml:traceGroup>
</inkml:ink>
</file>

<file path=ppt/ink/ink3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7-23T11:32:59.29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D0C06D4-9DD4-4422-9300-327787675DA8}" emma:medium="tactile" emma:mode="ink">
          <msink:context xmlns:msink="http://schemas.microsoft.com/ink/2010/main" type="inkDrawing" rotatedBoundingBox="2981,15725 10312,16113 10183,18543 2853,18155" hotPoints="10357,16902 6322,18200 2205,17189 6240,15890" semanticType="enclosure" shapeName="Ellipse">
            <msink:sourceLink direction="with" ref="{41C7FC8A-FC00-4B1A-A49A-3E2E9A149251}"/>
            <msink:sourceLink direction="with" ref="{9CB34B70-9233-4258-A939-D963DD78D4A4}"/>
          </msink:context>
        </emma:interpretation>
      </emma:emma>
    </inkml:annotationXML>
    <inkml:trace contextRef="#ctx0" brushRef="#br0">2483 286 0,'-66'0'16,"-66"-66"-16,132 66 0,-33-33 15,-33 33-15,0-33 16,0 0-16,-33 33 16,33 0-16,0 0 15,0-65-15,-33 65 16,0 0-16,0 0 15,33 0 1,0 0-16,0 0 16,0 0-16,-33 0 15,0 0-15,33 0 16,-33 0-16,0 0 15,33 0-15,-33 0 16,33 0-16,0 0 16,33 0-16,-33 0 15,34 0-15,-1 0 16,0 32-16,33 1 15,-66 33-15,33-33 16,0 33-16,33-33 16,0 66-16,-33-66 15,0 33-15,33 0 16,-33 0-16,33 0 15,0 0-15,0 33 16,0 0-16,0-33 16,0 33-16,33 0 15,66 66-15,-33-66 16,0 33-16,-1-33 15,1 0-15,-66-99 16,66 33-16,-66 0 16,99 0-16,-33 0 15,33-33-15,33 99 16,-33-66-16,0 0 15,66 33-15,-99-33 16,33 0-16,66 0 16,-33-33-16,33 0 15,33 0 1,33 0-16,0 0 0,0 0 15,-34 0 1,100 0-16,-33 0 16,-33 0-16,-33-33 15,-33 0-15,33 33 16,0-33-16,-66 0 15,33-33-15,-33 33 16,-33 33-16,-33-33 16,0 0-1,0 33-15,-33-33 0,33 33 16,-33-33-1,0 33-15,32 0 16,1-33-16,0-33 16,0 66-16,33 0 15,33-66-15,-66 33 16,99 0-16,-66 0 15,33-33-15,-33 66 16,0-33-16,-66 0 16,33 33-16,66-33 15,-132 33-15,66 0 16,-33 0-16,-33 0 15,33 0 1,33-33 0,-66 33-16,33 0 15,0-33 1,0 0-16,-33 33 15,66-33-15,-66 33 16,66 0-16,-33-66 16,0 66-16,-33-33 15,0 0-15,0 0 16,66 0-16,-66 0 15,0 0-15,0 0 16,0 33-16,0-66 16,0 66-16,0-33 15,0-66-15,0 99 16,0-33-1,0 0 1,0-33-16,-33 33 16,-33 0-16,66 0 15,-33 33-15,0 0 16,-33 0-16,0-66 15,66 66-15,-99-66 16,99 66-16,-33 0 16,-66-66-16,33 33 15,33 33-15,-66-33 16,33 0-1,33 33-15,-33-33 16,-33 33-16,33-33 16,33 33-16,-66-33 15,0 0-15,66 33 16,-33 0-16,0 0 15,0 0-15,-66-66 16,99 66-16,-66 0 16,33-33-16,0 33 15,-32 0-15,32-33 16,0 33-16,0 0 15,-33 0-15,-33-32 16,0 32-16,66 0 16,-33-33-16,0 33 15,-33 0-15,-33 0 16,33 0-16,0 0 15,0 0-15,33 0 16,-33 0-16,33 0 16,0 0-16,0 0 15,0 0-15,0 0 16,0 0-16,0 0 15,1 0-15,-34 0 16,33 0-16,0 0 16,0 0-16,33 0 15,33 0-15,0 0 16,-33 0-16,0 0 15,66 0-15,-33 0 16,0 0-16,0 0 16,0 0-16,0 0 15,0 0 1,33 0-1</inkml:trace>
  </inkml:traceGroup>
</inkml:ink>
</file>

<file path=ppt/ink/ink3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7-23T11:33:02.7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7D41EA5-434D-416F-868B-63CCF3DF5592}" emma:medium="tactile" emma:mode="ink">
          <msink:context xmlns:msink="http://schemas.microsoft.com/ink/2010/main" type="inkDrawing" rotatedBoundingBox="10680,16227 14154,15953 14278,17528 10805,17803" hotPoints="14684,16499 12803,17552 10706,17053 12587,15999" semanticType="enclosure" shapeName="Ellipse">
            <msink:sourceLink direction="with" ref="{DBC8257F-76EC-44F2-90D0-26FA12F10E42}"/>
          </msink:context>
        </emma:interpretation>
      </emma:emma>
    </inkml:annotationXML>
    <inkml:trace contextRef="#ctx0" brushRef="#br0">2162 172 0,'-33'-33'0,"0"33"0,33 0 16,-66 0-16,33 0 16,-66 0-16,33 0 15,0 0-15,33 0 16,-66 0-16,33 0 15,-33 0-15,33 0 16,0 0-16,0 0 16,33 0-16,-66 0 15,33 0-15,0 0 16,33 0-16,-33 0 15,0 0-15,0 0 16,66 0-16,-66 0 16,0 0-16,33 0 15,0 0-15,-33 0 16,66 0-1,-66 0-15,33 0 16,0 0 0,0 0-1,33 33-15,-33-33 16,0 33-1,0-33-15,0 0 16,0 33-16,0 0 16,33 0-1,0 0-15,-32 0 16,-1 0-1,33-33-15,-33 66 16,33-33-16,-33 0 0,33 0 16,0 33-1,0-33-15,0 0 16,0 0-16,0 0 15,0 33-15,0-33 16,0 0-16,0 33 16,0-66-16,0 99 15,0-99-15,0 33 16,33 0-16,-33 0 15,33 0-15,-33 0 16,0 0-16,33 0 16,-1 0-16,-32 0 15,33 0-15,33 0 16,-66 0-16,33-33 15,-33 0 17,33 33-32,-33 0 15,33-33-15,0 0 16,0 0-16,0 0 15,0 0-15,0 0 16,0 0-16,66 66 16,-66-66-16,-33 0 15,66 0-15,0 0 16,-33 0-1,0 0-15,33 0 0,-33 0 16,0 0 0,0 0-16,-33 0 15,66 0-15,-66 0 16,66 0-16,-66 0 15,33 0-15,66 0 16,-99 0-16,99 0 16,-66 0-16,66 0 15,0 0-15,-66 0 16,66 0-1,-66 0-15,33 0 16,0 0-16,-66 0 0,33 0 16,0 0-1,0 0 1,-33 0-1,33-33 1,0 33-16,0 0 16,33 0-16,-33-33 15,0 33-15,33-66 16,-33 66-16,0 0 15,-33 0-15,33 0 16,0 0-16,0-33 16,0 33-1,-33 0-15,33 0 16,0-33-16,-33 33 15,33-33-15,0 33 16,-33 0-16,65 0 16,-32 0-16,0-33 15,-33 33 1,33-33-16,-33 0 15,33 33-15,0 0 16,0 0 0,-33-33-16,33 33 15,0-33 1,-33 33-16,33 0 15,0-66-15,0 66 16,33 0-16,-66-33 16,33 0-16,0 0 15,0 0-15,-33 33 16,66 0-1,-66-33 1,33 33-16,-33-33 16,33 33-1,0-33 1,-33 0-1,0 0-15,0 33 16,33-66-16,-33 33 16,0 0-1,0 0-15,0 33 0,0-66 16,0 66-16,0-33 15,0 0-15,0 0 16,0 0 0,0 33-16,0-66 15,0 66-15,0-33 16,0 0-1,0-33-15,-33 33 16,33 0-16,0 33 16,-33-33-16,0 33 15,0-33 1,33 33-16,-33 0 15,0 0-15,0-33 16,33 33-16,-66 0 16,66 0-16,-66-33 15,33 33-15,0 0 16,0 0-16,33 0 15,-33 0-15,-33 0 16,33 0-16,-33-33 16,33 33-16,0 0 15,-32-33-15,65 33 16,-33 0-16,-66 0 15,99 0-15,-33 0 16,0 0-16,0 0 31,33 0-31,-33 0 16,33 0-16,-66 0 15,66 0-15,-33 0 16,0 0-16</inkml:trace>
  </inkml:traceGroup>
</inkml:ink>
</file>

<file path=ppt/ink/ink3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2:31.24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177D36"/>
    </inkml:brush>
  </inkml:definitions>
  <inkml:traceGroup>
    <inkml:annotationXML>
      <emma:emma xmlns:emma="http://www.w3.org/2003/04/emma" version="1.0">
        <emma:interpretation id="{61823D29-FC91-47EC-863F-F2E7E54038C1}" emma:medium="tactile" emma:mode="ink">
          <msink:context xmlns:msink="http://schemas.microsoft.com/ink/2010/main" type="writingRegion" rotatedBoundingBox="3656,4043 24601,4032 24607,17278 3662,17289"/>
        </emma:interpretation>
      </emma:emma>
    </inkml:annotationXML>
    <inkml:traceGroup>
      <inkml:annotationXML>
        <emma:emma xmlns:emma="http://www.w3.org/2003/04/emma" version="1.0">
          <emma:interpretation id="{5EF0BC51-BCB1-4A8A-97DA-7FC21A40BA5F}" emma:medium="tactile" emma:mode="ink">
            <msink:context xmlns:msink="http://schemas.microsoft.com/ink/2010/main" type="paragraph" rotatedBoundingBox="7783,4310 11011,3985 11100,4875 7873,5199" alignmentLevel="3"/>
          </emma:interpretation>
        </emma:emma>
      </inkml:annotationXML>
      <inkml:traceGroup>
        <inkml:annotationXML>
          <emma:emma xmlns:emma="http://www.w3.org/2003/04/emma" version="1.0">
            <emma:interpretation id="{00307A38-0EF7-467D-9DD9-8A4CE25930AD}" emma:medium="tactile" emma:mode="ink">
              <msink:context xmlns:msink="http://schemas.microsoft.com/ink/2010/main" type="line" rotatedBoundingBox="7783,4310 11011,3985 11100,4875 7873,5199"/>
            </emma:interpretation>
          </emma:emma>
        </inkml:annotationXML>
        <inkml:traceGroup>
          <inkml:annotationXML>
            <emma:emma xmlns:emma="http://www.w3.org/2003/04/emma" version="1.0">
              <emma:interpretation id="{CDFE9003-032C-47C9-B362-4E7407EE670E}" emma:medium="tactile" emma:mode="ink">
                <msink:context xmlns:msink="http://schemas.microsoft.com/ink/2010/main" type="inkWord" rotatedBoundingBox="7783,4310 11011,3985 11100,4875 7873,5199"/>
              </emma:interpretation>
              <emma:one-of disjunction-type="recognition" id="oneOf0">
                <emma:interpretation id="interp0" emma:lang="" emma:confidence="1">
                  <emma:literal/>
                </emma:interpretation>
              </emma:one-of>
            </emma:emma>
          </inkml:annotationXML>
          <inkml:trace contextRef="#ctx0" brushRef="#br0">4363-1381 14 0,'0'-17'420'0,"0"2"66"0,-2 2 38 15,1 1 33-15,-1 2-110 0,0 3-152 16,-1 1-91-16,2 3-52 0,-1 2-19 0,1 1 7 15,1 4 29-15,0 3 31 0,1 5 31 16,2 0 32-16,2 5 14 0,2 3-14 0,2 4-36 16,0 2-43-16,1 1-40 0,2 4-36 15,1-1-30-15,0 3-25 0,0-1-16 16,0-1-14-16,1-1-7 0,-1-1-5 0,0 0-5 15,0-4-9-15,-2-2-42 0,0-1-122 16,-3-3-127-16,0-2-84 0,-1-6-124 0,-1-3-214 16,-4-5-97-16,1-4 46 0,-3-3 89 15,0-4 62-15,-3-4 113 0</inkml:trace>
          <inkml:trace contextRef="#ctx0" brushRef="#br0" timeOffset="743.0423">4169-1155 13 0,'-3'3'309'0,"0"0"55"15,2-1 46-15,-1-1-24 0,2 0-60 16,0 1-63-16,0-2-54 0,0 0-42 15,3 0-33-15,-1 0-33 0,2 0-19 0,1 0-17 16,3-2-4-16,3 1 10 0,2 0 28 16,2-1 53-16,3-2 59 0,2-2 62 0,4-1 42 15,1-3 13-15,1-1-13 0,3-4-37 16,-1 0-57-16,1-2-62 0,0 0-53 15,-3-3-35-15,-1 3-24 0,-4-1-15 0,-2-2-10 16,-1 4-2-16,-4 1 0 0,-3 1 2 16,0 4 3-16,-5-2 0 0,1 5 1 15,-3 1-1-15,1 1-4 0,-3 1-4 0,1 3-8 16,-2 2-2-16,5 1-3 0,-1 5 2 15,1 2 2-15,2 1 4 0,2 6 2 0,1-2 1 16,1 4-1-16,2 2 0 0,1 1-3 0,0 0-2 16,0 1-2-16,1 2-2 0,-3 0-1 15,2-1-1-15,-2-1-1 0,-1-2-1 16,1-4 1-16,-4-1 0 0,-1-2 1 0,-1-5 1 15,-1-2 3-15,-2-3 1 0,1-3 1 16,2-3-1-16,0-5 3 0,0-5-3 0,0-2 0 16,0-1 1-16,-2-3 3 0,4 1 3 15,-3-1-1-15,3 1-1 0,-2 5-1 16,2-1-3-16,-1 4-5 0,2 2-4 0,1 2-3 15,1 6 2-15,1 2-3 0,1 2 1 16,-1 6 3-16,1-1 1 0,0 5 0 0,0 1 0 16,-2 2 2-16,2 1-4 0,-2-1-19 15,0 1-56-15,1-2-138 0,-4-2-138 0,4-1-86 16,-2-7-99-16,0-2-181 0,1-2-110 15,2-4 54-15,-2-5 92 0,3-3 59 16,2-1 90-16</inkml:trace>
          <inkml:trace contextRef="#ctx0" brushRef="#br0" timeOffset="1105.063">5423-1258 226 0,'0'9'430'0,"0"-3"52"15,0-2 35-15,0-1-55 0,0-1-143 16,0-1-102-16,0-1-50 0,0 0-11 0,0 0 12 15,0 0 18-15,3-3 11 0,-1 0 0 16,1-3-18-16,3-4-39 0,-1 2-42 0,3-4-31 16,-1 0-11-16,1-1 10 0,1-3 23 15,-2 2 36-15,-2 0 46 0,-2-1 35 0,-2 3 24 16,-1 0 13-16,-3 4-4 0,1 1-23 15,-1 2-34-15,-3 2-36 0,0 1-35 0,-4 4-36 16,-1 0-26-16,-3 5-15 0,-4 2-16 16,0 2-7-16,-1 5-6 0,0 0-2 0,1 0-1 15,3 3 1-15,1 1 0 0,3-2 2 16,2 3 0-16,3-2-3 0,3-1 0 15,3 2-6-15,3-4-9 0,4 0-18 0,3-3-45 16,5-3-99-16,4-3-149 0,4-4-115 16,8-3-69-16,2-4-82 0,4-4-136 0,3-2-66 15,-2-1 60-15,-1 0 73 0,0-3 51 16,-2 1 87-16</inkml:trace>
          <inkml:trace contextRef="#ctx0" brushRef="#br0" timeOffset="1434.0818">5807-1426 45 0,'-5'-8'426'16,"1"3"58"-16,-1 0 35 0,-1 1 21 0,1 4-142 15,-1 0-153-15,1 6-74 0,-1 0-24 16,-2 4 24-16,3 3 37 0,-2 2 36 16,3 2 32-16,-2 0 12 0,3 2-6 0,2 0-35 15,1-2-40-15,1 2-35 0,3-4-34 16,2 1-27-16,1-1-19 0,2-3-14 0,4-2-10 15,2-2-11-15,1-2-8 0,5-4-5 16,-2-3-10-16,3-2-5 0,-1-4-6 0,-2-2-5 16,-1-2-3-16,-3-3-2 0,0 0 0 15,-5-2 11-15,-2 1 12 0,-2 1 12 16,-5 1 10-16,-2 0 6 0,-5 1-2 0,-1 0-11 15,-4 1-12-15,-1 1-13 0,-3 3-11 0,-3-2-8 16,-1 2-9-16,-2 1-20 0,-1 0-35 16,0 0-75-16,1-2-131 0,2 0-129 0,1 2-73 15,5-1-56-15,2-1-95 0,2 3-96 16,2-1 2-16,5 2 60 0,2 1 43 15,4 0 52-15,4 2 120 0</inkml:trace>
          <inkml:trace contextRef="#ctx0" brushRef="#br0" timeOffset="2406.1376">6029-1535 297 0,'18'-3'452'0,"1"0"49"0,-1 0 31 16,0-3-77-16,1 2-142 0,-1 0-83 16,3 2-39-16,-2 2-3 0,-1 0 18 0,1 2 30 15,-2 1 27-15,-1 1 10 0,-2 3-2 16,0-1-17-16,-3 1-28 0,-2 2-37 15,0 0-37-15,-2 3-37 0,-3 0-32 0,-2 0-26 16,0 0-17-16,-2-1-13 0,0 1-7 16,-2-2-7-16,1 0-3 0,1-3-2 0,-3-1-10 15,3-1-15-15,-1-1-22 0,0-1-17 16,1 0-22-16,0-4-47 0,2-3-50 15,1-2-26-15,0-4-9 0,4-3 6 0,0-1 11 16,1 1 39-16,0-2 49 0,0 2 40 16,2 1 25-16,-2 2 9 0,2 2 11 0,1 2 5 15,-2 4 5-15,1 1 3 0,1 2 7 16,-1 4 9-16,-1 0 12 0,2 3 38 15,0 2 48-15,3 0 42 0,0-1 34 0,2 1 17 16,1 0 1-16,-2-1-28 0,1-2-39 0,1-1-40 16,-2-6-33-16,2 0-24 0,2-2-13 15,0-6-9-15,3-2-6 0,0-4-6 16,0-3-6-16,-1-3 2 0,-3-2-1 0,-3-1 0 15,-3-3 0-15,-2 1 3 0,-1-2 3 16,-3 3 3-16,-1 4 23 0,0 1 28 0,-4 3 18 16,0 6 10-16,-1 0 4 0,0 3-3 15,0 4-20-15,-1 3-25 0,0 2-20 16,1 3-9-16,0 1-6 0,0 1-2 0,1 3-1 15,0-1 0-15,2 0-2 0,0 0 0 16,0-1 1-16,-1-2-1 0,0 1 0 0,0-2 2 16,1-1 2-16,-1 0 9 0,-1-2 15 15,0-1 19-15,-1-1 13 0,0 0 8 16,0 0 5-16,0-1-8 0,0-1-12 0,0-2-12 15,-1 0-10-15,0 2-7 0,1-2-3 16,-2 2-3-16,2 0-5 0,-1 0-3 0,-1 2-5 16,2 0-5-16,-1 0-3 0,1 0-4 15,0 0 0-15,0 4-1 0,0-2 2 16,0 2-3-16,0 0 4 0,1 3 2 0,-1-2 1 15,2 1 1-15,-1-1-1 0,-1 0 3 16,2-2 1-16,-2 1-2 0,1 0 0 0,0-2-1 16,1 0 0-16,-1-1-2 0,2 0 1 15,0-1 2-15,-1 0-1 0,4-1 1 16,1-2 0-16,2 1 3 0,1-2-4 0,0 0-1 15,1-2 1-15,-2 3 1 0,1-1-2 16,-1 0-1-16,0 2 2 0,0 0 1 0,4 2 6 16,0 3 7-16,5 3 12 0,4 4 15 0,3 4 16 15,3 4 19-15,2 5 10 0,3 3 3 16,1 4-4-16,1 3-8 0,-1 2-11 15,-1 6-18-15,-1 1-14 0,-4 1-11 0,0 2-5 16,-6 0-9-16,-1 0-4 0,-6 0-8 16,-4-3-7-16,-6-3-13 0,-6 0-11 0,-7-5-12 15,-6-3-5-15,-8-4-4 0,-6-7 0 16,-3-6 10-16,-5-8 10 0,-1-7 10 15,0-5 11-15,0-8 8 0,4-5 7 0,2-6 2 16,8-4 5-16,4-2 3 0,4-3-4 16,6-4 2-16,5-1-2 0,7-2-2 0,2 2-4 15,8 1-2-15,2-1-7 0,3 6-16 16,4-1-30-16,3 3-47 0,-1 3-81 15,1 3-166-15,3 3-145 0,-1 2-92 0,-4 4-173 16,-1 1-155-16,-4 3-25 0,-4 4 110 16,-3-1 122-16,-1 3 91 0,-3 1 193 0</inkml:trace>
        </inkml:traceGroup>
      </inkml:traceGroup>
    </inkml:traceGroup>
    <inkml:traceGroup>
      <inkml:annotationXML>
        <emma:emma xmlns:emma="http://www.w3.org/2003/04/emma" version="1.0">
          <emma:interpretation id="{10A179DA-81D2-42FB-92E5-69A813359A70}" emma:medium="tactile" emma:mode="ink">
            <msink:context xmlns:msink="http://schemas.microsoft.com/ink/2010/main" type="paragraph" rotatedBoundingBox="3656,5641 22132,5632 22133,6421 3657,6430" alignmentLevel="1"/>
          </emma:interpretation>
        </emma:emma>
      </inkml:annotationXML>
      <inkml:traceGroup>
        <inkml:annotationXML>
          <emma:emma xmlns:emma="http://www.w3.org/2003/04/emma" version="1.0">
            <emma:interpretation id="{2D297835-08A4-41A2-A1D6-C5F3B613B23C}" emma:medium="tactile" emma:mode="ink">
              <msink:context xmlns:msink="http://schemas.microsoft.com/ink/2010/main" type="line" rotatedBoundingBox="3656,5641 22132,5632 22133,6421 3657,6430"/>
            </emma:interpretation>
          </emma:emma>
        </inkml:annotationXML>
        <inkml:traceGroup>
          <inkml:annotationXML>
            <emma:emma xmlns:emma="http://www.w3.org/2003/04/emma" version="1.0">
              <emma:interpretation id="{7180C5F0-48E7-4165-AC11-EA02FF13C146}" emma:medium="tactile" emma:mode="ink">
                <msink:context xmlns:msink="http://schemas.microsoft.com/ink/2010/main" type="inkWord" rotatedBoundingBox="3656,5641 5720,5640 5721,6341 3657,6342"/>
              </emma:interpretation>
              <emma:one-of disjunction-type="recognition" id="oneOf1">
                <emma:interpretation id="interp1" emma:lang="" emma:confidence="1">
                  <emma:literal/>
                </emma:interpretation>
              </emma:one-of>
            </emma:emma>
          </inkml:annotationXML>
          <inkml:trace contextRef="#ctx0" brushRef="#br0" timeOffset="-89440.1157">13 62 185 0,'3'-8'472'0,"-2"-1"51"15,2-1 63-15,-3 2 112 0,0 0-112 0,0 0-50 16,0 4-15-16,-2-2-12 0,1 6-42 16,0-2-97-16,-2 4-118 0,0 4-86 15,0 2-53-15,1 7-25 0,-1 7-7 0,2 4-2 16,1 5 5-16,0 5-6 0,2 1-9 15,4 2-11-15,2 1-10 0,3 1-11 0,1-2-7 16,4-2-4-16,-3-5-5 16,5-3-1-16,0-3-1 0,0-6 2 0,3-2-2 15,2-7-1-15,3-3-1 0,3-7-3 0,4-5-1 16,0-6-4-16,0-4-1 0,-1-4-1 15,-5-6-2-15,-5-3-1 0,-1-5-1 0,-6-3 1 16,-6-1-1-16,-3-3 1 0,-5 4 0 16,-2-1 2-16,-5 7 1 0,1 3-1 15,-3 3 0-15,-1 5-2 0,-2 1 0 0,2 5-3 16,-1 2-1-16,-2 4-4 0,1 0-11 15,-2 2-15-15,4 4-30 0,-1 0-48 0,3 0-88 16,2 2-168-16,3-2-129 0,2-2-78 16,2 2-92-16,1 0-145 0,1 4-56 15,0-4 97-15,1 6 96 0,4-5 72 0,0-1 110 16</inkml:trace>
          <inkml:trace contextRef="#ctx0" brushRef="#br0" timeOffset="-88983.0895">676 91 273 0,'9'10'462'0,"0"-2"49"15,-1 0 53-15,2 2 48 0,-1 3-59 16,2-1-19-16,-1 2 12 0,1 4 12 0,0-2-13 15,0 1-88-15,-2 2-108 0,2 0-91 16,-1-2-75-16,0 2-46 0,-1 0-26 16,0-2-18-16,-4 1-16 0,1-1-12 0,-2-1-12 15,0 2-10-15,-1-4-12 0,-2 3-10 16,0-3-4-16,-1-1-4 0,-1 0-2 0,0-3-2 15,1-3 0-15,0-1 1 0,0-2 0 16,0-1 1-16,-2-5-2 0,-1-3-5 16,1-4-7-16,-2-7-10 0,-1-5-13 0,1-5-16 15,2-5-11-15,0-1-7 0,2-3-3 16,2 1 2-16,0 4 6 0,1 3 12 0,1 5 8 15,3 3 7-15,0 3 6 0,1 5 4 0,3 2 5 16,2 7 2-16,2 2 3 0,0 5 3 16,3 5 5-16,1 3 0 0,2 5 0 15,1 2 3-15,-2 4-2 0,1 1 2 0,-2 0-1 16,-1 1 2-16,-2-3-7 0,0 3-7 15,-4-3-28-15,0-1-74 0,-2-5-177 0,0-1-149 16,-2-5-111-16,-3-4-197 0,1-3-165 16,-1-6-31-16,-1-3 120 0,3-5 120 15,-3-5 101-15,2-4 194 0</inkml:trace>
          <inkml:trace contextRef="#ctx0" brushRef="#br0" timeOffset="-88664.0713">1263 50 393 0,'-11'-16'480'0,"0"3"39"0,1 0 22 15,3 3-101-15,2 1-178 0,1 2-107 16,0 2-66-16,1 0-41 0,2-1-37 16,2 0-114-16,2-1-219 0,2 0-119 0,3-3-61 15,2 4-28-15,4-2-3 0,2-2 90 16</inkml:trace>
          <inkml:trace contextRef="#ctx0" brushRef="#br0" timeOffset="-88792.0786">1270 145 26 0,'12'5'412'0,"-1"4"69"0,0 3 42 0,2 5 33 16,0 1-111-16,2 5-91 0,1 3-40 15,0 0-7-15,-1 3 0 0,0-2-8 0,0 1-30 16,-2 0-53-16,-4-1-58 0,1-3-59 16,-2-1-38-16,-1-3-28 0,0-2-59 15,-3-1-84-15,-1-6-95 0,-2-2-69 0,-1-6-129 16,-2-4-182-16,-3-7-97 0,0-2-1 15,-3-6 50-15,-1-5 43 0,1-3 115 0</inkml:trace>
          <inkml:trace contextRef="#ctx0" brushRef="#br0" timeOffset="-88418.0572">1703-134 328 0,'1'12'528'0,"-1"-5"103"0,3 3 164 16,0 1 105-16,0 1-149 0,2 4-90 0,2 3-46 15,1 3-70-15,2 4-135 0,1 3-124 16,0 7-84-16,1 1-52 0,-1 4-39 0,0 0-31 15,0 3-25-15,-1 1-21 0,-2-3-16 16,-1-1-14-16,0-2-25 0,0-5-39 0,-2-3-65 16,-1-3-196-16,-1-3-177 0,1-5-146 15,-2-4-235-15,-2-5-131 0,-2-5-25 0,-3-6 148 16,-1-6 154-16,-2-4 142 0</inkml:trace>
          <inkml:trace contextRef="#ctx0" brushRef="#br0" timeOffset="-88263.0484">1707 215 187 0,'3'-3'472'15,"2"2"50"-15,1 0 42 0,1 1 49 0,2-1-203 16,2 1-133-16,3-2-73 0,3 2-47 16,3-1-80-16,5-4-88 0,3-1-151 15,2-4-248-15,3-1-130 0,4-4-65 0,0 1 2 16,0-1 22-16,2-1 108 0</inkml:trace>
        </inkml:traceGroup>
        <inkml:traceGroup>
          <inkml:annotationXML>
            <emma:emma xmlns:emma="http://www.w3.org/2003/04/emma" version="1.0">
              <emma:interpretation id="{118096A2-710E-400B-A6B5-01792910E2C6}" emma:medium="tactile" emma:mode="ink">
                <msink:context xmlns:msink="http://schemas.microsoft.com/ink/2010/main" type="inkWord" rotatedBoundingBox="6380,5719 7153,5718 7154,6428 6381,6429"/>
              </emma:interpretation>
              <emma:one-of disjunction-type="recognition" id="oneOf2">
                <emma:interpretation id="interp2" emma:lang="" emma:confidence="1">
                  <emma:literal/>
                </emma:interpretation>
              </emma:one-of>
            </emma:emma>
          </inkml:annotationXML>
          <inkml:trace contextRef="#ctx0" brushRef="#br0" timeOffset="-87628.0119">2728 210 82 0,'-2'5'442'0,"1"0"57"16,1-2 44-16,0 0 58 0,0 0-80 15,1-3-59-15,3 2-1 0,2-2 23 0,2-2 16 16,2 0-23-16,3-2-76 0,4-2-102 15,4-4-89-15,2-1-78 0,2-3-57 0,-1-3-33 16,1 0-18-16,-1-4-6 0,-2 1-1 16,-3 1-1-16,-3-3 6 0,-1 1 8 15,-2 0 7-15,-2 2 9 0,-4 3 8 0,-2 2 5 16,-1 5 0-16,-1 0-6 0,0 2-7 15,-3 4-15-15,0 0-12 0,0 5-10 0,0 2-6 16,-2 8-2-16,1 4-1 0,0 7 1 16,1 3 0-16,0 3 0 0,1 9 3 15,0 2-1-15,2 4 0 0,0 1-1 0,0 3-2 16,-1-3 3-16,0-2-3 0,-1-2-2 15,-2 0 2-15,-2-4 2 0,-2-5 1 0,-2 0 0 16,-3-5 2-16,-1-3 2 16,-4-7 0-16,0-1-3 0,-3-4 0 0,1-5-2 15,0-2-1-15,0-1-1 0,3-4 2 0,2 0-1 16,2 0 2-16,3-2 1 0,3 1 0 15,4-1-3-15,3-2-2 0,5-3 0 0,7 4-2 16,5-4 0-16,4 4-5 0,7-2-6 16,2 0-10-16,4 0-29 0,3 1-63 0,2-1-173 15,4-1-168-15,0-2-173 0,1-2-255 16,0-3-113-16,0 0-12 0,-1 0 133 0,0-2 151 15,1-3 170-15</inkml:trace>
        </inkml:traceGroup>
        <inkml:traceGroup>
          <inkml:annotationXML>
            <emma:emma xmlns:emma="http://www.w3.org/2003/04/emma" version="1.0">
              <emma:interpretation id="{D0F3F907-72AE-4C78-8513-37D50365484E}" emma:medium="tactile" emma:mode="ink">
                <msink:context xmlns:msink="http://schemas.microsoft.com/ink/2010/main" type="inkWord" rotatedBoundingBox="7788,5727 8093,5726 8094,6345 7789,6346"/>
              </emma:interpretation>
              <emma:one-of disjunction-type="recognition" id="oneOf3">
                <emma:interpretation id="interp3" emma:lang="" emma:confidence="1">
                  <emma:literal/>
                </emma:interpretation>
              </emma:one-of>
            </emma:emma>
          </inkml:annotationXML>
          <inkml:trace contextRef="#ctx0" brushRef="#br0" timeOffset="-87415.9999">4133-13 463 0,'0'-6'667'0,"0"-2"121"0,0 2 101 16,1 2-7-16,1 1-187 0,-2 0-169 15,0 0-149-15,0 2-117 0,1 0-102 0,0 1-108 16,2 1-156-16,3 0-173 0,1 2-108 16,2 0-124-16,2 3-202 0,0 2-127 15,3 2 33-15,-2 4 104 0,2-1 74 0,0 6 105 16</inkml:trace>
          <inkml:trace contextRef="#ctx0" brushRef="#br0" timeOffset="-87259.991">4405 423 277 0,'4'22'485'0,"0"-6"64"0,1 1 100 16,-1-2 103-16,0-3-134 0,-1 1-68 0,-1-2-40 15,0-2-43-15,-1 1-88 0,0-4-131 16,-1 0-118-16,2 1-158 0,-1-4-204 16,-1-2-201-16,-1-2-285 0,-1-2-150 0,2-5-66 15,-1-1 50-15,1-3 146 0,0-3 168 16</inkml:trace>
        </inkml:traceGroup>
        <inkml:traceGroup>
          <inkml:annotationXML>
            <emma:emma xmlns:emma="http://www.w3.org/2003/04/emma" version="1.0">
              <emma:interpretation id="{CBB46B8D-C4DA-4B81-A21D-9802DE91A138}" emma:medium="tactile" emma:mode="ink">
                <msink:context xmlns:msink="http://schemas.microsoft.com/ink/2010/main" type="inkWord" rotatedBoundingBox="10023,5713 13029,5711 13030,6373 10024,6375"/>
              </emma:interpretation>
              <emma:one-of disjunction-type="recognition" id="oneOf4">
                <emma:interpretation id="interp4" emma:lang="" emma:confidence="1">
                  <emma:literal/>
                </emma:interpretation>
              </emma:one-of>
            </emma:emma>
          </inkml:annotationXML>
          <inkml:trace contextRef="#ctx0" brushRef="#br0" timeOffset="-85477.889">6603-54 205 0,'-3'-3'453'0,"3"0"49"16,1 3 31-16,1-2-27 0,-2 2-146 15,0 0-129-15,0 2-74 0,0-2-17 0,1 4 21 16,0 2 29-16,2 2 60 0,1 4 52 16,0 3 48-16,2 4 7 0,-1 4-19 15,1 2-39-15,1 2-60 0,-2 1-55 0,2 2-47 16,0-1-35-16,-1 1-22 0,0-3-17 15,0 0-14-15,1-3-11 0,-2 0-2 0,1-5-4 16,-1 0-2-16,-1-3 0 0,-1-3-1 16,0-2-1-16,0-3-3 0,-2 0 1 15,1-3 4-15,-1 0 0 0,-1-3 1 0,1 1 3 16,1 0 4-16,-2-3-4 0,0 2-2 15,0-2-6-15,0-2-4 0,0 2-5 0,0-2-4 16,0 0-6-16,-2-1-1 0,1 0-2 16,1 0 0-16,-1-1-3 0,-1-1-1 15,2 1 1-15,-1-1 0 0,-1 1-1 0,1 0 0 16,1-1-1-16,-3 1 1 0,3 1-1 15,-1 0 0-15,-1-1-1 0,2 1 1 0,-1 3 1 16,0-4 0-16,-1 4-1 0,2-2-1 16,-1 0 2-16,0 0-1 0,1 2-2 0,0-1 1 15,0 1 0-15,0 0 2 0,0 0-3 16,0 0 2-16,0 0 2 0,-2 0-1 0,2 0 1 15,-1 0-1-15,1 0 0 0,0 0 0 16,0 0-1-16,0 0 1 0,0 0 1 16,0 0 0-16,0 0 0 0,0 0-1 0,0 0 1 15,0 0-2-15,0 0 0 0,0 0 0 16,0 0 0-16,0 0 0 0,0 0-1 0,0 0 1 15,0 0 0-15,0 0 1 0,0 0-1 16,0 0 0-16,0 0 1 0,0 0 2 16,0 0-1-16,0 0 0 0,0 0 2 0,0-1-1 15,0 1-1-15,0 0 0 0,0 0-2 16,0 0 1-16,0 0 0 0,0 0 0 0,0 0-3 15,0 0 1-15,0 0 1 0,0 0 0 16,0 1 0-16,0-1 0 0,0 0 0 16,0 0-2-16,-2 0 2 0,2 1-2 0,0-1 1 15,0 0 0-15,0 2 1 0,0-2 0 16,0 0 1-16,0 0-1 0,0 0 1 0,0 0 0 15,0-2 1-15,0 2 1 0,0 0 1 16,0-1 1-16,0 1 1 0,0 0-2 16,0 0 2-16,0-1-4 0,0 0 0 0,0 1-1 15,0-1 1-15,0-1-1 0,0 2 0 16,0-1 3-16,-1 1-1 0,1-1 0 0,0-1-2 15,0 2 1-15,0 0-1 0,0 0-3 16,0 0 0-16,0 0 3 0,0 0 1 16,0 0-1-16,0-1 2 0,-1 0-2 0,1 1-1 15,0-1-1-15,0 1 0 0,-2-1 1 16,2-1-1-16,-1 1 2 0,0 1 2 0,1-1 0 15,0 0-1-15,0 1 0 0,-2-2-2 16,2 2 0-16,-1 0-2 0,1 0 0 0,0 0-2 16,0 0-1-16,-2 0 3 0,2 2 0 15,0-2 1-15,0 1-1 0,0-1 1 0,0 0 0 16,0 0 1-16,0 0 0 0,0 0 0 15,0 0 1-15,0 0 3 0,0 0 0 0,0 0 1 16,0 0-2-16,0 0 2 0,0 0-2 16,0 0-1-16,0-1 0 0,0 1 0 15,0 0-1-15,0 0 0 0,0 0 0 0,0 0-2 16,0 0 2-16,0 0-1 0,0 0-1 15,-1 0-1-15,1 0 1 0,0 1 2 0,0-1-3 16,0 0 1-16,0 0 1 0,0 0 2 16,0 0 0-16,0 0 0 0,0 0 0 15,-1 0-5-15,1 0-11 0,0 0-18 0,0 0-27 16,-2 0-45-16,1 0-103 0,0-1-162 15,-2-1-110-15,0 0-56 0,-2 1-29 0,0-1-25 16,1 0 14-16,0 1 60 0,0 1 15 16,1 0-23-16,1 0 6 0,-1 0 44 15,1-2 76-15</inkml:trace>
          <inkml:trace contextRef="#ctx0" brushRef="#br0" timeOffset="-84387.8267">6379 42 171 0,'-6'-2'362'0,"3"2"51"0,1-1 30 16,2-2-63-16,0 1-91 0,2 1-69 15,4-3-58-15,2 2-41 0,3-2-35 0,1 2-17 16,5-2-16-16,1-2-14 0,2 3-7 15,2-1-9-15,2 1-2 0,1-3-1 0,-1 0 0 16,1 1-1-16,0-1 0 0,0 0 1 16,-3 0-4-16,-3 0-4 0,-3 2-5 15,-3-2-1-15,-4 4-3 0,-2 0-1 0,-3-1-2 16,-1 0 0-16,-4 3-4 0,-2 0 1 15,-1 3-1-15,-3 1-3 0,0 2 5 0,-1 1 1 16,0 5 4-16,1 0-2 0,1 3 2 16,1 1 4-16,1 5-3 0,2 1 1 0,1 2 2 15,2-1 5-15,1-1 4 0,2 3 2 16,0 1 3-16,1-3 4 0,2 3 3 15,0-1 0-15,-1 0 0 0,0 0 2 0,0 0 3 16,-3 1 2-16,0-1 0 0,-3 1 0 16,-3-1-4-16,-1 0-6 0,-3-1 0 0,-2-3-6 15,0-1 0-15,-1-1 3 0,-1-3 5 16,0-3 18-16,2-3 21 0,0 0 38 0,0-3 34 15,2-4 29-15,-1 0 25 0,2-3 10 16,2 0 4-16,0-1-21 0,1-1-27 16,2-1-28-16,1-2-28 0,2 0-26 0,3 0-29 15,1-1-24-15,4-2-11 0,4 1-5 16,2-2-8-16,1 2-18 0,3-2-57 0,2 2-97 15,3 0-102-15,0-3-69 0,1 1-61 16,-1-2-106-16,0 1-108 0,-3-1-35 16,0-2 33-16,-2 2 31 0,1-3 46 0,0 1 111 15</inkml:trace>
          <inkml:trace contextRef="#ctx0" brushRef="#br0" timeOffset="-83995.8043">7083 250 40 0,'0'0'404'15,"0"1"67"-15,1 0 43 0,0 3 39 16,2 1-65-16,1 2-22 0,2 2 15 0,1 1 29 15,0 3 22-15,2-1 0 16,1 3-63-16,-1 0-104 0,2 0-98 0,0 1-73 16,-1-1-56-16,0 1-39 0,-2 2-27 0,0-4-16 15,-1 1-9-15,-3-1-21 0,0-2-9 16,-1-2-4-16,-2 0 2 0,1-3-8 0,-2-1-2 15,-2 0-7-15,1-3-3 0,-3 0-7 16,-2-5-19-16,0-2-8 0,-1-2-11 16,-3-4-11-16,2-5-12 0,-2-3-11 0,2-5-1 15,2-4 4-15,2-2 9 0,2 0 10 16,3-1 14-16,3 2 15 0,3 1 13 0,1 2 6 15,2 2 5-15,2 4 2 0,1 3 0 16,2 3 1-16,0 5 2 0,3 2 0 0,1 4 4 16,2 5 12-16,1 3 10 0,2 5 9 15,0 5 4-15,0 2 4 0,-2 5-1 0,0 1-6 16,-1 3-12-16,-3 0-9 0,-3 1-23 15,-1-4-63-15,-3 0-151 0,-2-4-150 0,0-1-96 16,-1-6-114-16,-3-4-228 0,1-2-70 16,-3-7 79-16,-2-3 110 0,0-6 80 15,1-4 104-15</inkml:trace>
          <inkml:trace contextRef="#ctx0" brushRef="#br0" timeOffset="-83781.7919">7534-27 67 0,'2'5'409'16,"4"4"68"-16,-1 3 39 0,1 3 30 15,1 5-152-15,2 5-66 0,1 2-1 0,4 6 22 16,0 0 37-16,2 3 29 0,1 3 10 16,0-1-35-16,0 1-68 0,2-1-77 0,1-2-67 15,-3 0-59-15,0-1-43 0,-1-3-52 16,-2-4-96-16,-1-3-165 0,-2-5-133 0,-2-7-115 15,-3-3-228-15,-4-8-153 0,-2-4-14 16,-4-8 100-16,0-4 101 0,-3-6 99 16</inkml:trace>
          <inkml:trace contextRef="#ctx0" brushRef="#br0" timeOffset="-83227.7603">7563 252 161 0,'-6'-1'437'15,"3"-1"53"-15,2-4 32 0,1 0-10 0,3-2-148 16,2 2-102-16,3-4-42 0,6 3 34 15,3-1 52-15,5 0 58 0,2 2 49 0,4 2 21 16,5 2 1-16,4 2-56 0,2 4-64 16,2 2-66-16,2 1-64 0,-1 2-50 15,-2 3-36-15,-3 1-29 0,-4 4-18 0,-3-1-13 16,-5 3-12-16,-3 1-8 0,-3 1-6 15,-5-1-3-15,-6 1-6 0,-3 0-5 0,-5 2-9 16,-6-1-12-16,-4-2-15 0,-1-2-13 16,-1-3-4-16,0-3-2 0,1-4-3 15,0-4-3-15,2-4 2 0,3-3 5 0,3-7 2 16,4-5 0-16,3-5 7 0,7-2 7 15,3-4 9-15,4 2 4 0,5-1 6 16,2 1 2-16,0 3 5 0,1 5 2 0,0 0 3 16,0 6 2-16,0 2 4 0,-1 4 6 15,0 5 12-15,-3 4 19 0,-2 1 20 0,0 4 16 16,-1 6 8-16,-3-1 7 0,2 2-5 15,0 2-11-15,0 1-12 0,1-1-12 16,-1 1-6-16,0-1-7 0,0-3-7 0,-2 0-2 16,2-4-7-16,-1-2-4 0,1-5-5 0,0 0-3 15,-1-6-7-15,1-4-6 0,-1-4-5 16,-3-2-7-16,-3-5-8 0,-2-2-2 0,-3-3 1 15,-3-1 1-15,-3 1 4 0,-3 1 1 16,-4 0 8-16,-1 3 5 0,-5 3 1 16,1 2 2-16,-3 3 3 0,-3 3 1 0,1 1 0 15,-1 4-1-15,2 1-6 0,1 3-15 16,1 0-41-16,4 0-79 0,2 1-160 0,4 0-128 15,3 0-72-15,3-2-116 0,4 1-198 16,2 0-45-16,3-3 91 0,3 0 93 16,2 0 63-16,4 0 120 0</inkml:trace>
          <inkml:trace contextRef="#ctx0" brushRef="#br0" timeOffset="-82716.7311">9162 298 248 0,'0'3'473'15,"1"-2"56"-15,1 1 68 0,-1 0 70 16,-1-1-97-16,1 0-51 0,1-2-6 0,-2-2 5 16,0 3-26-16,0-2-84 0,0 1-91 15,0 0-78-15,0-1-61 0,-2 2-47 0,1 0-34 16,-2-2-20-16,-1 0-15 0,0 2-13 15,-3 0-11-15,0 0-11 0,-4 0-7 16,-2 4-8-16,-4-1-4 0,-2 4-4 0,0 3 0 16,-3 1 0-16,1 5 2 0,0 0-2 15,2 0 3-15,4 1-1 0,1 2-2 0,3 0 0 16,4-2-2-16,3-1 3 0,3 1-1 15,2-2 1-15,3-3 0 0,6-1 2 16,4-3-6-16,4-3-7 0,6-5-10 0,7-4-12 16,4-3-14-16,4-6-10 0,1-2-4 15,-2-4 3-15,-3-3 5 0,-5-4 11 0,-5-4 11 16,-5-5 9-16,-3-4 6 0,-6 0 4 15,-3-4 5-15,-3 2 3 0,-3 2 6 16,-2 2 7-16,0 4 8 0,-2 4 11 0,1 3 6 16,-2 4 7-16,1 5 0 0,-1 2-5 15,1 5-6-15,0 0-10 0,0 5-10 0,1 2-8 16,0 5-3-16,-1 5-3 0,2 5-1 15,2 4 1-15,0 6 1 0,2 4 0 16,1 4-1-16,1 2-1 0,1 4-5 0,2-1-10 16,-3 3-26-16,1-2-60 0,-1-2-167 15,-2-3-178-15,-1-3-199 0,-3-4-250 0,0-3-112 16,-3-5-16-16,0-3 128 0,-2-6 159 15,-1-5 191-15</inkml:trace>
        </inkml:traceGroup>
        <inkml:traceGroup>
          <inkml:annotationXML>
            <emma:emma xmlns:emma="http://www.w3.org/2003/04/emma" version="1.0">
              <emma:interpretation id="{5EFAD46B-27DF-4DA7-9A41-971A886D66E6}" emma:medium="tactile" emma:mode="ink">
                <msink:context xmlns:msink="http://schemas.microsoft.com/ink/2010/main" type="inkWord" rotatedBoundingBox="13286,5638 16139,5637 16140,6278 13287,6280"/>
              </emma:interpretation>
              <emma:one-of disjunction-type="recognition" id="oneOf5">
                <emma:interpretation id="interp5" emma:lang="" emma:confidence="1">
                  <emma:literal/>
                </emma:interpretation>
              </emma:one-of>
            </emma:emma>
          </inkml:annotationXML>
          <inkml:trace contextRef="#ctx0" brushRef="#br0" timeOffset="-82053.6932">9631 171 137 0,'5'0'422'15,"-1"0"58"-15,1 0 39 0,-3 3-14 0,0 1-118 16,-1 2-60-16,0 4 24 0,-1 0 49 16,2 2 51-16,-2 3 36 0,1 1 2 0,1 2-46 15,-2-1-95-15,2 2-96 0,1 0-82 16,3-2-58-16,0 2-38 0,1-2-25 0,4 0-17 15,-1-3-10-15,2 2-5 0,4-7-8 16,0 0-2-16,2-4-2 0,3-4-4 16,1-4-1-16,-2-4-4 0,1-1 1 0,-2-6-1 15,-2-1-1-15,-2-5 0 0,-3-4 0 16,-1 0 1-16,-4-1-1 0,0 5 2 0,-2-1 5 15,-2 7 2-15,0 1 2 0,-2 4-1 16,1 5 2-16,-2 4 1 0,1 4-2 16,0 5-2-16,-1 6 1 0,3 2 1 0,-2 2 0 15,4 4-1-15,0 0-2 0,2 1 0 16,3 0-5-16,1-1-11 0,2 0-36 0,4-3-71 15,3-2-172-15,4-5-146 0,3-4-135 16,2-6-199-16,0-4-141 0,0-4-22 16,-2-4 121-16,1-5 120 0,-2-4 125 0</inkml:trace>
          <inkml:trace contextRef="#ctx0" brushRef="#br0" timeOffset="-81701.6731">10382 171 344 0,'-6'1'472'0,"1"5"44"0,-2 4 35 16,-1 4-57-16,-2 7-92 0,2 2-40 15,-1 3-1-15,3 3 27 0,-1-1 19 0,3 2-8 16,1-3-52-16,3-1-60 0,1-2-66 15,3-2-64-15,6-3-49 0,2-4-46 16,8-5-61-16,4-7-104 0,5-5-139 0,6-7-112 16,0-6-73-16,1-6-35 0,0-8-1 15,-2-6 55-15,-4-7 102 0,-2-6 83 0,-3-6 62 16,-5-1 42-16,-3-1 47 0,-3 2 53 15,-2 7 47-15,-2 4 35 0,-3 8 27 16,-1 5 37-16,-1 7 20 0,-1 3-2 0,-3 6 33 16,0 7 84-16,2 4 63 0,-3 9 26 15,2 4 17-15,-1 10 18 0,0 3-24 0,1 5-79 16,0 6-73-16,3 3-54 0,-3 2-50 15,4 2-36-15,-2 3-24 0,1-1-20 16,1 0-11-16,-1-2-7 0,1-1-1 0,-1-3-9 16,0-2-38-16,-1-2-80 0,-3-6-161 15,-1-6-131-15,0-3-119 0,-1-6-196 0,-5-4-147 16,1-7-17-16,-2-2 111 0,1-5 102 15,2-4 102-15</inkml:trace>
          <inkml:trace contextRef="#ctx0" brushRef="#br0" timeOffset="-81479.6604">10852 176 212 0,'11'-4'465'0,"0"2"47"16,0 0 42-16,1 0 44 0,4 4-103 16,-1 1-31-16,3 0 8 0,2 1 19 0,2 3 7 15,0 2-36-15,2 1-90 0,-2-1-97 16,2 5-85-16,0 0-63 0,0 1-48 0,-2 1-32 15,0 0-22-15,-1 0-14 0,-4 1-18 16,-4-2-35-16,0-2-74 0,-4 1-153 16,-2-2-141-16,-1-4-91 0,-4-3-135 0,-2-3-194 15,-2-2-51-15,-1-4 91 0,0-4 105 16,-1-2 75-16,0-3 137 0</inkml:trace>
          <inkml:trace contextRef="#ctx0" brushRef="#br0" timeOffset="-81343.6526">11171 36 23 0,'-3'-12'413'0,"1"2"60"16,-1 1 34-16,1 3 19 0,1 1-140 0,1 0-156 15,-1 1-100-15,1 3-61 0,1 0-51 16,2 0-70-16,1 1-109 0,1 2-157 16,1-1-108-16,2 2-53 0,2 0-13 0,2 0 35 15,2 0 93-15</inkml:trace>
          <inkml:trace contextRef="#ctx0" brushRef="#br0" timeOffset="-81078.6374">11380 155 287 0,'3'20'444'15,"-2"-1"51"-15,1-3 34 0,0 1-81 0,1 1-102 16,1-2-43-16,0-3 14 0,2 1 49 15,1-1 52-15,2-2 27 0,4-1-5 16,2-3-44-16,1 0-81 0,4-5-94 0,-1-2-79 16,0-2-53-16,-2-2-35 0,-2-1-23 15,-2-1-11-15,0-2-1 0,-5 1-1 0,-1 1 2 16,-3 0 1-16,-1-2 1 0,-6 2 0 15,-1 0-7-15,-3 0-4 0,-1 0-4 16,-3 0-4-16,-2 2-5 0,2-1-17 0,0 1-49 16,2-3-131-16,1 0-157 0,3-1-98 15,4-3-82-15,2 1-116 0,4-2-119 0,1 2 1 16,4-2 87-16,4 4 60 0,4 0 67 15,4 2 122-15</inkml:trace>
          <inkml:trace contextRef="#ctx0" brushRef="#br0" timeOffset="-80767.6196">11718 149 117 0,'22'9'395'16,"0"1"73"-16,0 4 48 0,-2-1 8 15,-1 2-35-15,-1 2-9 0,-2 1 3 0,1-1 11 16,-2 2 16-16,-1-2-16 0,-2-2-68 15,-2 0-108-15,-2-2-91 0,-1-2-75 16,-2-2-55-16,-2-2-34 0,0 0-20 0,0-5-14 16,-2-1-9-16,-2-1-9 0,-2-3-25 15,-1-4-52-15,-3-2-101 0,0-1-128 0,0-6-99 16,-1 0-56-16,1 0-12 0,1-1 28 15,1-2 90-15,2 3 121 0,3 0 102 16,2 0 78-16,3 1 56 0,3 1 57 0,6 1 69 16,5 0 64-16,5 3 60 0,5 3 53 15,5 1 42-15,4 4 12 0,4 5-25 0,3 5-36 16,0 3-42-16,2 4-57 0,-3 2-54 15,-3 3-43-15,-3 5-29 0,-5 0-21 0,-6 0-14 16,-5 0-15-16,-7 0-12 0,-4 0-9 16,-7-3-16-16,-4-1-35 0,-2-2-83 0,-5-4-224 15,-3-5-218-15,0-7-295 0,-1-3-150 16,2-4-53-16,2-5 36 0,1-3 198 0,4-7 204 15</inkml:trace>
        </inkml:traceGroup>
        <inkml:traceGroup>
          <inkml:annotationXML>
            <emma:emma xmlns:emma="http://www.w3.org/2003/04/emma" version="1.0">
              <emma:interpretation id="{2C25C96E-B2D9-4AB8-91D0-DF54E8A100CE}" emma:medium="tactile" emma:mode="ink">
                <msink:context xmlns:msink="http://schemas.microsoft.com/ink/2010/main" type="inkWord" rotatedBoundingBox="17327,5638 18285,5637 18286,6221 17328,6222"/>
              </emma:interpretation>
              <emma:one-of disjunction-type="recognition" id="oneOf6">
                <emma:interpretation id="interp6" emma:lang="" emma:confidence="1">
                  <emma:literal/>
                </emma:interpretation>
              </emma:one-of>
            </emma:emma>
          </inkml:annotationXML>
          <inkml:trace contextRef="#ctx0" brushRef="#br0" timeOffset="-80455.6018">13672-115 371 0,'6'-7'491'16,"-1"0"34"-16,1 2 31 0,-1 2-28 15,4 6-129-15,2 4-31 0,1 5 1 0,2 6 23 16,2 6 12-16,2 5-23 0,0 3-69 15,0 7-85-15,1 0-62 0,-1 4-55 16,-1 0-41-16,-2 3-33 0,-1-4-45 0,-2-1-84 16,-2-2-134-16,-1-6-114 0,-1-3-79 15,-3-6-119-15,0-5-196 0,-4-7-49 0,-2-5 63 16,-2-5 75-16,-1-6 57 0,-1-5 112 15</inkml:trace>
          <inkml:trace contextRef="#ctx0" brushRef="#br0" timeOffset="-80113.5821">13762 162 185 0,'-4'-13'454'0,"4"-1"47"15,3 3 26-15,2-1-3 0,3 2-200 16,3 3-134-16,6 1-76 0,2 3-37 16,4 3-12-16,5 3 5 0,2 4 28 0,3 3 39 15,4 5 55-15,2 2 55 0,1 6 43 16,1 2 21-16,-1 1-4 0,-2 3-23 0,-1-2-43 15,1 0-50-15,-4-4-37 0,-1-2-19 16,1 0-16-16,1-7-18 0,0-3-14 16,1-3-10-16,-1-6-21 0,-4-2-22 0,-2-6-15 15,-4-1-8-15,-3-6-4 0,-7-3-4 16,-3-4 0-16,-5-2-2 0,-5-4-4 0,-4 1 0 15,-3-1-1-15,-4 3 2 0,-2 1-1 16,2 2 2-16,-2 4 1 0,0 4 0 16,1 2-1-16,1 3 0 0,0 1 1 0,0 4-2 15,0 2 0-15,0 2 2 0,1 2 0 16,-1 2-26-16,2 0-73 0,1 0-168 0,0 0-127 15,1-2-168-15,-1-3-248 0,2 0-105 16,-2-2 1-16,2 0 131 0,3-3 108 16,2-2 156-16</inkml:trace>
        </inkml:traceGroup>
        <inkml:traceGroup>
          <inkml:annotationXML>
            <emma:emma xmlns:emma="http://www.w3.org/2003/04/emma" version="1.0">
              <emma:interpretation id="{1EF68E1B-2B8C-4D5D-ACF0-F7CF8E53CF76}" emma:medium="tactile" emma:mode="ink">
                <msink:context xmlns:msink="http://schemas.microsoft.com/ink/2010/main" type="inkWord" rotatedBoundingBox="19258,5724 22132,5722 22133,6360 19259,6362"/>
              </emma:interpretation>
              <emma:one-of disjunction-type="recognition" id="oneOf7">
                <emma:interpretation id="interp7" emma:lang="" emma:confidence="1">
                  <emma:literal/>
                </emma:interpretation>
              </emma:one-of>
            </emma:emma>
          </inkml:annotationXML>
          <inkml:trace contextRef="#ctx0" brushRef="#br0" timeOffset="-79567.551">15603 119 90 0,'8'-12'390'0,"3"1"66"16,0-1 43-16,2 2-11 0,1 0-127 16,-2 2-97-16,-1 3-52 0,0 1 11 0,1 4 91 15,-1 4 91-15,0 6 67 0,-1 4 38 16,1 4 6-16,-4 8-48 0,1 2-112 0,-2 2-99 15,-2 4-70-15,-3 0-47 0,-2 0-33 16,-3 0-20-16,-2 0-20 0,-3-3-13 16,-2-3-14-16,0-3-8 0,-2-5-6 0,1-2-4 15,1-7-2-15,0-4-6 0,1-5-7 16,2-6-12-16,2-8-15 0,5-4-17 0,2-7-14 15,6-7-14-15,3-6-8 0,5-4-3 16,2-5 4-16,0 0 9 0,5-3 7 16,2 6 14-16,-1 1 12 0,2 5 10 0,1 3 7 15,0 6 6-15,0 5 5 0,0 4 1 16,-1 6 1-16,-1 5 6 0,0 4 10 0,1 6 11 15,1 7 10-15,0 5 7 0,2 8 9 16,-1 4 4-16,1 7-3 0,-1 6-7 16,-1 1-6-16,-1 4-7 0,-1-1-7 0,-1 1-7 15,-1-1-5-15,0-3-12 0,-3 0-21 16,-1-5-37-16,-1-4-82 0,-2-5-180 0,-3-6-172 15,-2-7-183-15,-5-8-241 0,-5-6-102 16,-3-4 4-16,-5-6 142 0,-6-8 149 0,-5-2 179 16</inkml:trace>
          <inkml:trace contextRef="#ctx0" brushRef="#br0" timeOffset="-79413.542">15942 249 1 0,'-9'-1'408'16,"2"0"60"-16,5-1 38 0,2 0 22 15,5 1-125-15,6-2-158 0,6 1-103 0,5 0-57 16,5-2-36-16,5 1-26 0,6 0-27 15,6-4-71-15,4 1-144 0,2-3-158 16,1 2-84-16,1-3-40 0,2-2-7 0,-2 1 50 16</inkml:trace>
          <inkml:trace contextRef="#ctx0" brushRef="#br0" timeOffset="-79019.5197">16844 167 195 0,'-6'-16'394'0,"3"1"42"0,3 5 37 16,2 3-45-16,2 1-121 0,4 6-94 0,3 6-56 15,4 1-30-15,5 6-24 0,0 2-22 16,5 5-7-16,2 3-6 0,5 2 3 16,2 0 10-16,2 1 14 0,4 1 7 0,1 0-3 15,3-3-1-15,-1 0-8 0,-2-3-24 16,-5-2-59-16,-4-3-66 0,-5-4-46 0,-4-4-52 15,-3-6-88-15,-4-2-119 0,-5-7-131 16,-3-4-39-16,-3-4-11 0,-4-5 20 16,-4-3 72-16</inkml:trace>
          <inkml:trace contextRef="#ctx0" brushRef="#br0" timeOffset="-79203.5301">16851 32 21 0,'8'0'342'16,"-3"3"68"-16,-1 0 56 0,1 5-3 16,-3 2-83-16,1 2-76 0,0 7-42 0,0 3 7 15,-1 2 44-15,2 4 57 0,2 1 54 16,-2 6 33-16,2-3-2 0,-2 1-50 0,1 1-87 15,1-1-87-15,1-4-73 0,1 3-53 16,0-4-39-16,0-1-24 0,1-3-22 16,-4-3-37-16,1-3-54 0,-2-4-139 0,-2-5-163 15,0-6-99-15,-1-4-103 0,-1-5-130 16,-3-4-131-16,-2-7 35 0,-2-4 108 0,-1-3 71 15,-2-6 95-15</inkml:trace>
          <inkml:trace contextRef="#ctx0" brushRef="#br0" timeOffset="-78847.5098">17328 116 263 0,'-9'-9'376'0,"3"3"35"16,1 1 29-16,1 2-69 0,3 6-98 16,1-1-67-16,1 5-38 0,3 1-27 0,1 6-37 15,3 1-35-15,0 5-22 0,2 2-17 16,1 0-12-16,0 3-9 0,1 1-4 0,0 0-4 15,1-1-1-15,-1 0-1 0,2-1-3 16,0-3-10-16,-1-3-58 0,1-2-137 16,1-6-165-16,-1-3-88 0,0-5-44 0,1-3-14 15,1-4 46-15</inkml:trace>
          <inkml:trace contextRef="#ctx0" brushRef="#br0" timeOffset="-78605.4959">17791 40 35 0,'8'-5'420'0,"-2"2"57"16,-1 3 35-16,2 2 26 0,-1 2-125 15,1 5-127-15,1 2-32 0,-1 6 22 16,1 1 31-16,-1 8 52 0,3 2 40 0,1 5 21 16,1 1-30-16,2 5-54 0,-1 1-51 15,3 0-69-15,-4 0-63 0,2-3-57 0,-3-1-40 16,-2-3-23-16,1-4-15 0,-3-3-11 15,-2-5-11-15,-1-5-25 0,-2-5-71 16,-2-7-162-16,-3-5-138 0,-1-7-79 0,-3-7-96 16,-1-6-153-16,-3-6-100 0,-2-4 71 15,-2-7 89-15,0-5 59 0,0-2 85 0</inkml:trace>
          <inkml:trace contextRef="#ctx0" brushRef="#br0" timeOffset="-78441.4864">17852 80 82 0,'4'2'392'16,"4"6"69"-16,3 5 46 0,3 5-12 15,4 3-103-15,1 5-74 0,3 6-45 0,0-3 2 16,3 4 10-16,-1-1 19 0,3-1 17 15,0-2-9-15,1 0-35 0,-1-4-60 0,-1-3-55 16,-2-2-83-16,-4-7-152 0,-2-1-152 16,-1-8-112-16,-5-6-198 0,-1-5-198 0,-3-6-72 15,-2-4 48-15,-4-5 91 0,1-6 78 16,-6-4 180-16</inkml:trace>
          <inkml:trace contextRef="#ctx0" brushRef="#br0" timeOffset="-78259.4761">18222-4 35 0,'-2'-10'427'15,"-1"4"62"-15,3 2 35 0,0 3 37 16,3 1-67-16,3 5-42 0,1 2 18 15,2 6 36-15,4 4 26 0,2 4 0 0,3 5-59 16,2 6-113-16,1 3-117 0,1 2-90 16,1 4-58-16,-1 2-36 0,-1-2-27 0,-2 0-26 15,-2-1-51-15,-5-2-160 0,-4-1-187 16,-4-3-250-16,-4-6-237 0,-2-3-117 0,-4-5-24 15,1-7 120-15,-1-3 164 0,2-7 237 16</inkml:trace>
        </inkml:traceGroup>
      </inkml:traceGroup>
    </inkml:traceGroup>
    <inkml:traceGroup>
      <inkml:annotationXML>
        <emma:emma xmlns:emma="http://www.w3.org/2003/04/emma" version="1.0">
          <emma:interpretation id="{376507DF-AE04-4CC9-B06C-B26B444759CC}" emma:medium="tactile" emma:mode="ink">
            <msink:context xmlns:msink="http://schemas.microsoft.com/ink/2010/main" type="paragraph" rotatedBoundingBox="10122,7557 21751,7478 21760,8793 10131,8871" alignmentLevel="4"/>
          </emma:interpretation>
        </emma:emma>
      </inkml:annotationXML>
      <inkml:traceGroup>
        <inkml:annotationXML>
          <emma:emma xmlns:emma="http://www.w3.org/2003/04/emma" version="1.0">
            <emma:interpretation id="{5EA8FEA3-F7E9-4BA8-85B8-6C0267DD4193}" emma:medium="tactile" emma:mode="ink">
              <msink:context xmlns:msink="http://schemas.microsoft.com/ink/2010/main" type="line" rotatedBoundingBox="10122,7557 21751,7478 21760,8793 10131,8871"/>
            </emma:interpretation>
          </emma:emma>
        </inkml:annotationXML>
        <inkml:traceGroup>
          <inkml:annotationXML>
            <emma:emma xmlns:emma="http://www.w3.org/2003/04/emma" version="1.0">
              <emma:interpretation id="{C47C78B2-C82C-439C-B95C-05AE90E79786}" emma:medium="tactile" emma:mode="ink">
                <msink:context xmlns:msink="http://schemas.microsoft.com/ink/2010/main" type="inkWord" rotatedBoundingBox="10123,7622 11623,7611 11632,8861 10131,8871"/>
              </emma:interpretation>
              <emma:one-of disjunction-type="recognition" id="oneOf8">
                <emma:interpretation id="interp8" emma:lang="" emma:confidence="1">
                  <emma:literal>by</emma:literal>
                </emma:interpretation>
                <emma:interpretation id="interp9" emma:lang="" emma:confidence="0">
                  <emma:literal>b2</emma:literal>
                </emma:interpretation>
                <emma:interpretation id="interp10" emma:lang="" emma:confidence="0">
                  <emma:literal>bf</emma:literal>
                </emma:interpretation>
                <emma:interpretation id="interp11" emma:lang="" emma:confidence="0">
                  <emma:literal>Loy</emma:literal>
                </emma:interpretation>
                <emma:interpretation id="interp12" emma:lang="" emma:confidence="0">
                  <emma:literal>boy</emma:literal>
                </emma:interpretation>
              </emma:one-of>
            </emma:emma>
          </inkml:annotationXML>
          <inkml:trace contextRef="#ctx0" brushRef="#br0" timeOffset="-77220.4165">6479 1918 212 0,'-4'-18'476'0,"2"2"53"0,1 3 58 15,-2 2 66-15,2 4-181 0,0 1-57 16,1 6 13-16,1 2 32 0,3 4 8 0,2 5-24 15,-1 4-40-15,2 5-69 0,1 1-85 16,2 3-80-16,-1 3-61 0,2 1-44 0,0 1-25 16,0 0-17-16,-1 3-7 0,0-3-5 15,-2 1-5-15,0-2-1 0,-1-2-3 0,0-1-2 16,-3-1-7-16,2-4-11 0,-2-3-10 15,0-3-12-15,-3-1-12 0,2-6-4 16,0-2-3-16,-1-4 0 0,3-3 3 0,0-5 5 16,2-1 9-16,1-5 1 0,3 0 8 15,2-2 7-15,0-3 7 0,2 3 5 0,2 0 3 16,2 4 3-16,1-1-1 0,3 9 1 15,0 0 3-15,3 6 2 0,1 3 1 16,-1 3 5-16,-2 2 3 0,0 4 7 0,-4 2 4 16,-3 2 4-16,-7 3 5 0,-4-2-2 15,-6 2-1-15,-5-3-6 0,-6 1-7 0,-4-3-20 16,-4-2-44-16,-5-2-111 0,-1-3-142 15,1-4-104-15,-2-5-63 0,4-5-68 16,2-3-118-16,2-5-66 0,3-4 47 0,4-4 55 16,4-3 38-16,5 0 69 0</inkml:trace>
          <inkml:trace contextRef="#ctx0" brushRef="#br0" timeOffset="-76789.3921">7124 2146 90 0,'19'4'420'15,"-1"2"57"-15,-3 0 36 0,-1 0 26 16,-3 1-170-16,0 2-113 0,-1 0-41 0,-1-1 28 15,-1 2 55-15,2-2 55 0,1 0 34 16,-1-2 14-16,-1 0-23 0,4-3-72 16,-1-3-83-16,3 0-74 0,3-3-57 0,1-3-39 15,5-2-23-15,-2 0-12 0,1-4-9 16,-1 2-4-16,0-1-4 0,-3 1-2 0,-1 3-2 15,-3 2-3-15,0 1-1 0,-2 8 2 16,1 3 4-16,-1 11 14 0,1 7 23 16,0 7 17-16,1 8 12 0,0 9 14 0,-1 4 7 15,0 6-5-15,-2 3-20 0,0 3-9 16,-1 2-5-16,0 0-17 0,-1 0-9 0,-3-4-7 15,-4-4 0-15,-6-6-8 0,-5-6-2 16,-5-10 0-16,-5-9-4 0,-4-8-8 0,-4-11-7 16,-3-9-10-16,-2-9-11 0,-2-13-4 15,0-10-1-15,1-8 6 0,2-8 8 0,6-1 11 16,5-2 12-16,5 0 6 0,8 2 5 15,4 1 0-15,8 5 0 0,5 3-2 16,8 6-4-16,7 4-2 0,6 4-3 0,6 6-12 16,5 3-53-16,1 4-133 0,3 3-155 15,1 4-103-15,0 1-179 0,-3 2-209 0,-2 2-65 16,-5 0 71-16,-2 1 123 0,-1 1 86 15,-7-1 172-15</inkml:trace>
        </inkml:traceGroup>
        <inkml:traceGroup>
          <inkml:annotationXML>
            <emma:emma xmlns:emma="http://www.w3.org/2003/04/emma" version="1.0">
              <emma:interpretation id="{CC6EBDDF-0F51-4793-8B25-C667394D43DE}" emma:medium="tactile" emma:mode="ink">
                <msink:context xmlns:msink="http://schemas.microsoft.com/ink/2010/main" type="inkWord" rotatedBoundingBox="13202,7581 16351,7560 16357,8449 13208,8470">
                  <msink:destinationLink direction="with" ref="{C052AB26-7CAB-4A3D-8129-16FFCE66E621}"/>
                </msink:context>
              </emma:interpretation>
              <emma:one-of disjunction-type="recognition" id="oneOf9">
                <emma:interpretation id="interp13" emma:lang="" emma:confidence="1">
                  <emma:literal>J.M.</emma:literal>
                </emma:interpretation>
                <emma:interpretation id="interp14" emma:lang="" emma:confidence="1">
                  <emma:literal>J. M.</emma:literal>
                </emma:interpretation>
                <emma:interpretation id="interp15" emma:lang="" emma:confidence="0">
                  <emma:literal>J M.</emma:literal>
                </emma:interpretation>
                <emma:interpretation id="interp16" emma:lang="" emma:confidence="0">
                  <emma:literal>T. M.</emma:literal>
                </emma:interpretation>
                <emma:interpretation id="interp17" emma:lang="" emma:confidence="0">
                  <emma:literal>JR. M.</emma:literal>
                </emma:interpretation>
              </emma:one-of>
            </emma:emma>
          </inkml:annotationXML>
          <inkml:trace contextRef="#ctx0" brushRef="#br0" timeOffset="-76122.3539">9966 1992 91 0,'-5'-6'447'0,"-1"1"54"0,1 0 41 15,-1 0 62-15,2 1-82 0,0 0-72 16,1 4-26-16,1-4 0 0,-1 2 0 0,2 1-37 15,-1 1-79-15,2 1-59 0,2 1-35 16,2 5-25-16,1 0-15 0,2 5-10 0,1 1-3 16,2 5-21-16,0 0-28 0,-1 4-20 15,1 3-9-15,-1 2-3 0,1 5-6 0,0 2-5 16,-1 0-5-16,1 2-5 0,-2-1-13 15,0 3-9-15,1-4-8 0,-1 3-4 16,-3-4-2-16,1 0-2 0,-2-3-3 0,2 2-2 16,-4-3-3-16,0-3-2 0,-1-3-4 15,-1 0 1-15,-1-3 0 0,-1-4-1 0,1-2 5 16,-2-4-2-16,-1-2 1 0,-4-3 0 15,-5-3-1-15,-4-5-3 0,-5-2-3 0,-6-5 0 16,-2-1 0-16,-5-3-2 0,0-1-2 16,-2-1 2-16,-2 0-2 0,2 0-1 0,1 0 0 15,0 1-4-15,5-1-4 0,2 3-12 16,3 2-12-16,2 0-21 0,5 1-36 0,4 0-60 15,3 2-127-15,6-1-201 0,6-2-159 16,7 1-248-16,4-3-134 0,5-1-29 16,2-1 84-16,6-1 186 0,0 0 160 0</inkml:trace>
          <inkml:trace contextRef="#ctx0" brushRef="#br0" timeOffset="-75816.3364">9584 1924 55 0,'-5'-2'440'0,"-1"2"59"0,2-1 46 15,0 0 58-15,2-1-92 0,2-1-132 0,3 0-57 16,3-1-15-16,3-3-5 0,5 1-18 15,5 0-37-15,7-4-39 0,5 1-40 0,6-1-39 16,4 1-43-16,2-1-41 0,2 2-87 16,1 0-132-16,-1 2-96 0,0 1-131 15,-1-1-250-15,-1 3-130 0,-2 1-9 0,-4 4 82 16,0 1 70-16,-1 4 117 0</inkml:trace>
          <inkml:trace contextRef="#ctx0" brushRef="#br0" timeOffset="-75644.3266">10790 2492 143 0,'6'20'459'0,"-4"-3"45"0,3-1 26 0,-3-5 18 15,1-2-204-15,1-3-163 0,0-3-132 16,0 0-183-16,2-3-200 0,-2-4-108 0,2-1-56 15,0-1-25-15,3-3 31 0</inkml:trace>
          <inkml:trace contextRef="#ctx0" brushRef="#br0" timeOffset="-74675.2712">11307 1925 125 0,'3'-4'433'0,"0"-1"56"16,1 1 33-16,0-2 5 0,-1 2-124 15,-1 0-85-15,0 2-22 0,1 0 22 0,-3 0 29 16,1 1 19-16,0 1 5 0,1 3-7 15,0 1-27-15,1 6-42 0,0 3-35 0,2 3-30 16,0 3-35-16,0 5-34 0,-1 3-29 16,2 6-23-16,-1 0-14 0,1 2-9 15,-2 4-9-15,1-1-11 0,1 1-9 0,-2-1-12 16,1-3-8-16,0 1-11 0,-3-4-6 15,2-3-4-15,-1-4-5 0,0-4-1 0,0-3-2 16,-2-2 1-16,0-6 0 0,-1 0 2 16,0-4-1-16,0-5 1 0,-1-2-1 15,-2-5-3-15,-1-4-2 0,-1-4-4 0,-2-5-2 16,-1-2-5-16,-1-3-1 0,1-3-1 15,-2-1-4-15,2-2 0 0,1 0 1 0,2 1-2 16,-1-3 2-16,2 3 0 0,1-1 1 16,2-1 2-16,1 4 1 0,1-1 0 15,2 0 2-15,3 2 0 0,-2 1-1 0,1 2 1 16,1 3 0-16,1 0 1 0,-2 5 0 15,2 1 0-15,-1 1 2 0,-2 3-3 0,0 3 0 16,0 2 1-16,1 4 0 0,2 2 1 16,0 5 0-16,3 3 1 0,-1 3 2 15,2 4 0-15,2 3 3 0,2 3 1 0,0 1-1 16,3 1 2-16,1 0 0 0,2-1-2 15,-1-1 1-15,1 0-1 0,0-5 1 0,-1-5-3 16,1 0 0-16,1-7-2 0,0-5-5 16,1-4-3-16,-1-6-4 0,2-3 1 0,-2-4-1 15,-2-4 2-15,0-3 1 0,-1-2 3 16,-1-2 3-16,-3 0-1 0,0 2 1 0,-3 4 1 15,-2 2 2-15,-2 4-3 0,-1 5-1 16,-1 5 0-16,1 4 2 0,-1 7 2 16,1 6 1-16,2 5 3 0,0 4 4 0,2 5 2 15,-1 4 0-15,2 0-3 0,-1 5-1 0,2-1-2 16,-1 1-7-16,0 1-23 0,-1-1-51 15,3-1-118-15,-2-5-220 0,5-3-184 16,-1-4-250-16,1-5-158 0,1-2-45 0,0-5 67 16,1-3 194-16,2-2 170 0</inkml:trace>
          <inkml:trace contextRef="#ctx0" brushRef="#br0" timeOffset="-74509.2617">12609 2472 135 0,'7'9'476'0,"-3"0"63"0,1-2 57 0,-3-2 82 16,0 0-134-16,-1 0-138 0,2-1-86 15,-2-1-57-15,1 0-97 0,-1-2-165 0,2-1-126 16,-1 0-192-16,1-4-234 0,3 1-121 16,1-3-19-16,5-2 48 0,2 0 43 0,2-2 149 15</inkml:trace>
        </inkml:traceGroup>
        <inkml:traceGroup>
          <inkml:annotationXML>
            <emma:emma xmlns:emma="http://www.w3.org/2003/04/emma" version="1.0">
              <emma:interpretation id="{02A5575B-E940-45D4-9B99-869C608F05E7}" emma:medium="tactile" emma:mode="ink">
                <msink:context xmlns:msink="http://schemas.microsoft.com/ink/2010/main" type="inkWord" rotatedBoundingBox="17211,7509 21751,7478 21757,8314 17217,8344">
                  <msink:destinationLink direction="with" ref="{C052AB26-7CAB-4A3D-8129-16FFCE66E621}"/>
                </msink:context>
              </emma:interpretation>
              <emma:one-of disjunction-type="recognition" id="oneOf10">
                <emma:interpretation id="interp18" emma:lang="" emma:confidence="0">
                  <emma:literal>Zurada</emma:literal>
                </emma:interpretation>
                <emma:interpretation id="interp19" emma:lang="" emma:confidence="0">
                  <emma:literal>Z urada</emma:literal>
                </emma:interpretation>
                <emma:interpretation id="interp20" emma:lang="" emma:confidence="0">
                  <emma:literal>Z urged a</emma:literal>
                </emma:interpretation>
                <emma:interpretation id="interp21" emma:lang="" emma:confidence="0">
                  <emma:literal>Z wrada</emma:literal>
                </emma:interpretation>
                <emma:interpretation id="interp22" emma:lang="" emma:confidence="0">
                  <emma:literal>Z urad a</emma:literal>
                </emma:interpretation>
              </emma:one-of>
            </emma:emma>
          </inkml:annotationXML>
          <inkml:trace contextRef="#ctx0" brushRef="#br0" timeOffset="-73596.2095">13567 1973 84 0,'-5'0'442'0,"3"-2"55"0,0 1 35 16,1 0 36-16,1-2-136 0,0 2-110 0,3-1-30 16,4-2 30-16,4 0 43 0,5-1 33 15,7-2 16-15,6 0-11 0,10-1-37 16,6-1-68-16,8-2-63 0,2 1-65 0,4 1-53 15,1-4-40-15,-2 3-29 0,-2 1-17 16,-5 1-11-16,-4 0-8 0,-4 4-3 0,-8-2-3 16,-6 5-2-16,-4-1-4 0,-7 2 4 15,-4 2 2-15,-5 2 1 0,-6 2 6 0,-6 4 2 16,-4 3 4-16,-4 2-3 0,-5 2-3 15,-3 4-3-15,-2 3-4 0,-2 1 0 0,-4 2-4 16,0 5 1-16,-2 1-1 0,-1 2 2 16,-2 3-1-16,-1-1-2 0,0 0 0 0,-1-1 2 15,1-1-1-15,0-1-3 0,4-2 1 16,1-1 1-16,2-6 0 0,6 1-1 15,2-4 3-15,4-5 1 0,3-3 0 0,4-2 3 16,4-4 1-16,6-2 4 0,5-1 3 16,8-2 1-16,6-3-1 0,6-3-1 15,7 1-3-15,2-2-6 0,3-1-3 0,2 0-2 16,4 2 1-16,-2-3 0 0,0 2 0 15,-2 0 1-15,-2 1-1 0,-3 0-1 0,-2 2-2 16,-5-1-4-16,-5 2-3 16,-3-1-5-16,-3-1-2 0,-2 2-6 0,-5 0-8 0,-2 0-14 15,-2 0-19-15,-1 0-31 0,0 0-64 16,-2-1-147-16,1-3-133 0,0 1-86 15,0-2-158-15,-1-3-171 0,1 0-41 0,-1 0 95 16,4 0 110-16,0 0 86 0,2 0 174 16</inkml:trace>
          <inkml:trace contextRef="#ctx0" brushRef="#br0" timeOffset="-72929.1713">14770 2142 217 0,'-1'-2'409'0,"1"2"61"16,0-3 23-16,-2-1-59 0,2 3-98 15,-1-1-84-15,-1 2-58 0,0 0-34 0,0 0-13 16,1 0-8-16,-2 0 12 0,2 2 52 16,-2 3 53-16,0 0 41 0,1 3 32 15,-4 1 30-15,2 4-1 0,-2-1-53 0,1 3-63 16,2 1-59-16,2 2-53 0,-1 1-41 15,4-1-30-15,1 2-22 0,1 0-14 0,4-1-10 16,0 0-5-16,3-2-1 0,2-1-2 16,3-2 0-16,2 0-1 0,3-3 0 0,1-2-1 15,1-2-3-15,-1-3-1 0,0-2-1 16,-3-2 0-16,0-3 0 0,-2-3 2 15,-2-2 2-15,-1-4 0 0,-2-1-1 0,-1-2-1 16,0-5 4-16,-3 0 0 0,1-2 4 16,-2-1 6-16,-1 1 6 0,-1 2 6 0,-3 2 5 15,2 3 4-15,-1 4-1 0,-1 0-5 16,0 3-4-16,-2 4-6 0,2-2-7 15,-2 4-6-15,1 2-3 0,0 2-2 0,1 4 1 16,-1 4 2-16,2 1 4 0,0 2 3 16,1 4 3-16,-1 3-3 0,1-3 1 15,0 4-1-15,0-1-6 0,1 0-1 0,1 2-2 16,-2-5-2-16,3 0-11 0,-2 0-19 15,4-4-30-15,-2 0-52 0,1-3-118 0,1-4-168 16,2-5-110-16,0-1-167 0,0-5-195 16,2-5-68-16,1-2 53 0,-1-2 139 0,1-4 102 15,-3 0 173-15</inkml:trace>
          <inkml:trace contextRef="#ctx0" brushRef="#br0" timeOffset="-72585.1516">15349 2120 177 0,'3'0'443'0,"1"-2"54"0,1 1 32 16,2 2-6-16,3 1-113 0,-1 1-33 15,2 1 21-15,3 2 48 0,0 4 46 16,1 0 20-16,-1 4-30 0,-1 0-79 0,3 0-93 16,-3 2-90-16,1 0-71 0,-2 3-46 15,-1 1-30-15,-1-2-20 0,-2 1-14 0,-1 1-8 16,-3-1-6-16,-1 1-7 0,-2-2-6 15,-1 1-4-15,-1-2 1 0,-2-3 0 16,1-1-2-16,-1-1 0 0,-1-3 6 0,1-3 3 16,-1-2 4-16,0-1-2 0,0-3 1 15,-2-3 0-15,1-3-5 0,-1-2-3 0,1-5-5 16,2-1-2-16,0-6-3 0,3 1-4 15,1-3-4-15,4-2-6 0,-1 0-3 0,3 0-4 16,1 2-3-16,0 0-1 0,2 5-2 16,1-2-3-16,0 3-8 0,0 3-16 0,-2 1-22 15,2 2-41-15,0 0-79 0,0 3-147 16,3 1-120-16,0-2-76 0,2 0-130 15,1 2-170-15,1 0-28 0,1 2 93 0,2-1 100 16,1 2 79-16,1-1 149 0</inkml:trace>
          <inkml:trace contextRef="#ctx0" brushRef="#br0" timeOffset="-72025.1196">16302 2146 178 0,'5'0'386'15,"1"-3"61"-15,-2 0 25 0,0 3-44 0,0-3-86 16,-1-1-81-16,-2 1-52 0,1 0-12 15,-2 0 26-15,1-1 59 0,-1 2 57 16,-1-2 45-16,-1 2 11 0,0-2-15 0,-1 3-46 16,-3-2-68-16,1 1-70 0,-2 2-55 15,-4 0-41-15,-3 1-23 0,-4 3-18 0,-2 1-14 16,-2 1-5-16,-3 2-5 0,-1 2-4 15,0 1-8-15,-2 4-7 0,2-2-4 16,1 3-5-16,2 1-2 0,4 0-1 0,2 0 1 16,5 0-3-16,4-1-1 0,3-1-2 15,7-1 0-15,3-1-3 0,5-3-3 16,6-2-1-16,5-2-1 0,4-2-4 0,2-1 2 15,2-3-1-15,-1-2 0 0,-1-2 4 16,-1-2 1-16,-2 0 2 0,-2-1 3 0,-2-2 2 16,-3-1 6-16,-3 1 5 0,-2 2 12 15,-2-3 11-15,-2 2 14 0,-3 1 12 0,-1 0 8 16,1 3 3-16,-3-2-6 0,0 4-7 15,-1 0-14-15,2 0-13 0,-3 1-11 16,1 2-11-16,1 1-4 0,-2 5-4 0,2 0 1 16,0 6-2-16,0-1-2 0,1 4-3 0,0 1-7 15,2 0-16-15,0 2-18 0,-1-1-34 16,1 0-48-16,1 0-64 0,2-2-125 15,-1-1-128-15,4-3-75 0,0-2-98 0,1 0-184 16,2-5-58-16,0 0 64 0,-2-4 106 16,3-1 76-16,0-4 119 0</inkml:trace>
          <inkml:trace contextRef="#ctx0" brushRef="#br0" timeOffset="-71446.0864">16899 2246 233 0,'4'-4'428'16,"1"0"47"-16,1-1 34 0,-3 0-57 16,1 0-140-16,-2 0-108 0,1 1-57 0,-1-2-19 15,-1 2 7-15,0 1 41 0,-1-3 74 16,0 2 65-16,0 0 44 0,-1-2 24 15,0 2 3-15,-4-1-31 0,1 1-64 0,-1-1-61 16,-3 1-52-16,-2 1-41 0,-1-1-37 16,-3 2-26-16,0 0-17 0,-2 2-9 0,-1 2-5 15,-2 0-4-15,0 3-1 0,-2 4-5 0,2 0-3 16,-2 5-3-16,1 1-3 0,0 3 0 15,3 0-5-15,0 4-4 0,5-4-3 16,1 3-2-16,2-1-3 0,5-1-2 0,2-1-1 16,3-1 1-16,3-2-1 0,4-4 1 15,5-1 2-15,5-5 1 0,5-4 0 16,5-2-3-16,3-8-3 0,4-2-3 0,-2-5-3 15,0-2-4-15,-5-8 0 0,0-3 1 16,-6-3 4-16,-1-4-1 0,-5-4 2 0,-1-3 2 16,-4-4 0-16,-1 0 4 0,-3-1 5 0,-3 1 9 15,-1 4 8-15,-2 3 8 16,-2 5 8-16,-1 5 7 0,-1 3 4 0,1 5-3 15,-1 5-7-15,2 2-9 0,-2 4-12 0,1 2-8 16,1 4-8-16,0 3-6 0,-1 5-3 16,0 4 0-16,2 5 3 0,0 7 0 0,0 4 0 15,2 5 1-15,1 4 1 0,0 4 5 16,1 3-2-16,0 4-2 0,2-1-1 15,-1 3-7-15,1-2-10 0,0 2-25 0,3-1-28 16,-2-2-50-16,2-3-83 0,1-2-165 16,2-4-141-16,3-6-96 0,2-3-167 0,1-4-148 15,0-7-20-15,1-1 113 0,3-6 125 16,0-2 98-16,1-4 190 0</inkml:trace>
          <inkml:trace contextRef="#ctx0" brushRef="#br0" timeOffset="-70899.0552">17688 2214 37 0,'4'-3'359'15,"2"-1"64"-15,-2-2 53 0,0 3-15 16,0 0-88-16,-1-1-101 0,1-3-76 0,-1 2-55 16,1 1-34-16,0-2-8 0,-1 1 12 15,-1-1 41-15,0 1 65 0,-1-1 66 16,1 1 57-16,0 0 42 0,-2-2 19 0,0 3-19 15,0-2-48-15,-1 3-57 0,-2-2-63 16,0 0-58-16,-2 1-44 0,-1 0-33 0,0 1-23 16,-4 2-14-16,-1-2-11 0,-2 3-6 15,-4 3-9-15,-3-1-3 0,0 4-3 16,-2 4-3-16,-2 0 0 0,1 4 0 0,0 2-2 15,1 3 0-15,0 0-2 0,2 4-1 16,2 1-2-16,3 0 0 0,4-2 0 0,3 1 0 16,4-3-1-16,3-1 4 0,5-3-1 15,5-3 2-15,6-3 0 0,6-5 0 16,5-3-3-16,6-3-2 0,2-4 1 0,1-2-5 15,0-4 2-15,-3-2 0 0,-2-2 2 16,-1-1 0-16,-3-1 1 0,-4-1 3 0,-2 1-5 16,-4 1 6-16,-1 2 10 0,-4 2 9 15,-3 2 7-15,1 4 5 0,-5 0 7 16,1 2-4-16,-2 1-10 0,0 3-9 0,-2 2-12 15,1 3-4-15,0 5-2 0,2 4-4 16,1 3-9-16,3 4-16 0,1 3-36 0,4 2-81 16,3 0-199-16,4 2-154 0,-1-2-224 15,1 0-210-15,2-1-81 0,2-2 14 0,1 0 165 16,2-3 138-16,1 2 223 0</inkml:trace>
        </inkml:traceGroup>
      </inkml:traceGroup>
    </inkml:traceGroup>
    <inkml:traceGroup>
      <inkml:annotationXML>
        <emma:emma xmlns:emma="http://www.w3.org/2003/04/emma" version="1.0">
          <emma:interpretation id="{5898A954-89BC-4A1B-A05A-0C6B64B53691}" emma:medium="tactile" emma:mode="ink">
            <msink:context xmlns:msink="http://schemas.microsoft.com/ink/2010/main" type="paragraph" rotatedBoundingBox="3730,10012 7717,9719 7785,10647 3798,10941" alignmentLevel="1"/>
          </emma:interpretation>
        </emma:emma>
      </inkml:annotationXML>
      <inkml:traceGroup>
        <inkml:annotationXML>
          <emma:emma xmlns:emma="http://www.w3.org/2003/04/emma" version="1.0">
            <emma:interpretation id="{7265E264-47B8-492D-9C13-33D8214AE6CC}" emma:medium="tactile" emma:mode="ink">
              <msink:context xmlns:msink="http://schemas.microsoft.com/ink/2010/main" type="line" rotatedBoundingBox="3730,10012 7717,9719 7785,10647 3798,10941">
                <msink:destinationLink direction="with" ref="{51F119BC-A6AF-4067-8649-687B05787865}"/>
              </msink:context>
            </emma:interpretation>
          </emma:emma>
        </inkml:annotationXML>
        <inkml:traceGroup>
          <inkml:annotationXML>
            <emma:emma xmlns:emma="http://www.w3.org/2003/04/emma" version="1.0">
              <emma:interpretation id="{0D1C3708-DB9B-4EE1-A9B0-A3AFAC0D7FFE}" emma:medium="tactile" emma:mode="ink">
                <msink:context xmlns:msink="http://schemas.microsoft.com/ink/2010/main" type="inkWord" rotatedBoundingBox="3731,10029 6774,9806 6822,10465 3780,10689">
                  <msink:destinationLink direction="with" ref="{885B3216-0B7A-4496-A9FE-A120838281AB}"/>
                  <msink:destinationLink direction="with" ref="{F25E661A-06A2-4D82-B4CB-AEBA88F5D016}"/>
                  <msink:destinationLink direction="with" ref="{DF681330-546C-488F-A37C-01D770D90143}"/>
                </msink:context>
              </emma:interpretation>
              <emma:one-of disjunction-type="recognition" id="oneOf11">
                <emma:interpretation id="interp23" emma:lang="" emma:confidence="1">
                  <emma:literal/>
                </emma:interpretation>
              </emma:one-of>
            </emma:emma>
          </inkml:annotationXML>
          <inkml:trace contextRef="#ctx0" brushRef="#br0" timeOffset="-67847.8807">208 4632 70 0,'-3'-11'438'0,"-1"5"56"0,0-4 44 16,1 0 73-16,-1 4-46 0,2 0-41 15,-3 1 3-15,1 3 11 0,0-1 4 0,-1 3-40 16,-1 5-94-16,-1 0-105 0,-1 5-84 15,0 2-55-15,0 4-34 0,-1 2-25 0,4 2-20 16,-1 1-14-16,4 0-12 0,2 2-10 16,1-1-6-16,4 0-6 0,2-2-6 0,6 2-6 15,2-2-5-15,5-4-4 0,5-2-4 16,4-5-5-16,5-3-2 0,4-5-2 15,3-5 1-15,0-3-2 0,0-3 1 0,-2-6-1 16,-3-2-1-16,-5-2 0 0,-3-3-1 16,-4-2 0-16,-3-7 0 0,-6 1 0 0,-2-3-1 15,-7 2-1-15,0 2-1 0,-3 3-1 16,-2 4 0-16,-2 6-1 0,-1 1 1 15,-2 4-1-15,-1 2 1 0,-1 4 1 0,-1 2-3 16,-1 3-3-16,0 1-11 0,0 4-22 16,1-1-40-16,1 3-67 0,1-2-145 15,3 3-176-15,4-1-104 0,0-2-119 0,3 1-179 16,0-3-75-16,1 1 70 0,0-2 142 15,3-2 93-15,-1 0 132 0</inkml:trace>
          <inkml:trace contextRef="#ctx0" brushRef="#br0" timeOffset="-67413.8558">848 4467 205 0,'7'6'453'0,"-2"0"51"0,2-2 35 15,-2 2 35-15,2 0-70 0,2 2-5 16,0 0 29-16,-1 0 24 0,2 2 10 0,0 1-35 15,-1 2-109-15,0-2-120 0,0 3-98 16,-2-3-65-16,-1 3-40 0,-1-2-26 0,-1 0-17 16,0 0-9-16,-1-1-7 0,-2 1-8 15,1-2-3-15,-2 2-6 0,0-2-5 0,0-3-3 16,-2 1-3-16,2-2-1 0,-1-1-2 15,0-1 1-15,1-1 1 0,-2-3-1 0,1 0-1 16,1-6-5-16,-3-1-4 0,0-4-7 16,2-6-3-16,-2-3-5 0,1-3-7 0,-1-3 0 15,1-3 0-15,1 1 1 0,1-1-2 16,0 0 2-16,3 5 5 0,1 2 1 15,1 3 4-15,1 4 3 0,4 4 4 0,1 5 1 16,4 3 1-16,1 4 3 0,5 4 2 16,2 4 0-16,1 4 2 0,2 1 2 0,0 3 1 15,0 1-1-15,-1 2-4 0,-2-1-2 16,-1 1-5-16,-3 0-17 0,-1 0-40 15,-3-3-73-15,-1 1-164 0,-3-3-144 0,-1-4-107 16,-3-1-174-16,-3-4-163 0,-2-5-33 16,0-1 110-16,1-3 116 0,1-5 96 0,-2 0 181 15</inkml:trace>
          <inkml:trace contextRef="#ctx0" brushRef="#br0" timeOffset="-67217.8446">1527 4434 118 0,'12'10'433'0,"3"2"58"0,-1 0 35 16,0 5 20-16,1 0-168 0,-1 3-80 15,1 2-26-15,0 4-16 0,0-1-4 0,2 1-1 16,-2 3-17-16,-1-1-50 0,-2-3-61 16,-1-1-40-16,-1-4-41 0,-3-1-67 0,-2-3-90 15,-2-6-73-15,-2-7-80 0,-2-3-154 16,-3-7-183-16,-3-3-58 0,0-6 21 0,-1-3 38 15,-2-7 61-15,-1 1 145 0</inkml:trace>
          <inkml:trace contextRef="#ctx0" brushRef="#br0" timeOffset="-67080.8367">1550 4315 57 0,'-5'-20'419'0,"-1"5"57"0,4 2 33 0,-1 1 22 15,3 2-159-15,0 3-146 0,0 2-94 16,3 0-56-16,2 0-35 0,2 1-51 0,1 1-106 16,3-1-172-16,2 2-125 0,0-2-65 15,5 0-33-15,1-4 11 0,2 0 83 16</inkml:trace>
          <inkml:trace contextRef="#ctx0" brushRef="#br0" timeOffset="-66885.8256">1883 4122 354 0,'4'12'451'0,"0"-1"53"0,2 3 41 15,-1 1-83-15,2 4-45 0,2 2 15 16,-1 1 11-16,0 2 10 0,2 2 8 0,1 0-33 16,1 2-81-16,-1 1-101 0,0 1-84 15,1-1-63-15,-1 3-47 0,-1-3-36 16,0 1-52-16,-1 1-151 0,0-2-146 0,-3-3-104 15,3-2-197-15,-4-4-187 0,1-3-66 16,-2-4 86-16,-1-3 112 0,-2-5 86 0,0-4 190 16</inkml:trace>
          <inkml:trace contextRef="#ctx0" brushRef="#br0" timeOffset="-66714.8159">1924 4528 372 0,'-2'-1'487'0,"2"-2"37"15,1 0 30-15,3-1-70 0,0-1-190 16,5 1-117-16,2-2-61 0,2-1-38 15,5 0-37-15,1 0-41 0,5-3-49 0,-1 0-140 16,2-1-196-16,1-1-102 0,0 1-46 16,2 0-13-16,1 1 21 0,-2-1 126 0</inkml:trace>
          <inkml:trace contextRef="#ctx0" brushRef="#br0" timeOffset="-66403.7981">2439 4300 23 0,'8'-5'424'15,"-1"0"60"-15,1-1 36 0,0 1 25 16,2-3-119-16,1 4-156 0,1-2-75 0,1 2-24 15,0 1 16-15,0 0 41 0,2 3 29 16,-1 0 14-16,1 2 15 0,0 2-2 0,3-1-29 16,-2 2-52-16,1 3-41 0,-2 2-34 15,-1 0-39-15,-3 3-31 16,-3 3-20-16,-2 3-10 0,-4 2-6 0,-3 3-5 0,-2 2-3 15,-2 2-4-15,-2-2-2 0,1-3-2 16,1 0 5-16,3-3 20 0,1-6 26 0,2 0 23 16,2-2 18-16,4-4 9 0,4-3 2 15,4-2-20-15,4-3-23 0,6-5-23 16,3 0-22-16,2-3-25 0,2 0-45 0,3-1-87 15,0-1-153-15,-1 1-132 0,-1 2-79 16,0-3-91-16,-5 2-128 0,-2 1-83 0,-3 0 62 16,-4 0 84-16,-1 1 55 0,0 1 95 15</inkml:trace>
        </inkml:traceGroup>
        <inkml:traceGroup>
          <inkml:annotationXML>
            <emma:emma xmlns:emma="http://www.w3.org/2003/04/emma" version="1.0">
              <emma:interpretation id="{F45757ED-1FAD-4A34-9BA7-A912FED2016C}" emma:medium="tactile" emma:mode="ink">
                <msink:context xmlns:msink="http://schemas.microsoft.com/ink/2010/main" type="inkWord" rotatedBoundingBox="7413,9741 7717,9719 7785,10647 7482,10670"/>
              </emma:interpretation>
              <emma:one-of disjunction-type="recognition" id="oneOf12">
                <emma:interpretation id="interp24" emma:lang="" emma:confidence="1">
                  <emma:literal/>
                </emma:interpretation>
              </emma:one-of>
            </emma:emma>
          </inkml:annotationXML>
          <inkml:trace contextRef="#ctx0" brushRef="#br0" timeOffset="-65881.7681">3934 4039 308 0,'0'6'511'0,"1"-3"61"0,-1 0 48 16,0 1 7-16,0-2-195 0,1-1-107 0,-1 0-74 15,2 1-48-15,-1-1-55 0,0 1-113 16,1 0-112-16,2-1-126 0,-1 2-216 15,-1 1-172-15,3 2-81 0,-3 4 22 0,5 0 41 16,0 3 78-16</inkml:trace>
          <inkml:trace contextRef="#ctx0" brushRef="#br0" timeOffset="-65731.7596">4066 4560 167 0,'2'22'463'16,"2"-5"46"-16,1-1 28 0,-1-3 26 0,1-3-191 16,-1-2-130-16,-1 1-71 0,1-2-38 15,-1-3-32-15,-2 0-56 0,1-2-65 16,-1 2-172-16,-1-4-215 0,-1-4-114 0,-2 4-53 15,-1-3 1-15,-2 0 15 0,-2-1 138 16</inkml:trace>
          <inkml:trace contextRef="#ctx0" brushRef="#br0" timeOffset="10200.5834">3935 3991 69 0,'1'-4'393'0,"2"-1"67"15,-2 0 46-15,1 2-11 0,-1-3-111 0,1 2-106 16,-2 2-62-16,0-2-21 0,-2 3 8 15,1-1 17-15,-1 0 9 0,1 2-6 0,-3 2-25 16,-2 0-39-16,0 3-47 0,-4 3-41 16,-2 3-24-16,-2 2-8 0,-1 2-2 15,-2 4-1-15,1 1-1 0,-1 0-3 0,3 2-3 16,2-2-9-16,2 1-6 0,2-1-3 15,4-2-4-15,4-2 1 0,1-2 1 0,5-3 2 16,5-3 3-16,4-3 3 0,4-5-1 16,5-3-4-16,0-3-1 0,3-2 0 15,-3-5-2-15,0-1-2 0,-5-2 1 0,-1-2 1 16,-3 2 4-16,-5-3 3 0,-4 1 6 15,-3 0 8-15,-3 2 7 0,-3 0 8 0,-2 3 4 16,-2 3 2-16,-3 2-4 0,-2 1-6 16,0 3-9-16,-3 2-11 0,-1 2-5 0,0 3-7 15,1 2-6-15,2-2-3 0,1 4-11 16,1-1-41-16,3 1-98 0,1 1-105 0,6 0-63 15,1-2-55-15,4 0-73 0,1-1-112 16,5 0-63-16,1-2 17 0,1 4 22 0,2-1 29 16,1 1 70-16</inkml:trace>
          <inkml:trace contextRef="#ctx0" brushRef="#br0" timeOffset="10642.6087">4015 4684 426 0,'-4'1'492'0,"1"0"33"16,-1 2 24-16,-2 1-100 0,-1 1-187 16,2 4-95-16,-2 1-46 0,1 2 4 15,1 2 21-15,-1 2 11 0,2 1 13 0,2 1 1 16,-1-1-3-16,3-1-27 0,0 0-38 15,3-3-22-15,-1-3-27 0,4 0-18 0,1-5-9 16,2-2-4-16,4-5-7 0,2-2 3 16,1-5-2-16,1-3-3 0,1-2 0 15,-3-3 4-15,-1-1 40 0,-3-2 40 0,-2 0 45 16,-3 1 45-16,-2 0 34 0,-4 3 12 15,-2 1-20-15,-2 2-39 0,-3 3-41 0,-2 0-43 16,-4 4-34-16,1 1-22 0,-4 3-17 16,-2-1-9-16,0 3-9 0,-1 3-22 15,1-1-59-15,1-1-154 0,2 2-142 0,3-3-133 16,-1 0-240-16,4 0-145 0,0-3-28 15,3 0 109-15,1-2 118 0,3 0 118 0</inkml:trace>
        </inkml:traceGroup>
      </inkml:traceGroup>
    </inkml:traceGroup>
    <inkml:traceGroup>
      <inkml:annotationXML>
        <emma:emma xmlns:emma="http://www.w3.org/2003/04/emma" version="1.0">
          <emma:interpretation id="{2BFE7F74-9983-4694-841E-7251379B5607}" emma:medium="tactile" emma:mode="ink">
            <msink:context xmlns:msink="http://schemas.microsoft.com/ink/2010/main" type="paragraph" rotatedBoundingBox="9515,10597 22500,10234 22533,11415 9548,11778" alignmentLevel="4"/>
          </emma:interpretation>
        </emma:emma>
      </inkml:annotationXML>
      <inkml:traceGroup>
        <inkml:annotationXML>
          <emma:emma xmlns:emma="http://www.w3.org/2003/04/emma" version="1.0">
            <emma:interpretation id="{4A8CB440-E4BB-40F5-BC0C-03EB4299F11A}" emma:medium="tactile" emma:mode="ink">
              <msink:context xmlns:msink="http://schemas.microsoft.com/ink/2010/main" type="line" rotatedBoundingBox="9515,10597 22500,10234 22533,11415 9548,11778"/>
            </emma:interpretation>
          </emma:emma>
        </inkml:annotationXML>
        <inkml:traceGroup>
          <inkml:annotationXML>
            <emma:emma xmlns:emma="http://www.w3.org/2003/04/emma" version="1.0">
              <emma:interpretation id="{A8BC601C-F808-40EB-A02F-E1F4C8D96AAE}" emma:medium="tactile" emma:mode="ink">
                <msink:context xmlns:msink="http://schemas.microsoft.com/ink/2010/main" type="inkWord" rotatedBoundingBox="9522,10856 12780,10765 12799,11445 9541,11536"/>
              </emma:interpretation>
              <emma:one-of disjunction-type="recognition" id="oneOf13">
                <emma:interpretation id="interp25" emma:lang="" emma:confidence="1">
                  <emma:literal/>
                </emma:interpretation>
              </emma:one-of>
            </emma:emma>
          </inkml:annotationXML>
          <inkml:trace contextRef="#ctx0" brushRef="#br0" timeOffset="-64003.6608">5867 5094 157 0,'0'-5'465'0,"3"1"47"15,-2 0 27-15,2 4 37 0,0 3-136 16,1 4-55-16,3 5 12 0,0 4 43 0,4 8 45 15,0 3 9-15,0 7-54 0,1 2-86 16,-1 4-89-16,0 0-87 0,1 2-68 0,-1-1-41 16,0 1-29-16,0-1-17 0,-1-2-13 15,-2 0-13-15,0-3-29 0,-1-5-71 0,0-2-167 16,-1-6-140-16,-2-4-94 0,-1-9-146 15,-3-1-200-15,-2-6-49 0,-2-6 102 0,-3-3 107 16,-2-5 79-16,-4-4 143 0</inkml:trace>
          <inkml:trace contextRef="#ctx0" brushRef="#br0" timeOffset="-63813.6499">5900 5342 49 0,'3'-17'426'0,"0"3"56"16,1 3 37-16,1 4 21 0,2 1-144 16,5 6-151-16,4 6-77 0,4 4-21 0,4 3 7 15,4 7 32-15,4 5 23 0,2 1 12 16,4 2-9-16,1 4-29 0,1-1-38 15,0 0-53-15,0-1-36 0,0 0-32 16,-3-3-61-16,-1 1-84 0,-6-5-66 0,-4-3-50 16,-1-7-92-16,-7-1-163 0,-4-8-104 15,-3-4-4-15,-5-4 18 0,0-5 25 0,-5-3 79 16</inkml:trace>
          <inkml:trace contextRef="#ctx0" brushRef="#br0" timeOffset="-63612.6384">6332 5264 69 0,'-7'-12'436'0,"1"0"55"16,2 3 32-16,2 4 19 0,2 1-155 0,2 4-156 15,2 6-87-15,3 2-23 0,3 8 4 16,1 3 20-16,3 6 15 0,-1 4 14 0,3 4 1 16,0-1-20-16,1 4-31 0,-2-2-34 15,1 3-27-15,-1-1-28 0,-1-2-34 16,0-2-70-16,-2-2-66 0,2-4-50 0,0-5-97 15,-2-1-174-15,0-7-132 0,2-4-20 16,1-3 20-16,2-9 21 0,1-4 82 0</inkml:trace>
          <inkml:trace contextRef="#ctx0" brushRef="#br0" timeOffset="-63288.6199">6838 5458 87 0,'-3'12'400'0,"0"-2"65"0,1 3 43 0,-1 0 6 16,0 2-156-16,3-1-110 0,-1 0-70 15,1 0-46-15,1-1-18 0,2 1 13 0,2-1 40 16,4-1 43-16,2 0 22 0,4-4 4 16,5 2-7-16,2-4-27 0,5 0-52 15,1-4-51-15,3-2-32 0,0-2-24 0,0-4-20 16,-1 0-3-16,-5-4-4 0,-2 2 14 15,-4-4 33-15,-4 3 39 0,-5-4 37 0,-3 0 19 16,-4 2 19-16,-5 0-7 0,-5 0-30 16,-4-1-38-16,-4 2-30 0,-3-2-28 15,-4 2-22-15,0 0-14 0,-1 3-26 0,0 1-50 16,2-1-88-16,0 1-127 0,5 2-105 15,1-1-61-15,4 3-47 0,1-1-61 0,3 1-70 16,3 1-16-16,3-1 33 0,1 2 25 16,5-1 44-16,5-1 99 0</inkml:trace>
          <inkml:trace contextRef="#ctx0" brushRef="#br0" timeOffset="-62999.6033">7498 5136 25 0,'8'-10'440'0,"-2"0"68"16,-2 3 43-16,-1 1 39 0,-1 1-96 15,1 2-107-15,0 6 8 0,2 2 34 16,-1 5 37-16,3 6 16 0,0 4-5 0,1 5-65 15,2 4-104-15,1 3-91 0,4 4-71 0,2 3-47 16,2-1-27-16,3 2-21 0,3 1-18 16,-2-3-10-16,-1 1-12 0,-3-3-26 15,-3-2-44-15,-4-1-114 0,-2-5-191 0,-5-5-128 16,-2-4-171-16,-6-8-223 0,-4-5-85 15,-2-4 43-15,-4-4 157 0,-1-5 106 16,-2-3 165-16</inkml:trace>
          <inkml:trace contextRef="#ctx0" brushRef="#br0" timeOffset="-62835.594">7469 5445 91 0,'-3'-6'449'0,"3"4"55"0,3 0 37 16,3-2 48-16,3 2-115 0,6 0-113 16,3 1-58-16,4 0-30 0,3-2-25 15,2 2-42-15,4-1-59 0,0-2-76 0,2 1-114 16,2 0-89-16,1-3-78 0,1 1-155 15,-2-1-206-15,0 0-90 0,-2 0 14 0,-3 0 37 16,-1 0 49-16,-3 2 142 0</inkml:trace>
          <inkml:trace contextRef="#ctx0" brushRef="#br0" timeOffset="-62512.5755">8096 5474 280 0,'0'12'456'0,"0"-4"50"0,3 0 34 0,2-2-47 16,2-2-139-16,2-1-79 0,3-1-36 15,2-1-3-15,4-4 4 0,2 1-10 16,6-3-30-16,3-2-35 0,4-2-36 0,0-3-43 15,2 2-39-15,-1-4-20 0,-2-1-10 16,-4-1-5-16,-3-3-2 0,-6 0 7 0,-3 2 29 16,-5 1 32-16,-6-1 27 0,-4 3 30 15,-5 1 25-15,-4 3 14 0,-4 0-4 16,-5 3-5-16,-3 3-13 0,-4 2-17 0,-1 5-17 15,1 3-18-15,-4 1-19 0,3 6-23 16,1 3-15-16,2 2-11 0,1 3-8 0,3 4-7 16,3 1-3-16,3 3-5 0,3 0-2 15,4 2 0-15,4-1-2 0,3-1-5 16,5-1-10-16,6-2-19 0,4-3-50 0,5-1-144 15,5-6-164-15,4-6-132 0,2-3-228 16,2-7-160-16,3-4-45 0,-2-5 91 0,2-6 138 16,-1-2 122-16</inkml:trace>
          <inkml:trace contextRef="#ctx0" brushRef="#br0" timeOffset="-62117.5529">9053 5307 279 0,'2'-4'474'0,"-1"-6"43"0,-1 3 30 0,-1 0-22 15,-2-2-179-15,0 1-102 0,-1 1-46 0,0 0-11 16,-2 1 3-16,0-1-4 0,0 3-15 16,-1 1-22-16,-1 0-25 0,-2 3-29 15,1 1-29-15,-4 2-29 0,0 0-11 0,-3 5-5 16,1 0-7-16,-1 3 0 0,-1 1-2 15,2 0 1-15,0 2-6 0,0-1-1 0,4-1-1 16,1 0-4-16,3-4 4 0,5 2 3 16,0-2 3-16,4-2-3 0,3 0 5 0,5-2 0 15,2-2-1-15,3 0-5 0,5-1-2 16,-1-1 2-16,3 1 7 0,0 0 21 0,0 3 24 15,1 1 38-15,1 2 35 0,-1 3 28 16,0 0 10-16,-1 2 3 0,-4 0-10 0,-3 2-21 16,-2 1-23-16,-8 0-20 0,-3 0-19 15,-7 0-17-15,-6-1-17 0,-4 2-15 16,-4-4-15-16,-4 2-36 0,-5-4-79 0,-1-1-163 15,-1-2-130-15,-3-4-106 0,-1-2-200 16,-1-2-160-16,2-3-26 0,-1-1 109 0,4-2 99 16,1 1 90-16,4-1 197 0</inkml:trace>
        </inkml:traceGroup>
        <inkml:traceGroup>
          <inkml:annotationXML>
            <emma:emma xmlns:emma="http://www.w3.org/2003/04/emma" version="1.0">
              <emma:interpretation id="{15F2DC18-0682-4A76-B0A3-5CBDF0F472A0}" emma:medium="tactile" emma:mode="ink">
                <msink:context xmlns:msink="http://schemas.microsoft.com/ink/2010/main" type="inkWord" rotatedBoundingBox="14355,11041 16742,10974 16753,11362 14366,11429"/>
              </emma:interpretation>
              <emma:one-of disjunction-type="recognition" id="oneOf14">
                <emma:interpretation id="interp26" emma:lang="" emma:confidence="1">
                  <emma:literal/>
                </emma:interpretation>
              </emma:one-of>
            </emma:emma>
          </inkml:annotationXML>
          <inkml:trace contextRef="#ctx0" brushRef="#br0" timeOffset="-61333.5081">11138 5438 218 0,'0'-6'439'0,"0"-1"55"0,0-3 31 0,0 2-51 16,-1-2-125-16,-2 0-83 0,-1 3-42 15,0-3-7-15,-5 1 26 0,1 2 18 0,-3-3 20 16,-3 2 9-16,-1 1 0 0,-1 1-20 16,-2 2-28-16,-3 1-19 0,-2 3-31 15,-2 3-39-15,-2 1-35 0,-2 3-28 0,0 1-24 16,-1 2-22-16,2 3-16 0,2 1-11 15,3 1-6-15,2 2-5 0,3 2-3 0,4-2-4 16,5 3-6-16,3-3-9 0,6 2-6 0,6-1-5 16,5-2-7-16,7-1-8 0,5-4-4 15,6-1-2-15,4-3-2 0,3-4 2 16,1-2 7-16,0-3 10 0,-1-3 6 0,-2-3 11 15,-4 0 9-15,-2-4 7 0,-3 0 8 16,-6-2 18-16,-1 1 26 0,-6-3 28 0,-1 0 20 16,-4 0 15-16,-3 0 8 0,-1 1-6 15,-3-1-15-15,-2 1-17 0,1 0-8 16,-2 2-7-16,2-1-7 0,-2 5-5 0,2 1-8 15,-1 3-11-15,2 2-15 0,0 0-11 16,0 3-8-16,2 5-7 0,1 4-2 0,-1 5-2 16,4 2 5-16,-1 4 0 0,2 2-1 15,1 2-2-15,2 0-7 0,0 2-11 16,-1 0-20-16,4-3-36 0,-2 1-54 0,1-3-108 15,0-2-159-15,1-5-103 0,-1-3-76 16,1-6-123-16,-4-3-150 0,-1-5 3 0,1-4 109 16,-1-2 84-16,-1-7 75 0,0 0 153 15</inkml:trace>
          <inkml:trace contextRef="#ctx0" brushRef="#br0" timeOffset="-61037.491">11468 5335 368 0,'21'-4'480'0,"1"0"41"0,1 3 33 0,3 4-59 15,2 0-101-15,1 5-7 0,1 2 26 16,0 1 37-16,3 4 30 0,-3 0-4 0,-1 3-55 15,-1-1-92-15,-3 0-81 0,-2 2-68 16,-2-1-53-16,-4 1-38 0,0 0-26 0,-5-2-19 16,-2 0-12-16,-3-2-9 0,-3-3-4 15,-1-1-5-15,-6-1 1 0,-3-2-3 0,-2-2-3 16,-4-1-2-16,-2-3-3 0,-2-2-1 15,-1-2-4-15,1-4 2 0,0-1-1 0,3-3 2 16,3-3-2-16,2-3-2 0,2 1-8 16,5-2-11-16,1-3-16 0,5 3-22 15,2-1-40-15,4-2-74 0,2 3-129 0,3 3-121 16,3-3-70-16,2 3-46 0,2 1-86 15,1 2-112-15,-1 1 12 0,3 0 61 0,0 4 50 16,5-1 52-16,0 2 114 0</inkml:trace>
          <inkml:trace contextRef="#ctx0" brushRef="#br0" timeOffset="-60671.4702">12455 5344 207 0,'6'7'427'0,"-1"-4"56"0,1 1 39 15,-1 2-40-15,1-2-118 0,2 2-55 0,2-3 7 16,1 1 25-16,4-2 27 0,1 1 15 15,4-3-22-15,2 0-52 0,0-3-78 0,2 0-76 16,0-3-65-16,-2 0-38 0,-1-4-18 16,-4 2-9-16,0-4 2 0,-7 0 6 15,-5-1 11-15,-2-1 18 0,-6-2 16 0,0 3 14 16,-5 1 5-16,-3-1 4 0,-4 3 1 15,-3 1-11-15,-1 2-8 0,-5 3-12 0,1 2-9 16,-2 2-10-16,0 2-9 0,-1 3-7 16,0 4-8-16,1 4-2 0,1 3-5 0,-1 2-4 15,3 5 0-15,1 1-4 0,3 3-2 16,6 0-3-16,2 2-2 0,5 1-1 0,6-2-1 15,6 0-1-15,6-2-2 0,6-2-5 16,8-3-11-16,9-5-19 0,9-3-40 0,8-7-75 16,6-5-150-16,7-4-143 0,0-3-79 15,-1-2-77-15,-4-2-114 0,-7-2-115 16,-7 1 52-16,-9 0 94 0,-5 2 62 0,-8-1 79 15,-7 2 146-15</inkml:trace>
        </inkml:traceGroup>
        <inkml:traceGroup>
          <inkml:annotationXML>
            <emma:emma xmlns:emma="http://www.w3.org/2003/04/emma" version="1.0">
              <emma:interpretation id="{85AA028D-42B9-447C-8F1F-6B977EEB790D}" emma:medium="tactile" emma:mode="ink">
                <msink:context xmlns:msink="http://schemas.microsoft.com/ink/2010/main" type="inkWord" rotatedBoundingBox="17939,10362 21902,10251 21935,11432 17972,11542"/>
              </emma:interpretation>
              <emma:one-of disjunction-type="recognition" id="oneOf15">
                <emma:interpretation id="interp27" emma:lang="" emma:confidence="1">
                  <emma:literal/>
                </emma:interpretation>
              </emma:one-of>
            </emma:emma>
          </inkml:annotationXML>
          <inkml:trace contextRef="#ctx0" brushRef="#br0" timeOffset="-59921.4273">14315 5242 329 0,'-6'-4'487'0,"3"2"40"15,1 4 57-15,0 2 55 0,4 4-80 16,0 3-22-16,4 7 9 0,1 3 15 0,1 2-22 16,2 5-93-16,1 1-122 0,1 0-89 15,2 3-66-15,1 1-37 0,1 1-22 16,0-1-14-16,-3 0-10 0,0-1-12 0,-2-3-11 15,-3-1-13-15,0-2-11 0,-1-3-10 16,-3-5-8-16,0-4-1 0,-2-5-2 0,-1-1-3 16,-2-6 0-16,-2-5 0 0,-1-6-4 15,0-6-10-15,-3-6-10 0,0-8-7 16,0-6-15-16,0-4-11 0,0-9-10 0,2-1-1 15,2-3-3-15,2 1 4 0,2 0 6 0,3 3 6 16,4 3 6-16,2 3 4 0,1 3 4 16,3 6-1-16,0 3 1 0,1 4-1 15,-2 6 0-15,1 3 1 0,-1 4 1 0,-2 4 3 16,-2 3 6-16,-1 6 3 0,-1 3 5 15,0 4 0-15,-3 5 3 0,-2 4 3 0,-2 4 0 16,-3 2 1-16,-3 1 1 0,0 0 1 16,-4 2 1-16,-2-2 0 0,-4-1-1 15,1 1 2-15,-3-5-3 0,-1 1-5 0,1-3-11 16,2-4-21-16,-1-2-35 0,4-5-80 15,-1-2-165-15,3-6-129 0,1-4-83 0,1-5-131 16,3 2-184-16,1-6-40 0,3 3 105 16,2-1 102-16,4 2 77 0,2-2 139 15</inkml:trace>
          <inkml:trace contextRef="#ctx0" brushRef="#br0" timeOffset="-58941.3712">15089 5260 138 0,'0'9'418'16,"0"-3"58"-16,3 0 40 0,-1-1-12 0,1 2-137 15,3-3-90-15,1 2-13 0,1-3 29 16,1 1 26-16,2-1 19 0,2-1-3 0,2-2-30 16,0-2-62-16,0-4-83 0,3 0-66 15,0-2-40-15,0-4-24 0,-2 1-11 16,-1-1-6-16,-2-4 11 0,-5 3 23 0,-1-3 30 15,-4-2 28-15,-2 2 26 0,-4-2 25 16,-2 5 2-16,-3-2-11 0,-3 4-19 0,-3 2-21 16,-4 3-23-16,0 3-20 0,-3 3-12 15,-1 5-7-15,2 4-7 0,-2 5-5 16,3 2-1-16,1 4-4 0,3 3-4 0,2 2-3 15,2 1-7-15,4 3-2 0,3 0-4 16,3 0-2-16,5-4 1 0,1 2-1 0,5-2 1 16,4-2-4-16,4-4-10 0,4-3-13 15,1 0-31-15,5-9-55 0,2-2-120 16,1-7-159-16,2-2-106 0,-1-8-55 0,-2-2-39 15,-1-4-21-15,-4-3 51 0,-3-3 108 16,-3 1 78-16,-2-1 59 0,-4 0 85 0,0 1 112 16,-1-1 115-16,-1 1 97 0,2 2 76 15,-2 1 37-15,2 2-1 0,0 1-23 16,0 4-28-16,1 1-15 0,-1 5 4 0,2 2 53 15,0 4 71-15,0 2 66 0,3 5 54 16,1 3 24-16,0 2-6 0,1 4-51 0,-1 1-67 16,0 2-63-16,-2 0-59 0,-1 4-41 15,-2-3-26-15,0 1-14 0,-2-1-14 16,-2 1-15-16,-1-2-6 0,-2-2-9 0,-1-4-10 15,-4-1-8-15,0-2-4 0,-4-2-3 0,0-1-5 16,-5-2-1-16,-1-1-3 0,-3-2-3 16,0-2-3-16,-2-2-4 0,1-4-2 15,-1-3-4-15,4-2-3 0,-1-4-5 0,3-6-6 16,3-1-3-16,1-5-5 0,3-2-5 15,3 1-2-15,3-3-2 0,2 3-1 0,2 2-2 16,2 3-2-16,0 3-4 0,1 1-10 16,2 4-17-16,-3 1-34 0,2 1-61 15,0 3-108-15,-2 1-117 0,2 0-70 0,0 1-57 16,1-1-125-16,0 2-125 0,1-1 14 15,2-2 71-15,6 2 57 0,-1-1 66 0,4 0 154 16</inkml:trace>
          <inkml:trace contextRef="#ctx0" brushRef="#br0" timeOffset="-58335.3366">16151 5140 24 0,'-17'6'433'0,"3"-2"61"0,6-4 32 15,4-2 22-15,7-3-119 0,2 0-175 16,8-1-103-16,3-4-56 0,6 4-32 16,6-3-19-16,3 0-26 0,5 2-24 0,4-3-20 15,2 4-62-15,1-1-140 0,-2 0-171 16,-4 1-81-16,-1 3-39 0,-4-2-10 0,-5 1 44 15</inkml:trace>
          <inkml:trace contextRef="#ctx0" brushRef="#br0" timeOffset="-58513.3468">16258 4817 192 0,'-7'6'469'0,"1"-2"45"0,2 2 30 16,2-2 50-16,2 2-121 0,2 6-18 0,1 2 30 15,3 1 40-15,0 5 24 0,1 2-13 16,2 1-92-16,0 5-114 0,1 1-96 0,-1 2-68 16,4 3-38-16,-1 4-23 0,3 1-11 15,-1 0-8-15,0-1-7 0,1 1-6 16,-3-3-12-16,1-4-8 0,-2 0-10 0,-2-4-6 15,-2-5-6-15,-1-2-5 0,-4-4-2 16,1-3 2-16,-1-4 0 0,-2-3-1 0,-2-5-2 16,-3-4-1-16,-4-4-3 0,-2-6-6 15,-2-6-6-15,-1-4-5 0,-3-7-7 16,0-6-9-16,0-5-11 0,1-5-11 0,0-3-12 15,3-6-8-15,0-1-2 0,5-1 2 0,3 2 4 16,3-1 7-16,4 4 8 0,3 3 8 16,3 3 6-16,2 3 3 0,1 3 6 15,3 3 2-15,-1 2 3 0,4 7 0 0,1 1-3 16,0 3-7-16,1 5-16 0,-1 2-25 15,1 3-36-15,0 5-42 0,-1 5-76 0,0 3-131 16,0 3-122-16,0 5-58 0,-2 5-65 16,-2 1-169-16,-4 5-76 0,-2 1 58 15,-5 1 93-15,-3 1 64 0,-3 4 88 0</inkml:trace>
          <inkml:trace contextRef="#ctx0" brushRef="#br0" timeOffset="-57946.3144">16720 5148 126 0,'0'12'370'0,"1"1"54"0,1-2 47 16,0-1-29-16,0 0-108 0,-1-3-85 15,2 1-59-15,-2-2-42 0,2-2-34 16,3-1-26-16,0-1-22 0,3-2-13 0,3-2-8 15,2-1-12-15,2-2-15 0,4-3-9 16,-3 0-4-16,3-3-6 0,-4 1-2 0,-1-3 1 16,-4-1 1-16,-2 2 1 0,-4-3 7 15,-2 2 22-15,-2 2 42 0,-2 0 41 16,-3 2 49-16,-2 1 54 0,-1 2 51 0,-2 2 34 15,-1-2 1-15,0 5-7 0,-2 1-24 16,0 1-28-16,-3 3-37 0,-1 4-34 0,1 2-31 16,0 2-23-16,-1 3-22 0,1 3-23 15,1-1-18-15,0 2-15 0,2 0-14 0,1 3-5 16,2 0-6-16,2-1-3 0,5 1-3 15,0-3-3-15,5 3-1 0,4-5-23 0,3-1-29 16,5-2-86-16,5-2-181 0,7-6-129 16,4-5-172-16,4-1-232 0,2-4-99 15,1-3 17-15,1 1 142 0,-1 0 112 0,-2-2 162 16</inkml:trace>
          <inkml:trace contextRef="#ctx0" brushRef="#br0" timeOffset="-57529.2905">17508 5124 176 0,'5'-6'368'15,"-1"0"51"-15,2-2 41 0,-1 1-54 16,0-2-91-16,-1 0-68 0,-2-1-51 0,0 0-27 16,-1 3-6-16,-2-2 33 0,-2 3 50 15,0 1 48-15,-2 0 28 0,-2 4 16 16,-3-1 2-16,-1 4-22 0,-4 4-35 0,-4 1-36 15,-3 7-24-15,-3 2-22 0,-1 6-31 16,-1 1-44-16,0 5-38 0,1 0-29 0,4 2-20 16,2 1-13-16,5-1-12 0,5 0-7 15,7-2-12-15,6-3-20 0,9-5-46 0,10-1-146 16,9-7-171-16,10-8-112 0,8-6-151 15,6-5-193-15,2-8-86 0,-2-6 74 0,-2-4 134 16,-6-5 96-16,-6-5 146 0</inkml:trace>
          <inkml:trace contextRef="#ctx0" brushRef="#br0" timeOffset="-57181.2706">17820 5140 294 0,'3'2'490'0,"0"-2"47"0,1 0 38 15,4 0-12-15,2 0-214 0,5 1-126 16,3-1-72-16,5 0-50 0,3 1-64 0,4-1-58 16,5 0-78-16,3 2-153 0,2-2-183 15,5 2-97-15,2 2-21 0,3-1-2 16,1 3 44-16</inkml:trace>
          <inkml:trace contextRef="#ctx0" brushRef="#br0" timeOffset="-57329.279">17846 4933 163 0,'6'-41'461'16,"-2"8"56"-16,-1 5 29 0,-2 6 28 15,-2 5-167-15,-2 7-48 0,-1 8 23 0,-2 6 43 16,1 7 53-16,-1 6 27 0,1 7-12 16,2 6-81-16,2 5-94 0,3 2-84 0,1 4-68 15,4 3-45-15,1-2-28 0,3 5-20 16,4-1-12-16,0 0-12 0,3 2-10 15,0-5-11-15,-1-1-12 0,-2-2-19 0,-3-4-27 16,-4-4-40-16,-1-7-68 0,-4-3-190 16,-3-8-163-16,-3-7-186 0,-4-5-231 15,-1-5-98-15,-1-6-4 0,-1-2 151 0,-2-5 145 16,-1-6 188-16</inkml:trace>
        </inkml:traceGroup>
        <inkml:traceGroup>
          <inkml:annotationXML>
            <emma:emma xmlns:emma="http://www.w3.org/2003/04/emma" version="1.0">
              <emma:interpretation id="{A956B683-2434-4560-AE6B-F2223AED4960}" emma:medium="tactile" emma:mode="ink">
                <msink:context xmlns:msink="http://schemas.microsoft.com/ink/2010/main" type="inkWord" rotatedBoundingBox="22448,11162 22526,11159 22529,11275 22451,11277"/>
              </emma:interpretation>
            </emma:emma>
          </inkml:annotationXML>
          <inkml:trace contextRef="#ctx0" brushRef="#br0" timeOffset="-57020.2612">18792 5387 124 0,'13'18'479'0,"-5"-2"77"16,-1-4 108-16,0 0 164 0,-2-3-60 15,1 1-90-15,-2-1-64 0,-1-2-49 0,-1 0-94 16,1-2-157-16,0 0-139 0,0-3-135 16,-1 0-264-16,1-6-249 0,0-1-317 0,1-3-169 15,-3-2-78-15,2 0 1 0,-3 2 193 16,-3-3 209-16</inkml:trace>
        </inkml:traceGroup>
      </inkml:traceGroup>
    </inkml:traceGroup>
    <inkml:traceGroup>
      <inkml:annotationXML>
        <emma:emma xmlns:emma="http://www.w3.org/2003/04/emma" version="1.0">
          <emma:interpretation id="{57D6A6FC-C8B4-4FD2-BD01-9BFE5B7E637A}" emma:medium="tactile" emma:mode="ink">
            <msink:context xmlns:msink="http://schemas.microsoft.com/ink/2010/main" type="paragraph" rotatedBoundingBox="5312,11373 24658,12052 24527,15791 5181,15113" alignmentLevel="2"/>
          </emma:interpretation>
        </emma:emma>
      </inkml:annotationXML>
      <inkml:traceGroup>
        <inkml:annotationXML>
          <emma:emma xmlns:emma="http://www.w3.org/2003/04/emma" version="1.0">
            <emma:interpretation id="{54C7A5B2-3924-4141-A3E1-76537A7B148A}" emma:medium="tactile" emma:mode="ink">
              <msink:context xmlns:msink="http://schemas.microsoft.com/ink/2010/main" type="line" rotatedBoundingBox="5312,11373 24658,12052 24578,14360 5231,13682"/>
            </emma:interpretation>
          </emma:emma>
        </inkml:annotationXML>
        <inkml:traceGroup>
          <inkml:annotationXML>
            <emma:emma xmlns:emma="http://www.w3.org/2003/04/emma" version="1.0">
              <emma:interpretation id="{FF53A60C-97C5-45B8-90F4-195F8EC41D7F}" emma:medium="tactile" emma:mode="ink">
                <msink:context xmlns:msink="http://schemas.microsoft.com/ink/2010/main" type="inkWord" rotatedBoundingBox="5312,11373 6116,11401 6044,13459 5240,13431"/>
              </emma:interpretation>
              <emma:one-of disjunction-type="recognition" id="oneOf16">
                <emma:interpretation id="interp28" emma:lang="" emma:confidence="0">
                  <emma:literal>to</emma:literal>
                </emma:interpretation>
                <emma:interpretation id="interp29" emma:lang="" emma:confidence="0">
                  <emma:literal>I,</emma:literal>
                </emma:interpretation>
                <emma:interpretation id="interp30" emma:lang="" emma:confidence="0">
                  <emma:literal>t</emma:literal>
                </emma:interpretation>
                <emma:interpretation id="interp31" emma:lang="" emma:confidence="0">
                  <emma:literal>1</emma:literal>
                </emma:interpretation>
                <emma:interpretation id="interp32" emma:lang="" emma:confidence="0">
                  <emma:literal>R</emma:literal>
                </emma:interpretation>
              </emma:one-of>
            </emma:emma>
          </inkml:annotationXML>
          <inkml:trace contextRef="#ctx0" brushRef="#br0" timeOffset="-65085.7225">1864 5824 302 0,'0'-23'457'0,"1"-3"48"0,1 0 30 0,-1 1-71 16,0-1-152-16,-1 4-70 0,2 3-8 16,-2 2 13-16,-2 4 6 0,2 1-3 0,-2 6-13 15,0 3 0-15,1 7 12 0,0 10 8 16,-1 9 17-16,2 9 19 0,2 10 15 15,2 10-24-15,1 11-69 0,3 11-64 0,3 7-49 16,2 13-35-16,1 6-27 0,1 9-20 16,0 1-4-16,-1 2-4 0,-1-2-2 0,0-2 0 15,-1-6-3-15,-1-7 0 0,0-5-11 16,-1-9-18-16,-1-8-38 0,-2-7-98 0,-1-7-197 15,-1-11-138-15,-2-8-215 0,-2-8-199 16,-2-12-77-16,-2-6 38 0,0-9 164 0,-2-6 122 16,-2-7 212-16</inkml:trace>
          <inkml:trace contextRef="#ctx0" brushRef="#br0" timeOffset="-64745.7032">1640 7051 212 0,'-17'-13'487'0,"8"3"46"0,2 3 39 16,7 4 73-16,5 2-172 0,6 3-79 0,8 3-40 15,6 4-16-15,7 2-19 0,4 2-59 16,6 2-68-16,2-1-68 0,4 5-43 0,2 0-26 16,-1 0-22-16,0-2-32 0,-1 1-82 0,-2-1-103 15,1-4-83-15,-3 0-51 0,-4-4-42 16,-3-3-45-16,-2-3-8 0,-7-6 31 15,-4-2 21-15,-6-2 15 0,-7-6 66 0,-4 0 123 16,-3-4 149-16,-3 2 134 0,-1 0 97 16,-1 3 55-16,-1 0-1 0,0 6-30 0,-3 3-9 15,1 5 50-15,0 8 66 0,-1 7 64 16,2 7 42-16,-1 7 12 0,1 8-37 15,0 3-101-15,1 5-98 0,0-2-85 0,1 4-88 16,-1-1-81-16,0-1-164 0,0-3-176 16,1-8-213-16,0-5-253 0,2-7-110 0,-1-6-30 15,4-9 104-15,2-6 142 0,2-8 193 16</inkml:trace>
        </inkml:traceGroup>
        <inkml:traceGroup>
          <inkml:annotationXML>
            <emma:emma xmlns:emma="http://www.w3.org/2003/04/emma" version="1.0">
              <emma:interpretation id="{6F760123-3B1C-4B90-9345-06F3ED5EAEAC}" emma:medium="tactile" emma:mode="ink">
                <msink:context xmlns:msink="http://schemas.microsoft.com/ink/2010/main" type="inkWord" rotatedBoundingBox="10121,13187 10912,13215 10890,13844 10099,13816"/>
              </emma:interpretation>
            </emma:emma>
          </inkml:annotationXML>
          <inkml:trace contextRef="#ctx0" brushRef="#br0" timeOffset="-51499.9456">6722 7558 357 0,'-2'-12'461'0,"-1"-1"45"16,2 0 30-16,-1 1-77 0,2 1-116 15,-1-2-4-15,1 4 32 0,0 3 43 16,0 0 37-16,0 1 12 0,0-1-32 0,-2 2-82 15,2 2-93-15,0 2-81 0,2 1-52 16,-1 5-34-16,5 4-20 0,-1 2-10 0,3 6-1 16,1 3-3-16,2 3-9 0,1 3-11 15,-1 5-10-15,0 0-5 0,1 1-6 16,-1 2-4-16,0 1-7 0,-2-2-3 0,-1-1-9 15,-1-4-26-15,-2-1-57 0,-1-5-137 16,1-3-170-16,-1-4-133 0,-3-9-285 0,-1-2-131 16,-3-6-27-16,-2-3 94 0,-2-3 149 15,-1-3 120-15</inkml:trace>
          <inkml:trace contextRef="#ctx0" brushRef="#br0" timeOffset="-50925.9128">6480 7538 58 0,'-7'-2'379'0,"3"0"63"0,0 0 45 15,1-1-3-15,3 0-116 0,0 1-110 16,3 0-80-16,4-2-56 0,3-1-41 0,3-1-17 15,4 0-10-15,5-4-1 0,4 0-1 16,3 2 7-16,3-2 4 0,2 0-3 0,-1 0-1 16,0 3 0-16,-4 1-5 0,-3 2-5 15,-4 2-5-15,-4 6 2 0,-4 4 6 0,-3 5 12 16,-4 6 24-16,-3 4 27 0,-3 1 22 15,-2 3 12-15,-2 4 10 0,-1 0-3 0,1 1-12 16,-2 0-18-16,0 1-17 0,3-1-18 16,-1-1-21-16,2-1-16 0,3-5-15 0,2 1-11 15,1-4-8-15,0-2-7 0,2-4-3 16,-2 0-4-16,2-1-3 0,-1-4-3 15,-1 1-5-15,1-1-2 0,-5-2-2 0,-1 1 1 16,-1-3 1-16,-3 1 3 0,-3 0 4 16,-3 0 4-16,1-1 3 0,-2 0 7 0,1-3 10 15,2 0 13-15,-1 0 17 0,4-1 19 16,-1-1 14-16,4 0 6 0,0 0 3 15,4-1-9-15,0-2-14 0,7-1-18 0,2 0-17 16,5-2-16-16,6 0-15 0,6 1-32 16,3-1-71-16,2-1-134 0,3 1-124 0,1 1-76 15,-1-3-118-15,-2 3-214 0,-1-4-60 16,-1 3 64-16,-5 1 88 0,1-2 59 15,-3 0 112-15</inkml:trace>
        </inkml:traceGroup>
        <inkml:traceGroup>
          <inkml:annotationXML>
            <emma:emma xmlns:emma="http://www.w3.org/2003/04/emma" version="1.0">
              <emma:interpretation id="{F5B07644-A25D-4FCE-B0BB-97095D794823}" emma:medium="tactile" emma:mode="ink">
                <msink:context xmlns:msink="http://schemas.microsoft.com/ink/2010/main" type="inkWord" rotatedBoundingBox="12087,13037 14307,13115 14280,13888 12060,13810"/>
              </emma:interpretation>
              <emma:one-of disjunction-type="recognition" id="oneOf17">
                <emma:interpretation id="interp33" emma:lang="" emma:confidence="0">
                  <emma:literal>will</emma:literal>
                </emma:interpretation>
                <emma:interpretation id="interp34" emma:lang="" emma:confidence="0">
                  <emma:literal>with</emma:literal>
                </emma:interpretation>
                <emma:interpretation id="interp35" emma:lang="" emma:confidence="0">
                  <emma:literal>win</emma:literal>
                </emma:interpretation>
                <emma:interpretation id="interp36" emma:lang="" emma:confidence="0">
                  <emma:literal>wind</emma:literal>
                </emma:interpretation>
                <emma:interpretation id="interp37" emma:lang="" emma:confidence="0">
                  <emma:literal>wine</emma:literal>
                </emma:interpretation>
              </emma:one-of>
            </emma:emma>
          </inkml:annotationXML>
          <inkml:trace contextRef="#ctx0" brushRef="#br0" timeOffset="-50091.865">8465 7601 294 0,'-3'-4'456'0,"0"0"47"0,3 0 30 0,-1-1-73 15,1 2-146-15,0 0-95 0,0 0-39 16,0 2 0-16,-2 0 26 0,2 0 37 0,-1 1 28 15,0 0 14-15,1 0 2 0,-2 1-7 16,2 0-14-16,-1 3-20 0,1-1-14 0,-1 3-15 16,-1-2-22-16,1 2-28 0,-2 2-32 15,2 1-30-15,-2 1-28 0,0 1-22 16,-1 2-13-16,0 1-12 0,0 2-6 0,1 0-9 15,-1 3-4-15,1-2-4 0,2 4-4 16,1 2-1-16,3 0-2 0,-1 2 2 0,4-1-2 16,1-1 0-16,2 0 1 0,1-3-1 0,4-4 0 15,-1-1-5-15,3-5-1 0,1-2-1 16,4-8-2-16,1 0-8 0,-1-6-2 15,-1-4-4-15,0-3-1 0,-4-3-2 0,-1-3 1 16,-4-2 2-16,-1-3 3 0,-3 1 7 16,-2 1 1-16,-3 2 4 0,-2 0 2 0,-2 4 6 15,1 4 1-15,-3 2-1 0,0 2 1 16,-2 6-1-16,1 2 0 0,-2 4-2 15,0 6 0-15,3 2 2 0,1 1 0 0,2 3 2 16,3 4 2-16,2-2 2 0,2-1 0 16,4 1 1-16,1-2 0 0,1-2 0 0,4-1 1 15,2-5-4-15,4-3 1 0,2-2-1 16,2-5 4-16,1-2-1 0,2-3-2 0,-1-3 4 15,-1-2-3-15,-2-4-1 0,-2 0-5 16,-3-4 6-16,-4 2-3 0,-5-2 0 0,-3 3 2 16,-3-1 1-16,-4 2 1 0,-2 2-6 15,-4 1 5-15,0 5 0 0,-2 0-2 16,-1 3 1-16,0 2-4 0,-2 3-4 0,2 0-14 15,1 2-37-15,1 2-90 0,2 1-168 16,4-1-127-16,4-2-82 0,2-1-138 0,5 1-185 16,3-4-27-16,1 1 105 0,5-3 95 15,0-1 68-15,2-2 142 0</inkml:trace>
          <inkml:trace contextRef="#ctx0" brushRef="#br0" timeOffset="-49781.8474">9260 7501 140 0,'-13'-32'446'15,"4"1"53"-15,0 1 30 0,4 5 16 16,-1 3-195-16,4 2-135 0,0 3-86 15,2 3-50-15,2 6-31 0,0 3-23 0,4 1-18 16,1 4-22-16,2 0-68 0,1 4-176 16,1 3-150-16,-1 3-78 0,1 0-36 0,2 2-9 15,1 1 52-15</inkml:trace>
          <inkml:trace contextRef="#ctx0" brushRef="#br0" timeOffset="-49911.8548">9216 7578 257 0,'4'-3'458'0,"0"1"47"0,-1 3 27 0,1 3-29 15,1 3-171-15,2 5-77 0,1 5 16 16,2 2 39-16,1 2 47 0,1 3 31 0,2 1 5 15,0 2-39-15,-2 0-77 0,2 0-78 16,0 1-70-16,-2-1-56 0,-1-4-52 0,-1-2-86 16,-1-4-118-16,-2-3-119 0,0-5-80 15,1-4-105-15,-4-6-176 0,-1-5-90 0,-1-5 24 16,-4-2 66-16,-1-6 54 0,-2-2 92 15</inkml:trace>
          <inkml:trace contextRef="#ctx0" brushRef="#br0" timeOffset="-49177.8128">9484 7781 104 0,'-4'26'426'0,"2"-1"57"16,-1 1 34-16,3 3 20 0,0-3-188 15,3 2-114-15,3-2-57 0,1-3-1 16,4-1 58-16,0-2 65 0,2-4 51 0,4-3 28 15,1-3-8-15,2-4-40 0,2-6-86 16,3-3-81-16,0-4-68 0,2-6-49 0,1-3-35 16,-1-6-26-16,0-4-18 0,-3-3-14 15,-3-3-8-15,-2-1 0 0,-4-6 8 16,-2-1 10-16,-5 0 10 0,-1 2 10 0,-4 0 11 15,-3 5 19-15,0 4 21 0,-3 5 21 16,0 6 14-16,0 1 7 0,1 7 2 0,-3 5 4 16,3 5 12-16,-2 7 4 0,1 2 2 15,1 7 7-15,1 4 4 0,2-1-10 16,2 3-27-16,1 4-21 0,3 0-13 0,0 0-12 15,3-1-7-15,2 0-6 0,3-3 0 0,3-1-2 16,3 1-3-16,3-5 1 0,4-2-4 16,4-2-3-16,1-6-2 0,1-3 0 15,3-4-3-15,-1-4-5 0,1-3-7 0,-3-7-7 16,-2-4-11-16,-3-4-10 0,-3-5-4 0,-4-7-3 15,-4-4 4-15,-7-4 7 0,-4-1 11 16,-3-4 9-16,-4 1 7 0,-2 4 10 0,0 0 11 16,-2 7 11-16,1 2 8 0,-1 7 8 15,0 4 5-15,1 6-4 0,0 4-9 16,0 6-7-16,1 5-8 0,2 5-2 0,0 7 5 15,1 3 1-15,3 8 7 0,2 1 2 16,2 5 0-16,3 2-3 0,1 3-4 0,1-2-3 16,2 3-6-16,0 1-2 0,1-1-3 15,1 1-1-15,-3-3-4 0,1 1-11 16,0-4-25-16,-3 3-62 0,2-4-200 0,0-4-174 15,-2-3-298-15,-1-4-191 0,0-1-81 16,-3-8 2-16,2-5 171 0,1-4 158 0,0-5 289 16</inkml:trace>
        </inkml:traceGroup>
        <inkml:traceGroup>
          <inkml:annotationXML>
            <emma:emma xmlns:emma="http://www.w3.org/2003/04/emma" version="1.0">
              <emma:interpretation id="{E14DD53B-A979-4C37-8E38-4FCDD1D7DB73}" emma:medium="tactile" emma:mode="ink">
                <msink:context xmlns:msink="http://schemas.microsoft.com/ink/2010/main" type="inkWord" rotatedBoundingBox="15414,12963 19480,13105 19442,14180 15377,14037"/>
              </emma:interpretation>
              <emma:one-of disjunction-type="recognition" id="oneOf18">
                <emma:interpretation id="interp38" emma:lang="" emma:confidence="1">
                  <emma:literal>provide</emma:literal>
                </emma:interpretation>
                <emma:interpretation id="interp39" emma:lang="" emma:confidence="0">
                  <emma:literal>Provide</emma:literal>
                </emma:interpretation>
                <emma:interpretation id="interp40" emma:lang="" emma:confidence="0">
                  <emma:literal>porridge</emma:literal>
                </emma:interpretation>
                <emma:interpretation id="interp41" emma:lang="" emma:confidence="0">
                  <emma:literal>pavid</emma:literal>
                </emma:interpretation>
                <emma:interpretation id="interp42" emma:lang="" emma:confidence="0">
                  <emma:literal>province</emma:literal>
                </emma:interpretation>
              </emma:one-of>
            </emma:emma>
          </inkml:annotationXML>
          <inkml:trace contextRef="#ctx0" brushRef="#br0" timeOffset="-48559.7773">11742 7666 202 0,'4'-1'471'0,"0"0"46"15,0 2 43-15,0 6 90 0,-1 0-107 16,1 6-35-16,0 4 16 0,2 3 21 0,-1 2 1 16,2 4-57-16,0 2-119 0,0 2-97 15,0 3-82-15,0 2-60 0,0 1-39 16,-2 3-29-16,2-1-19 0,-2 1-13 0,1-1-11 15,-2-3-6-15,0-3-4 0,0-3-1 16,-1-4-6-16,0-5 2 0,-2-4 2 0,1-5 0 16,-1-5 1-16,-1-5-2 0,-1-4 2 15,-1-8-1-15,-1-5-2 0,-1-7-5 16,0-6-6-16,-3-7-5 0,-1-3-9 0,0-5-11 15,-2-7-13-15,3-1-15 0,0-2-8 16,3-4-6-16,3 2 2 0,2 1 6 0,5 3 9 16,3 3 12-16,1 6 11 0,4 5 12 15,0 8 7-15,1 8 1 0,1 6 4 16,1 3 3-16,-2 9 3 0,0 4-1 0,0 7 1 15,0 5 4-15,0 4 0 0,-2 5-1 16,-2 1-1-16,-3 5 1 0,0 1 0 0,-4-2 0 16,-2 3 0-16,-4-4-2 0,-2-1-8 15,-4-2-15-15,0-3-31 0,-2-4-75 16,-1-4-150-16,0-3-122 0,-1-8-91 0,-1-5-181 15,1-5-158-15,0-5-28 0,-1-1 95 16,5-4 97-16,1 1 83 0,2-1 186 0</inkml:trace>
          <inkml:trace contextRef="#ctx0" brushRef="#br0" timeOffset="-48039.7475">12157 7503 12 0,'17'-5'424'0,"-2"4"64"15,0-1 36-15,-1-2 23 0,1 4-98 16,3 4-116-16,-2-1-13 0,5 3 32 15,1 2 53-15,1 0 53 0,2 2 17 0,-2 2-28 16,2 2-74-16,1 2-82 0,-1 1-84 16,1 1-72-16,-4 1-50 0,-1 1-37 0,-5 2-22 15,-4-3-9-15,-2 1-7 0,-6 0-3 16,-2-1 0-16,-5-1-3 0,-3-1-4 15,-3-1-10-15,-4-1-21 0,-2-4-29 0,-1-2-29 16,1-2-20-16,-1-4-17 0,1-3-8 16,4-3 7-16,3-7 17 0,3-1 19 0,2-4 12 15,7-1 15-15,4-1 12 0,6-1 10 16,4 2 7-16,4 1 8 0,3 4 8 15,2 2 6-15,3 4 5 0,2 3 3 0,0 3 3 16,-1 1 2-16,1 4 13 0,0 4 13 16,-4-2 10-16,1 4 11 0,-1 0 17 0,-2 1 17 15,0 1 7-15,-3 0-5 0,-1-2-6 16,0 0-7-16,-2-4-18 0,-1-1-14 15,-3-3-20-15,1-4-7 0,-1 0-8 0,0-7-12 16,-3-2-10-16,1-3-12 0,-4-5-6 16,-2-1-3-16,-3-3 0 0,-3-4 7 0,-4 1 8 15,-2 0 8-15,-3-2 12 0,-1 4 7 16,-1 2 10-16,0 3 10 0,1 4 4 0,-2 3 5 15,2 2 0-15,-1 2-5 0,-1 2-6 16,0 4-7-16,-1 3-3 0,2 0-10 0,-2 4-16 16,1 2-71-16,2-2-164 0,1 1-117 15,4-1-155-15,2 0-242 0,1-4-119 16,1 1 2-16,3-1 126 0,3 0 95 0,1-2 146 15</inkml:trace>
          <inkml:trace contextRef="#ctx0" brushRef="#br0" timeOffset="-47759.7315">13226 7585 16 0,'17'10'415'15,"0"2"63"-15,-2 1 37 0,2 1 23 16,0 3-124-16,1 0-146 0,0 5-67 0,1 1 7 16,-1-3 73-16,2 3 74 0,0-1 65 15,2 2 30-15,-1-1-1 0,-2-2-46 0,-1 0-99 16,-2-4-92-16,0-1-77 0,-4-2-52 15,-1-4-34-15,-3-2-23 0,-1-2-9 0,0-5-7 16,-2-2-3-16,1-6-3 0,1-5-2 16,0-5 1-16,0-5-1 0,1-1 1 0,3-3 1 15,-2-2 1-15,4-1-3 0,-1 2-2 16,1 0-7-16,-1 2-13 0,-2 2-27 15,-1 2-64-15,2 1-141 0,-1 4-137 0,1 1-79 16,-1 2-102-16,-2 1-158 0,-1 5-99 16,1 1 56-16,0 3 93 0,3 2 60 0,3 2 104 15</inkml:trace>
          <inkml:trace contextRef="#ctx0" brushRef="#br0" timeOffset="-47439.7132">14074 7475 118 0,'-10'-27'447'0,"1"3"54"0,-2 4 28 16,3 1 16-16,1 5-189 0,0 1-154 0,3 2-89 15,1 4-53-15,3 1-26 0,1 3-19 16,3 4-14-16,6 3-39 0,2 3-125 0,5 2-188 16,2 2-99-16,2 1-50 0,1 5-23 15,1-1 19-15,1 2 116 0</inkml:trace>
          <inkml:trace contextRef="#ctx0" brushRef="#br0" timeOffset="-47581.7213">14040 7649 354 0,'9'9'469'0,"0"-2"42"0,-3 0 27 0,1 2-66 15,0 2-128-15,0 0-43 0,0 2 12 16,1 1 16-16,0 1 15 0,-1-2-9 15,0 3-40-15,0 2-63 0,-1 0-71 0,-2 1-54 16,-2-1-42-16,1 1-45 0,0-2-104 16,-2 0-133-16,1-5-91 0,-1-5-153 0,0-3-229 15,1-5-103-15,-2-4 25 0,-2-5 89 16,1-3 63-16,1-4 142 0</inkml:trace>
          <inkml:trace contextRef="#ctx0" brushRef="#br0" timeOffset="-46694.6708">14624 7662 24 0,'6'3'427'0,"-1"0"61"0,-1-1 36 16,-1 0 21-16,0-2-128 0,-2 0-147 16,0 0-82-16,1 0-22 0,-2-4 27 0,1 4 56 15,1-2 51-15,-2 1 32 0,0-2 12 16,0 3-16-16,0 0-46 0,-3 0-60 15,0 0-57-15,0 0-43 0,-1 3-26 0,-4 0-13 16,-2 1-10-16,-5 2-3 0,-3 0-5 16,-2 4-3-16,-4-1-7 0,0 3-6 0,-3 0-2 15,3 2-8-15,2 0-5 0,1 2-7 16,3-1-7-16,4 0-4 0,3 0-3 15,5 0-1-15,1 0-3 0,5 0 1 0,6-2 0 16,4 0-1-16,5-4 3 0,7-2-4 16,5-3-1-16,5-4-2 0,6-5-3 0,4-4-4 15,0-4-9-15,1-3-2 0,-3-3-1 16,-3-5 1-16,-4-3 0 0,-6-3 2 0,-2-5 4 15,-4-3 2-15,-5-2 3 0,-3-4-1 16,-4-1 1-16,-2 0 2 0,-1 2 1 0,-4 5 3 16,0 4 3-16,-4 7 2 0,0 1 3 15,-2 8 0-15,1 3-2 0,-1 3-2 16,-2 6-3-16,-1 5-2 0,-1 5-1 0,0 5 0 15,0 5 2-15,1 7 3 0,0 2 1 16,3 4 5-16,0 1 2 0,2 5 1 0,4 0 4 16,2 2-1-16,1 0 0 0,3 3-2 15,3-5-4-15,2 3-2 0,3-2-2 16,4-1-1-16,4 0-5 0,4-3 4 0,3-3-3 15,7-3 0-15,0-4 2 0,5-4-1 16,-1-5 1-16,4-5 0 0,-1-4-2 0,-1-4 2 16,0-5-4-16,-3-6-3 0,-4 0 0 0,-2-5-6 15,-4-6-4-15,-3 0-2 0,-5-3-1 16,-3-2 4-16,-5 0-1 0,-4 0 3 15,-3 4 4-15,-4 1-2 0,-3 5 0 0,-3 1 1 16,-4 7 1-16,-5 2-2 0,-4 6 1 16,-1 1 4-16,-5 5 1 0,-1 3 0 0,-1 4 1 15,-1 2 4-15,4 6-1 0,-1 2 2 16,3 0 0-16,2 2 0 0,3 2 1 15,2 1 0-15,3 0 2 0,4-2-2 0,1 3 0 16,4-3 0-16,5 1-1 0,4-1 0 0,5 0-3 16,5-2-1-16,6 0-9 0,7-2-28 15,5-3-79-15,3 0-208 0,1-10-155 16,2 2-274-16,0-5-190 0,-4-3-78 0,-2 0 24 15,-3-7 175-15,-4 3 140 0,-7-2 266 16</inkml:trace>
        </inkml:traceGroup>
        <inkml:traceGroup>
          <inkml:annotationXML>
            <emma:emma xmlns:emma="http://www.w3.org/2003/04/emma" version="1.0">
              <emma:interpretation id="{F3ED98E6-7F3B-4891-8270-07A39F6EAA86}" emma:medium="tactile" emma:mode="ink">
                <msink:context xmlns:msink="http://schemas.microsoft.com/ink/2010/main" type="inkWord" rotatedBoundingBox="20303,12960 24621,13112 24586,14123 20267,13972"/>
              </emma:interpretation>
              <emma:one-of disjunction-type="recognition" id="oneOf19">
                <emma:interpretation id="interp43" emma:lang="" emma:confidence="0">
                  <emma:literal>detailed</emma:literal>
                </emma:interpretation>
                <emma:interpretation id="interp44" emma:lang="" emma:confidence="0">
                  <emma:literal>detained</emma:literal>
                </emma:interpretation>
                <emma:interpretation id="interp45" emma:lang="" emma:confidence="0">
                  <emma:literal>detached</emma:literal>
                </emma:interpretation>
                <emma:interpretation id="interp46" emma:lang="" emma:confidence="0">
                  <emma:literal>derailed</emma:literal>
                </emma:interpretation>
                <emma:interpretation id="interp47" emma:lang="" emma:confidence="0">
                  <emma:literal>detrained</emma:literal>
                </emma:interpretation>
              </emma:one-of>
            </emma:emma>
          </inkml:annotationXML>
          <inkml:trace contextRef="#ctx0" brushRef="#br0" timeOffset="-45977.6296">17000 7877 238 0,'-1'-10'469'15,"1"-1"46"-15,-1 1 27 0,-2 1-13 16,0 1-180-16,-1-2-113 0,-3 4-47 0,0-1 3 15,-1 2 31-15,-3 0 32 0,-1 3 26 16,-3-1 15-16,-3 4-2 0,-3 3-22 0,-2 2-35 16,-3 4-33-16,-3 1-32 0,0 5-26 15,0 0-20-15,1 2-18 0,4 2-19 16,0 3-24-16,4 2-17 0,3 1-18 0,5 0-13 15,5 1-9-15,3 0-3 0,5-3-2 16,7 0-2-16,5-4-1 0,5-3-1 0,6-5-17 16,8-6-35-16,4-5-50 0,2-7-46 15,4-4-33-15,-3-7-16 0,0-6 7 0,-3-5 30 16,-5-4 47-16,-2-7 44 0,-1-2 38 15,-5-6 33-15,-1-3 32 0,-3-3 30 0,-1-2 46 16,-4 0 47-16,-3 2 29 0,-1 6 15 16,-5 4-7-16,1 5-11 0,-5 5-33 0,2 8-41 15,-3 5-33-15,0 4-27 0,0 3-16 16,0 7-12-16,-3 7-8 0,0 6-5 15,-1 8 0-15,0 7 4 0,-2 4-2 0,1 3 0 16,1 6-1-16,0 3-3 0,0 2-1 16,1 1-1-16,1 1-1 0,1 1 0 0,2-2 1 15,2-1-1-15,1 0-4 0,3-4-16 16,1-1-45-16,2-3-101 0,2-6-177 0,2-3-123 15,3-8-166-15,2-4-231 0,2-5-84 16,1-3 29-16,1-3 140 0,2-3 105 16,-2-3 159-16</inkml:trace>
          <inkml:trace contextRef="#ctx0" brushRef="#br0" timeOffset="-45451.5995">17581 7932 338 0,'-2'5'471'15,"1"-3"40"-15,0 0 24 0,1 0-79 16,0-1-144-16,1 0-71 0,-1-1 3 0,3-1 38 15,-1-2 31-15,4-1 26 0,2-2-11 16,3-1-24-16,2 0-59 0,2-2-70 0,0 1-45 16,-1-2-39-16,1-3-22 0,0 2-17 15,-1-3-8-15,-3 1 7 0,0 1 12 0,-4 1 12 16,-3 1 8-16,-3 1 3 0,-2 3 2 15,-5 1-11-15,-3 1-18 0,-7 4-12 0,-3 5-11 16,-4 2-7-16,-3 5-3 0,-2 4 0 16,-1 1 1-16,0 5-1 0,2-1-5 0,2 1-1 15,2 2-5-15,3-1-4 0,4-2-4 16,4 0-3-16,5-2 2 0,5-3-2 15,6-3 1-15,9 0-2 0,6-3-1 0,7-5-7 16,6-3-11-16,6-6-16 0,5-3-21 16,4-5-16-16,1-4-14 0,3-3-2 0,-4-4 5 15,-1-3 13-15,-2-4 18 0,-2-4 17 16,-5 0 13-16,-3-7 10 0,-2 2 6 0,-5-2 13 15,-5 2 22-15,-1 1 24 0,-6 8 20 16,-3 2 12-16,-2 7 5 0,-2 4-7 0,-4 4-20 16,0 6-21-16,-2 5-16 0,-2 6-8 15,0 7 0-15,-3 4 0 0,0 6 1 16,1 4 4-16,0 3-4 0,1 2 0 0,-1 3-7 15,2 1-2-15,0 2-1 0,0-1-4 16,0 0-1-16,-1 1-3 0,0-2-1 0,-1 0-4 16,1-2-13-16,-2-3-34 0,3-3-99 15,-1-3-205-15,2-7-161 0,-1-7-304 16,0-3-153-16,0-3-52 0,-3-6 52 0,2-3 181 15,-2-3 148-15</inkml:trace>
          <inkml:trace contextRef="#ctx0" brushRef="#br0" timeOffset="-45296.5908">17971 7808 83 0,'-4'-5'452'15,"0"2"56"-15,1-1 32 0,5-1 20 16,2 2-150-16,4-1-166 0,4 2-90 0,5 0-53 16,5 0-28-16,5 1-20 0,5 0-17 15,5 1-29-15,6 0-29 0,5-2-26 16,3 2-77-16,1-2-174 0,-1 1-147 0,0-2-67 15,-3 2-23-15,-1-2-2 0,-3 1 65 16</inkml:trace>
          <inkml:trace contextRef="#ctx0" brushRef="#br0" timeOffset="-44426.541">18911 7796 268 0,'-6'1'446'0,"1"-1"47"0,-1 0 29 16,2 0-75-16,-2 0-140 0,4-1-113 15,-2 1-68-15,1 0-35 0,0-2-16 0,0 2-3 16,2 0 3-16,0 0 9 0,-1-2 8 16,-1 2 8-16,2 0 15 0,0-1 12 0,-2 1 13 15,0-1 15-15,-1-1 11 0,0 1 11 16,-2 0 4-16,1-1-5 0,-3 2-6 15,-2 2-10-15,-1 0-16 0,-1 1-21 0,-2 0-16 16,-1 3-12-16,0 1-10 0,-3 2-12 16,0 2-4-16,-1 3 0 0,1 1-3 0,0 2-1 15,0 0-2-15,1 3-3 0,1-1-4 16,2 0-10-16,2 1-7 0,4-1-5 15,1-4-10-15,3 2-6 0,2-2-4 0,4-4-1 16,3-1-5-16,6-2 0 0,4-4-2 16,4-4-3-16,5-2-7 0,1-3-8 0,1-5-6 15,-1-1-7-15,-3-3-2 0,1-2 1 16,-5 0 3-16,-2-2 5 0,-2 4 6 15,-3 1 5-15,-3 3 2 0,-1 1 2 0,-4 4 0 16,0 4 3-16,-5 3 7 0,0 5 8 16,-3 2 10-16,1 5 10 0,-1 3 8 0,2 1 6 15,0 1-1-15,3 1-5 0,2 0-4 16,2 0-7-16,4-1-8 0,3-3-8 0,4-2-4 15,3-4-3-15,3-2 0 0,3-5-2 16,3-3-1-16,1-7 0 0,0-3-1 0,1-2-7 16,-2-5-3-16,-1-5-3 0,-1-5-1 15,-3-4 2-15,2-5 0 0,-5-3 4 16,0-3-1-16,-2-2 3 0,-4 0 1 0,-2 4-2 16,-1 5 1-16,-5 3 3 0,0 6 1 15,-3 5 0-15,1 6 1 0,-3 6 3 0,-1 6 7 16,-2 9 8-16,0 7 13 0,-2 6 17 15,-1 7 13-15,2 4 11 0,-1 4 5 0,0 2 2 16,3 2-5-16,-1 0-8 0,3 1-11 16,3-1-7-16,1-3-10 0,5-1-10 0,4-4-5 15,3-6-7-15,6-4-5 0,6-8-5 16,3-6-3-16,8-9-7 0,4-5-10 0,1-9-9 15,1-10-8-15,-1-5-8 0,-3-8-8 16,-4-6-3-16,-2-6 1 0,-5-5 5 16,-4-2 5-16,-2 1 5 0,-5 1 8 0,-3 5 8 15,-3 7 4-15,-4 8 3 0,0 7 0 16,-4 8 1-16,-2 8-2 0,-2 8 0 0,-1 7 4 15,0 8 6-15,-1 7 9 0,-1 6 8 16,2 7 11-16,-1 3 6 0,1 5 7 16,-1 1 2-16,1 3-2 0,0 4-4 0,0-1-3 15,0 1-7-15,-2 0-6 0,2-2-6 16,-1-1-4-16,-2-3-3 0,-1-4-4 0,0-2-5 15,-2-5-12-15,0-6-20 0,-4-6-50 16,0-5-113-16,-1-5-247 0,-1-12-271 16,0-5-260-16,1-7-123 0,-2-8-27 0,2-5 72 15,0-3 226-15,-4-9 264 0</inkml:trace>
          <inkml:trace contextRef="#ctx0" brushRef="#br0" timeOffset="-44281.5328">19373 7478 160 0,'-10'-14'465'0,"4"3"47"0,1 1 26 16,1 0 13-16,2 3-211 0,2 1-154 0,2 0-83 15,2 3-48-15,4-1-26 0,2 1-38 16,4 1-134-16,2 1-200 0,2-2-106 0,3 3-56 16,-1 1-29-16,4 2 11 0,0-1 115 15</inkml:trace>
          <inkml:trace contextRef="#ctx0" brushRef="#br0" timeOffset="-43783.5043">20071 7951 49 0,'6'4'431'15,"1"-1"56"-15,1 0 33 0,4-3 19 16,2 0-141-16,2 0-144 0,4-3-76 0,2 2-25 16,1-5-5-16,-1 2-1 0,1-4-4 15,1 0-13-15,-2-2-19 0,0-1-32 0,-3-2-22 16,-2-1-8-16,-2-1 19 0,-3-1 32 15,-2 1 36-15,-3 0 48 0,-2 1 47 16,-4 3 28-16,-1 2-5 0,-1 1-29 0,-4 2-32 16,-2 3-46-16,-4 0-42 0,-2 6-39 15,-3 0-21-15,-2 7-10 0,-1 2-6 0,-2 3-1 16,0 3-1-16,2 2-3 0,0 2-4 15,1 1-3-15,3 2-4 0,1 1-2 16,5 1-6-16,3-3-4 0,5 2-10 0,3-3-42 16,8-1-112-16,4-4-149 0,5-3-103 15,7-4-100-15,3-6-196 0,4-3-131 0,3-2 19 16,2-3 100-16,1-3 78 0,-1-2 88 15</inkml:trace>
          <inkml:trace contextRef="#ctx0" brushRef="#br0" timeOffset="-43369.4806">20731 8006 44 0,'9'-4'433'0,"-5"-2"59"0,-2 3 31 16,-2-1 22-16,-2 0-132 0,-2 2-154 15,-5-1-68-15,0 3 6 0,-7 3 66 0,-3 1 69 16,-3 2 50-16,-3 1 28 0,-1 6 4 16,0 2-34-16,-1 2-76 0,1 3-73 0,1 2-60 15,3-3-44-15,3 3-34 0,5 1-26 16,3-1-15-16,4 0-10 0,4-2-6 15,6-3-4-15,4 1-5 0,5-5-5 0,9-3-8 16,5-4-6-16,7-2-6 0,7-5-8 16,2-5-7-16,2-5-10 0,0-6-8 0,-1-4-3 15,-3-5-1-15,-3-5-3 0,-7-7 5 16,-2-5 13-16,-6-6 8 0,-6-2 6 15,-3-5 6-15,-4-1 7 0,-4-3 1 0,-4-1-1 16,-2 0 2-16,-4 1 0 0,0 4 3 16,-1 4 4-16,0 7 3 0,-3 4 2 0,1 9-1 15,0 5-4-15,1 5-3 0,0 9-6 16,0 3 0-16,0 8-5 0,-1 9-2 0,1 7 2 15,-1 6-1-15,0 9 3 0,1 7 0 16,0 3 0-16,1 6-2 0,4 6 0 0,-1 3 1 16,2 4 1-16,1 1 1 0,2 2-3 15,1 1 0-15,-2 1-13 0,4-2-61 0,-1-1-221 16,1-3-150-16,-1-4-257 0,0-5-210 15,2-8-99-15,-1-5-1 0,4-9 187 16,-1-5 134-16,2-7 249 0</inkml:trace>
        </inkml:traceGroup>
      </inkml:traceGroup>
      <inkml:traceGroup>
        <inkml:annotationXML>
          <emma:emma xmlns:emma="http://www.w3.org/2003/04/emma" version="1.0">
            <emma:interpretation id="{2CE8FD96-24F9-406D-907C-8AC22E6AFCE1}" emma:medium="tactile" emma:mode="ink">
              <msink:context xmlns:msink="http://schemas.microsoft.com/ink/2010/main" type="line" rotatedBoundingBox="10945,14729 15513,14647 15525,15313 10957,15395"/>
            </emma:interpretation>
          </emma:emma>
        </inkml:annotationXML>
        <inkml:traceGroup>
          <inkml:annotationXML>
            <emma:emma xmlns:emma="http://www.w3.org/2003/04/emma" version="1.0">
              <emma:interpretation id="{3C9E1D47-2FDD-4629-840B-1EF5EA2D1941}" emma:medium="tactile" emma:mode="ink">
                <msink:context xmlns:msink="http://schemas.microsoft.com/ink/2010/main" type="inkWord" rotatedBoundingBox="10945,14729 14588,14664 14600,15330 10957,15395"/>
              </emma:interpretation>
              <emma:one-of disjunction-type="recognition" id="oneOf20">
                <emma:interpretation id="interp48" emma:lang="" emma:confidence="1">
                  <emma:literal/>
                </emma:interpretation>
              </emma:one-of>
            </emma:emma>
          </inkml:annotationXML>
          <inkml:trace contextRef="#ctx0" brushRef="#br0" timeOffset="-42413.4258">7510 9140 149 0,'-1'-8'425'0,"0"-1"59"0,-2-1 37 16,-1-3-13-16,-2 3-115 0,1 0-44 0,-2 0 23 16,0 2 45-16,0-2 46 0,-3 7 35 15,1-1-9-15,-4 5-56 0,-2 3-89 0,0 5-85 16,-3 3-71-16,0 7-50 0,1 2-31 15,0 4-23-15,3 5-19 0,3 4-15 16,3 2-10-16,3 2-13 0,3-1-8 0,2 0-7 16,4-1-5-16,2-2-11 0,3-4-22 15,2 0-37-15,5-6-71 0,3-4-201 0,4-6-155 16,3-6-208-16,5-6-220 0,0-5-91 15,1-5 6-15,1-3 163 0,-2-3 138 16,0-4 207-16</inkml:trace>
          <inkml:trace contextRef="#ctx0" brushRef="#br0" timeOffset="-42137.4101">7849 9240 41 0,'5'5'425'0,"-2"7"63"0,-6 1 38 0,-1 7 31 16,-1-1-114-16,-4 5-95 0,1 0-12 16,0 1 32-16,0-1 48 0,2-1 32 0,1-1-1 15,0-3-37-15,4-1-71 0,1-4-80 16,4-1-77-16,2-4-57 0,5-4-40 15,2-3-29-15,7-4-20 0,0-5-15 0,2-6-9 16,0-4-6-16,-1-4-3 0,-3-3-2 16,-3-5 0-16,-3 1 0 0,-2-3 0 0,-5 4 2 15,-2 1 4-15,-3 4 2 0,-3 2 4 16,-3 7 4-16,-4 3 2 0,-2 4 0 15,-4 4-4-15,0 5-1 0,-2 3-4 0,2 3-4 16,0 2-3-16,3 1-2 0,2 4-6 16,2-2-17-16,5 1-53 0,3-1-145 0,2-2-171 15,6-4-117-15,3-3-198 0,2-5-194 16,6-1-58-16,0-3 85 0,1-4 140 15,2 0 101-15,-1-4 195 0</inkml:trace>
          <inkml:trace contextRef="#ctx0" brushRef="#br0" timeOffset="-41777.3895">8117 9187 6 0,'7'-3'400'16,"-2"0"62"-16,2 3 40 0,0 0 27 15,0 3-124-15,1 1-142 0,0 3-72 0,1 0-21 16,0 3 32-16,-2-1 82 0,1 2 72 16,-2-1 47-16,-1 2 17 0,-1 1-5 0,-1-3-47 15,-1 1-91-15,-1-2-81 0,-1 0-56 16,0-2-39-16,0-2-29 0,0-1-22 15,-1-1-12-15,1 0-9 0,0-2-4 0,0-1-5 16,1 0-6-16,0 0-3 0,-1 0-4 16,2-1-3-16,-1-2-2 0,2 3-1 0,0-4-1 15,-1-2 0-15,2 2 0 0,2-3 0 0,1-1-1 16,1 0-1-16,-1 0 0 0,1-2-1 15,2 3 0-15,-2 0 1 0,2 1 1 16,-1 2-1-16,1 1 1 0,0 5 3 0,2 1 5 16,0 5 6-16,2 3 10 0,0 4 7 15,0 3 4-15,-2 3 0 0,0 0-3 0,-1 3-4 16,-1-2-8-16,0 0-6 0,-4-1-6 15,3-1-10-15,-4-4-18 0,1-3-41 16,-1-4-121-16,1-6-194 0,2-5-166 0,2-5-259 16,-1-7-153-16,2-4-53 0,0-4 72 15,2-4 171-15,-1-3 152 0</inkml:trace>
          <inkml:trace contextRef="#ctx0" brushRef="#br0" timeOffset="-41405.3682">8671 9192 401 0,'3'-1'483'0,"-1"0"37"0,3-2 20 16,0 0-100-16,5 0-186 0,1-2-110 15,4 1-59-15,1 0-36 0,5 0-18 0,1-2-10 16,1 2-9-16,4 0-10 0,-1 2-12 15,1-2-41-15,-2 1-124 0,0 2-175 16,1-1-103-16,0 1-52 0,-1 1-20 0,1 0 24 16,-1 1 113-16</inkml:trace>
          <inkml:trace contextRef="#ctx0" brushRef="#br0" timeOffset="-41572.3778">8685 8953 173 0,'8'-7'463'0,"0"3"49"15,-2 1 34-15,-1 6 42 0,1 4-159 16,-2 6-53-16,0 2 21 0,2 7 43 15,0 5 33-15,1 5 15 0,2 3-35 0,-1 6-72 16,1 1-91-16,2 5-84 0,0-3-65 16,2 2-54-16,1-1-34 0,-2-1-25 0,-1-2-18 15,0-3-20-15,-3-4-48 0,0-7-87 16,-2-5-176-16,-1-7-138 0,-3-9-205 15,-2-7-219-15,-4-5-80 0,-2-5 19 0,-2-7 138 16,-3-5 121-16,-4-4 201 0</inkml:trace>
          <inkml:trace contextRef="#ctx0" brushRef="#br0" timeOffset="-41085.3499">9172 9207 282 0,'2'8'424'0,"1"-2"53"15,4 0 37-15,0 0-90 0,2 0-128 0,2-3-84 16,3 0-57-16,3-1-34 0,-1-1-19 15,2-2-9-15,0-1-6 0,1-2-8 16,-1-1-10-16,-3-2-18 0,0-1-17 0,-1-1-13 16,-3-2-8-16,-3 0-2 0,-2 1 1 15,-3-2 8-15,-3 0 6 0,-2 1 5 0,-3 1 6 16,-5 1 3-16,-1 4-1 0,-3 3 0 15,-4 2 4-15,2 2 20 0,-2 6 18 16,-1 1 27-16,1 5 30 0,1 2 18 0,1 6 3 16,2 0-8-16,3 2-18 0,0 3-26 15,4 1-30-15,2-1-25 0,1 0-15 0,4 0-12 16,2-3-12-16,4-2-33 0,2-3-77 15,3-5-96-15,2-2-75 0,3-6-57 0,5-5-122 16,1-4-167-16,2-5-54 0,0-4 23 16,1-4 36-16,-2-2 38 0,0-5 113 0</inkml:trace>
          <inkml:trace contextRef="#ctx0" brushRef="#br0" timeOffset="-40543.3189">9609 9168 357 0,'7'-2'464'16,"1"1"45"-16,-3 0 25 0,1 2-94 0,-1 2-147 15,1-1-74-15,-1 3 1 0,2 1 43 16,-1 3 56-16,1-2 46 0,-2 2 24 15,1 1-1-15,-2 0-39 0,1 0-67 0,-2 1-65 16,1 0-55-16,-1-1-41 0,-3 2-33 16,0-4-25-16,0 1-20 0,-3 1-16 0,1-2-8 15,-3-1-6-15,1 0-6 0,0-1-5 16,-1 0-9-16,-1-2-14 0,2 0-21 15,0 0-28-15,1-2-29 0,0-2-49 0,5-1-45 16,2-5-28-16,3-1-4 0,2-3 13 16,5-3 24-16,1-2 48 0,2 0 50 0,1-1 38 15,1 2 26-15,-1 1 13 0,2 3 9 16,0 1 8-16,0 4 12 0,0 3 32 0,0 2 40 15,-2 4 34-15,-1 2 29 0,-2 4 27 16,-2-1 16-16,1 4-12 0,-1 0-30 0,-1 0-24 16,0 0-22-16,-1-2-24 0,-1-3-16 15,0 0-7-15,-1-3-10 0,1-5-7 0,1-3-6 16,4-4-9-16,0-4-13 0,3-4-14 15,0-1-14-15,1-6-6 0,-1 0-6 16,-2-5-2-16,1 2 0 0,1-7 7 0,0 1 8 16,0-3 6-16,-2 2 5 0,-1-2 3 15,-1 4 4-15,-3 4 2 0,-1 4 6 0,-2 5 1 16,-1 4 0-16,0 3 12 0,-1 7 18 15,3 10 19-15,0 4 12 0,1 7 11 16,2 8 12-16,-1 3-4 0,0 6-10 0,-1 4-16 16,0 3-12-16,-1-1-9 0,-1 2-11 15,1 2-8-15,-1-4-8 0,-1 0-5 0,-2-2-6 16,-1-6-11-16,-2-3-17 0,-5-3-39 15,-1-7-100-15,-2-7-228 0,-2-8-225 16,0-7-279-16,-2-8-138 0,-1-5-43 0,2-6 56 16,-1-4 203-16,2-4 213 0</inkml:trace>
          <inkml:trace contextRef="#ctx0" brushRef="#br0" timeOffset="-40347.3077">10283 9113 393 0,'-2'2'492'0,"2"-1"35"0,4-1 23 16,5-1-70-16,3 0-170 0,7 0-78 15,7-1-31-15,6 0-11 0,5 0-13 0,3-2-19 16,5 1-40-16,2-1-40 0,1 1-32 16,2 0-42-16,-2 0-51 0,0 2-52 0,-5-1-40 15,-6-2-83-15,-5 1-188 0,-8 1-136 16,-4 1-42-16,-7 0 3 0,0-1 14 15,-5 2 68-15</inkml:trace>
        </inkml:traceGroup>
        <inkml:traceGroup>
          <inkml:annotationXML>
            <emma:emma xmlns:emma="http://www.w3.org/2003/04/emma" version="1.0">
              <emma:interpretation id="{A5E07954-6F4B-47AF-A922-0C27F130F986}" emma:medium="tactile" emma:mode="ink">
                <msink:context xmlns:msink="http://schemas.microsoft.com/ink/2010/main" type="inkWord" rotatedBoundingBox="15420,15233 15524,15232 15524,15243 15420,15245"/>
              </emma:interpretation>
              <emma:one-of disjunction-type="recognition" id="oneOf21">
                <emma:interpretation id="interp49" emma:lang="" emma:confidence="1">
                  <emma:literal/>
                </emma:interpretation>
              </emma:one-of>
            </emma:emma>
          </inkml:annotationXML>
          <inkml:trace contextRef="#ctx0" brushRef="#br0" timeOffset="-39868.2803">11765 9467 270 0,'0'3'570'0,"0"-3"67"0,0 0 40 16,0-1 18-16,3 0-254 0,0 1-174 15,4-1-155-15,1 1-117 0,1-2-83 0,1 1-197 16,1 1-202-16,0-1-107 0,0 1-26 15,0-2 20-15,-1-1 30 0,-1 2 168 16</inkml:trace>
        </inkml:traceGroup>
      </inkml:traceGroup>
    </inkml:traceGroup>
    <inkml:traceGroup>
      <inkml:annotationXML>
        <emma:emma xmlns:emma="http://www.w3.org/2003/04/emma" version="1.0">
          <emma:interpretation id="{DAE0F5BC-EB7D-48E5-A6E2-6AA10E8AEAF2}" emma:medium="tactile" emma:mode="ink">
            <msink:context xmlns:msink="http://schemas.microsoft.com/ink/2010/main" type="paragraph" rotatedBoundingBox="4320,16463 22973,16454 22974,17279 4321,17288" alignmentLevel="1"/>
          </emma:interpretation>
        </emma:emma>
      </inkml:annotationXML>
      <inkml:traceGroup>
        <inkml:annotationXML>
          <emma:emma xmlns:emma="http://www.w3.org/2003/04/emma" version="1.0">
            <emma:interpretation id="{70B70EFD-2A80-4248-96A8-D3A6BC08A95B}" emma:medium="tactile" emma:mode="ink">
              <msink:context xmlns:msink="http://schemas.microsoft.com/ink/2010/main" type="line" rotatedBoundingBox="4320,16463 22973,16454 22974,17279 4321,17288"/>
            </emma:interpretation>
          </emma:emma>
        </inkml:annotationXML>
        <inkml:traceGroup>
          <inkml:annotationXML>
            <emma:emma xmlns:emma="http://www.w3.org/2003/04/emma" version="1.0">
              <emma:interpretation id="{41C7FC8A-FC00-4B1A-A49A-3E2E9A149251}" emma:medium="tactile" emma:mode="ink">
                <msink:context xmlns:msink="http://schemas.microsoft.com/ink/2010/main" type="inkWord" rotatedBoundingBox="4320,16542 7177,16540 7178,17284 4321,17285">
                  <msink:destinationLink direction="with" ref="{9D0C06D4-9DD4-4422-9300-327787675DA8}"/>
                </msink:context>
              </emma:interpretation>
              <emma:one-of disjunction-type="recognition" id="oneOf22">
                <emma:interpretation id="interp50" emma:lang="" emma:confidence="1">
                  <emma:literal/>
                </emma:interpretation>
              </emma:one-of>
            </emma:emma>
          </inkml:annotationXML>
          <inkml:trace contextRef="#ctx0" brushRef="#br1" timeOffset="-24714.4136">5375 10805 274 0,'7'-7'468'0</inkml:trace>
          <inkml:trace contextRef="#ctx0" brushRef="#br0" timeOffset="-17214.9846">721 10799 145 0,'-4'-7'477'0,"-3"2"62"0,-1-2 64 15,0 4 105-15,-1-1-112 0,1 1-101 16,1 0-62-16,4 4-16 0,1 4-7 0,2 2-57 15,2 6-65-15,1 5-47 0,4 2-24 16,1 7-38-16,2 1-50 0,1 4-45 16,1 3-28-16,1 1-19 0,-2 0-13 0,0 2-11 15,0 0-4-15,-2-2-4 0,0 0-5 16,-1-1-9-16,-1 1-21 0,-2-2-50 0,1-3-130 15,-2-1-167-15,1-3-112 0,-2-5-176 16,1-3-202-16,-1-5-70 0,1-2 69 16,0-5 133-16,3-2 97 0,0-5 174 0</inkml:trace>
          <inkml:trace contextRef="#ctx0" brushRef="#br0" timeOffset="-16690.9547">1314 11069 107 0,'3'-6'434'0,"-2"-2"58"16,-1 0 36-16,-1-2 6 0,-4 3-151 16,0-2-122-16,-2 2-64 0,-3 1-26 15,-1 0-9-15,-1 2 3 0,-2 4-1 0,-1 2 1 16,-1 2-13-16,-2 4-22 0,0 1-12 15,-1 2-16-15,1 3-9 0,-1 1-15 0,1 3-13 16,1-1-1-16,2 3-11 0,0 1-5 16,1 1-9-16,3 1-10 0,3-1-6 0,2 0-5 15,4-2-4-15,2-3-2 0,2 1-6 16,7-4 0-16,0-2-3 0,6-2-3 0,3-4-3 15,2-2-2-15,3-4-1 0,-1-4-1 16,-1-2 2-16,-1-3 2 0,-2-2 1 16,-3-1 2-16,-4-2 4 0,-1-1 5 0,-3-1 4 15,-3 3 11-15,0-1 16 0,-3 3 20 16,1 1 13-16,-2 3 6 0,0 1 0 15,-2 3-9-15,1 2-14 0,1 2-21 0,-1 4-13 16,-1 3-9-16,2 2-6 0,3 4 0 16,0 1-2-16,1 3-3 0,1-1-5 0,4 3-21 15,0 0-52-15,1 0-91 0,-1 0-95 16,4-1-62-16,-1-3-47 0,2-3-63 0,0 0-96 15,-2-4-79-15,0-3 3 0,-1-2 16 16,0-4 24-16,0-4 69 0</inkml:trace>
          <inkml:trace contextRef="#ctx0" brushRef="#br0" timeOffset="-16266.9304">1702 11140 286 0,'0'-5'446'0,"0"0"52"0,-2-1 31 0,1-4-75 16,-3 4-150-16,0-1-101 0,-3 0-67 15,-3 0-39-15,-1 2-23 0,-3 3-8 0,-4 1-2 16,-1 2 7-16,-1 3 7 0,-5 2 12 15,1 2 15-15,2 4 14 0,2 2 9 0,3-1 3 16,4 2 1-16,3-1-6 0,3-1-8 16,3 0 15-16,4-1 23 0,5-3 16 15,6 1 5-15,5-3-4 0,4-4-8 0,2 1-29 16,3-1-38-16,1-3-27 0,2 2-14 15,0 2 3-15,0-2 2 0,2 2 10 0,-1 2 8 16,0 3 5-16,-1 2-2 0,-1 2-10 16,-4 4-10-16,-2 1-17 0,-6 2-13 15,-4 3-12-15,-5-1-6 0,-5 4-4 0,-5-4-4 16,-7-3 0-16,-1-1-3 0,-5-3-10 15,-1-3-27-15,-2-6-55 0,-4-5-115 0,1-4-147 16,1-5-95-16,3-6-59 0,2-6-61 16,3-1-93-16,3-5-63 0,0-3 51 15,4-2 46-15,3-1 39 0,1-3 76 0</inkml:trace>
          <inkml:trace contextRef="#ctx0" brushRef="#br0" timeOffset="-16107.9213">1747 11005 312 0,'17'-1'431'0,"0"2"44"0,1 4 34 15,0 4-92-15,1 2-136 0,2 5-90 0,1 1-61 16,0 5-34-16,1 1-29 0,-1 5-19 15,3-1-11-15,-1 5-7 0,-2 0-4 0,-2 0-9 16,1 0-11-16,-2 4-15 0,-1-5-32 16,-2-1-102-16,0-3-183 0,-3-2-123 0,-2-3-60 15,-1-5-24-15,-2-6 10 0,-2-4 90 16</inkml:trace>
          <inkml:trace contextRef="#ctx0" brushRef="#br0" timeOffset="-15956.9127">2019 11305 392 0,'-5'-7'481'0,"3"0"36"16,4-3 21-16,3 3-103 0,4-1-177 0,3-1-108 15,4 2-65-15,5-3-36 0,2 0-19 16,6 0-12-16,3 1-15 0,4-4-40 16,1 1-141-16,1-2-183 0,4-1-97 0,-3-1-51 15,4 3-23-15,0-3 22 0</inkml:trace>
        </inkml:traceGroup>
        <inkml:traceGroup>
          <inkml:annotationXML>
            <emma:emma xmlns:emma="http://www.w3.org/2003/04/emma" version="1.0">
              <emma:interpretation id="{9CB34B70-9233-4258-A939-D963DD78D4A4}" emma:medium="tactile" emma:mode="ink">
                <msink:context xmlns:msink="http://schemas.microsoft.com/ink/2010/main" type="inkWord" rotatedBoundingBox="7564,16467 10650,16466 10651,17185 7565,17186">
                  <msink:destinationLink direction="with" ref="{9D0C06D4-9DD4-4422-9300-327787675DA8}"/>
                </msink:context>
              </emma:interpretation>
              <emma:one-of disjunction-type="recognition" id="oneOf23">
                <emma:interpretation id="interp51" emma:lang="" emma:confidence="1">
                  <emma:literal/>
                </emma:interpretation>
              </emma:one-of>
            </emma:emma>
          </inkml:annotationXML>
          <inkml:trace contextRef="#ctx0" brushRef="#br0" timeOffset="-15592.8919">2864 11005 423 0,'2'-7'493'0,"4"-1"35"15,-1-2 25-15,4 1-86 0,2-1-178 0,1 2-80 16,5-1-18-16,0 2 21 0,3 1 29 15,0 3 17-15,1 2 9 0,1 2-4 0,-1 1-27 16,-2 5-42-16,-3 0-41 0,-2 3-34 16,-3 4-23-16,-4 3-16 0,-6 3-1 15,-3 3 0-15,-5 2 2 0,-3 4 1 0,-4 3 1 16,-1 0-6-16,-1-1-8 0,1 0-5 15,-1-2-6-15,3-3-4 0,2-4-4 0,4-2-4 16,1-3-7-16,5-5-5 0,5-2-8 16,4-2-5-16,7-6-5 0,5 0-7 15,4-5-14-15,7 0-23 0,2-1-40 0,5-2-94 16,3 2-136-16,2-3-109 0,0 1-60 15,1-2-64-15,-4 1-123 0,-2 0-94 0,-4-3 40 16,-3 4 59-16,-2-1 45 0,-5 1 69 16</inkml:trace>
          <inkml:trace contextRef="#ctx0" brushRef="#br0" timeOffset="-14939.8545">3947 11064 244 0,'-7'-1'463'15,"3"-2"47"-15,-1 2 24 0,-1 1-29 16,2 2-161-16,-1 4-55 0,2 4 49 0,0 2 58 15,2 4 60-15,1 4 43 0,0-1-1 16,3 7-51-16,2-2-112 0,3 3-94 16,3 2-76-16,2 0-54 0,3-2-38 0,2-2-24 15,3-2-15-15,1-3-11 0,1-5-9 16,2-3-5-16,0-8-6 0,-1-2-3 0,1-8-7 15,0-4-3-15,-2-3-3 0,-1-4-4 16,-4-4 1-16,-4-3 0 0,-3-2 4 16,-4-4 1-16,-2 0 4 0,-5-3 4 0,-1 0 2 15,-5 1 1-15,-1 3 0 0,-1 1 1 0,-3 5 1 16,2 3-2-16,-1 5-2 0,-1 4-3 15,0 3-8-15,0 3-25 0,1 5-58 0,2 1-121 16,1 5-156-16,2-2-105 0,3 2-144 16,2-2-217-16,2 2-71 0,3-2 53 15,2 2 122-15,1-4 88 0,5 0 143 0</inkml:trace>
          <inkml:trace contextRef="#ctx0" brushRef="#br0" timeOffset="-14495.8291">4397 10989 351 0,'1'9'457'0,"2"1"49"16,1 0 29-16,3 2-85 0,0-1-103 0,3 4-5 15,-1 0 57-15,2 0 59 0,2 1 44 16,0 0 13-16,1 2-26 0,0-2-82 0,0-1-113 15,-1 0-97-15,-2 0-69 0,0-2-41 16,-2-3-28-16,-4 0-17 0,1-2-11 16,-2 0-8-16,-2-4-5 0,0-1-2 0,-1 0-3 15,-1-2 0-15,-3 0-1 0,1-2-4 16,-4 0-1-16,-1-4-1 0,-1-2-5 0,1-1-1 15,-1-5-5-15,2-2-2 0,1-2-3 16,2-2-4-16,2-3 1 0,2-2-3 16,3 0 0-16,2 2 1 0,1 2 2 0,1 3 2 15,3 3-2-15,0 3 3 0,1 3 1 16,1 6 1-16,0 3 1 0,1 5 0 0,-1 4 4 15,0 5-2-15,0 2 3 0,-1 3 0 16,0 3 1-16,0 1 1 0,-1-1-4 16,0 2 4-16,-2-1-1 0,1-2 0 0,-3 0-9 15,-2-4-23-15,1-2-33 0,-2-5-109 0,0-5-182 16,1-6-125-16,1-6-155 0,1-4-194 15,0-3-102-15,1-6 33 0,0-1 142 16,2-5 104-16,-1 0 152 0</inkml:trace>
          <inkml:trace contextRef="#ctx0" brushRef="#br0" timeOffset="-14188.8115">4946 10928 173 0,'-13'-25'456'16,"4"2"46"-16,0 3 28 0,1 4 21 16,1 3-213-16,0 1-126 0,2 5-67 0,1 0-38 15,1 1-25-15,0 3-15 0,1-1-23 16,2 2-32-16,0-1-36 0,4 0-35 0,1 1-119 15,5 0-208-15,1-2-106 0,4-2-42 16,1 0-11-16,5 0 13 0,-2 0 107 16</inkml:trace>
          <inkml:trace contextRef="#ctx0" brushRef="#br0" timeOffset="-14325.8194">4906 10973 82 0,'4'3'427'0,"1"5"59"15,0 3 40-15,-1 4 33 0,0 4-140 0,1 2-75 16,-1 2 10-16,3 1 30 0,0 3 39 16,1 0 25-16,1 1-3 0,0-1-44 15,1 0-90-15,1 1-81 0,0-1-71 0,0-2-57 16,0-2-41-16,-1-3-30 0,-2-1-37 15,-1-4-49-15,-3-4-126 0,0-3-169 0,0-6-130 16,-4-6-207-16,-1-6-176 0,-2-6-66 16,-1-2 67-16,0-6 137 0,-2-4 110 15,1-5 204-15</inkml:trace>
          <inkml:trace contextRef="#ctx0" brushRef="#br0" timeOffset="-13974.7993">5177 10692 372 0,'-2'11'464'0,"1"1"43"16,0 2 34-16,-1 3-81 0,2 3-84 0,2 4 18 15,2 0 27-15,0 3 47 0,3 0 33 16,1 3 1-16,0 0-52 0,3 2-106 0,2 0-87 15,0 2-85-15,4 0-66 0,-2 1-43 16,3 0-28-16,-2 0-17 0,-1 2-19 16,1-2-28-16,-4 0-55 0,-1-3-122 0,-4-4-129 15,0-4-113-15,-5-5-63 0,1-4-65 16,-1-5-99-16,-5-5-62 0,-3-6 32 0,-1-6 61 15,-1-5 45-15,0-3 74 0</inkml:trace>
          <inkml:trace contextRef="#ctx0" brushRef="#br0" timeOffset="-13789.7887">5240 11108 90 0,'-3'-17'376'0,"5"2"60"16,2 2 44-16,1 0-22 0,5 3-106 15,1 2-102-15,3 2-77 0,3 1-54 0,3 0-43 16,0 3-28-16,4 0-18 0,0 2-13 16,3-2-16-16,0 1-55 0,2-2-123 15,0-1-181-15,0 0-95 0,0 0-51 0,1-1-16 16,0-2 35-16</inkml:trace>
          <inkml:trace contextRef="#ctx0" brushRef="#br0" timeOffset="-13544.7747">5824 10894 147 0,'-13'-2'425'0,"-2"-1"53"0,-3 0 33 15,0-1-8-15,-1 4-168 0,-1-2-115 16,1 2-65-16,2 2-31 0,1 2-4 16,2 3 37-16,2 0 50 0,2 2 56 0,2 0 50 15,5 3 45-15,2-1 30 0,2 5-6 16,3 0-29-16,3 0-42 0,3 3-44 0,2 1-49 15,1 1-41-15,2 0-38 0,0 1-26 16,0 0-17-16,-1 4-16 0,-3-3-12 16,-2 1-18-16,0 0-10 0,-5-1-9 0,-4-1-8 15,-2-1-6-15,-3-3-7 0,-3 0-6 16,-5-4-12-16,0-2-21 0,-4-3-37 0,-1-4-58 15,0-2-111-15,2-6-196 0,2-4-143 16,2-3-230-16,3-3-162 0,7-5-48 16,2-2 58-16,6-3 168 0,7-3 137 0,5 0 242 15</inkml:trace>
          <inkml:trace contextRef="#ctx0" brushRef="#br0" timeOffset="-13377.7652">6139 10876 220 0,'15'-6'462'16,"1"1"44"-16,-3 3 25 0,0-1-10 0,-1 2-213 16,-2 1-132-16,-1 1-74 0,0 2-42 0,-4 0-26 15,-1 4-15-15,-1-1-14 0,0 3-19 16,-2 2-63-16,2 0-124 0,-2 3-171 15,2-1-91-15,1 3-43 0,2 1-12 0,0 3 47 16</inkml:trace>
          <inkml:trace contextRef="#ctx0" brushRef="#br0" timeOffset="-13249.7578">6339 11268 328 0,'4'23'459'0,"0"-1"46"0,1-6 29 15,2-1-86-15,0-3-155 0,1 0-102 0,2-2-67 16,-2-3-44-16,2-1-26 0,-3 0-26 16,-2-3-38-16,-1-2-163 0,-1-2-196 15,0-2-102-15,0-4-57 0,-1 1-20 0,4-3 9 16,-1 0 144-16</inkml:trace>
          <inkml:trace contextRef="#ctx0" brushRef="#br0" timeOffset="-13083.7483">6549 11207 61 0,'8'-4'445'16,"-1"2"58"-16,1-2 37 0,2-1 32 0,2 2-123 15,4-1-157-15,0 0-88 0,3 0-51 16,2 0-35-16,2 0-42 0,5 0-63 0,1-2-55 16,2 2-52-16,2-3-102 0,-1 0-151 15,1 1-133-15,0-1-52 0,-1 0-13 16,-3 0 15-16,-3 1 83 0</inkml:trace>
        </inkml:traceGroup>
        <inkml:traceGroup>
          <inkml:annotationXML>
            <emma:emma xmlns:emma="http://www.w3.org/2003/04/emma" version="1.0">
              <emma:interpretation id="{DBC8257F-76EC-44F2-90D0-26FA12F10E42}" emma:medium="tactile" emma:mode="ink">
                <msink:context xmlns:msink="http://schemas.microsoft.com/ink/2010/main" type="inkWord" rotatedBoundingBox="11446,16617 13759,16616 13760,17283 11447,17285">
                  <msink:destinationLink direction="with" ref="{57D41EA5-434D-416F-868B-63CCF3DF5592}"/>
                </msink:context>
              </emma:interpretation>
              <emma:one-of disjunction-type="recognition" id="oneOf24">
                <emma:interpretation id="interp52" emma:lang="" emma:confidence="1">
                  <emma:literal/>
                </emma:interpretation>
              </emma:one-of>
            </emma:emma>
          </inkml:annotationXML>
          <inkml:trace contextRef="#ctx0" brushRef="#br0" timeOffset="-11180.6395">7791 11015 84 0,'0'-3'420'0,"1"3"53"15,2-3 39-15,1 3 24 0,4 3-170 16,2 0-128-16,5 3-54 0,3 3-1 0,5 2 35 15,4 5 65-15,4 2 56 0,4 3 39 16,3 1 10-16,2 1-29 0,3 3-57 0,-1 0-81 16,1 1-65-16,-2-1-55 0,-2-1-37 15,-4-3-26-15,-3-1-20 0,-5-1-33 0,-3-4-67 16,-5-3-124-16,-4-4-132 0,-4-6-121 15,-4-4-196-15,-4-7-161 0,-5-5-39 0,-4-4 68 16,-4-2 104-16,-4-7 103 0</inkml:trace>
          <inkml:trace contextRef="#ctx0" brushRef="#br0" timeOffset="-11391.6515">7820 10909 362 0,'-2'-6'475'0,"0"-1"42"15,-1-1 30-15,0 2-77 0,0 0-165 16,2 6-91-16,0 0 13 0,3 3 78 0,1 6 66 15,3 7 47-15,1 5 43 0,2 5 19 16,-1 4-61-16,2 4-102 0,1 4-86 0,0 1-69 16,1 5-59-16,1 1-40 0,-1 0-23 15,1-2-15-15,-1 1-8 0,-1-4-8 16,0-4-2-16,-1-2-1 0,-2-7-12 0,-3-3-17 15,1-7-38-15,-2-4-133 0,-1-7-186 16,-1-6-133-16,-2-7-183 0,-4-6-199 0,-1-5-79 16,-6-4 72-16,0-5 153 0,-2-6 116 15,0-1 182-15</inkml:trace>
          <inkml:trace contextRef="#ctx0" brushRef="#br0" timeOffset="-10977.6279">8195 10934 165 0,'-3'-6'440'0,"2"-1"48"0,-2 4 30 0,2 0-1 16,1 5-184-16,3 0-124 0,4 6-59 15,1 2-10-15,1 4 23 0,1 4 49 0,2 3 45 16,1 3 39-16,1 3 18 0,-1 2-11 15,2 2-37-15,1 2-60 0,-1-1-55 0,0 0-50 16,0 0-38-16,0 0-27 0,0-3-41 16,-1-1-92-16,1-1-131 0,0-7-87 15,2-5-138-15,-1-3-241 0,-1-6-103 0,0-6 16 16,1-5 87-16,-3-5 66 0,1-5 125 15</inkml:trace>
          <inkml:trace contextRef="#ctx0" brushRef="#br0" timeOffset="-10668.6102">8630 11126 225 0,'1'11'466'0,"-1"0"46"0,1 0 31 0,-1 5 15 16,-1-2-147-16,1 3-40 0,0 0 12 16,0 0 40-16,0 0 37 0,3 1 6 0,1-2-48 15,0 2-75-15,3 0-83 0,0-5-79 16,4 3-62-16,3-3-45 0,2-4-27 0,1-2-18 15,3-3-10-15,0-3-6 0,0-3-6 16,1-5-2-16,-2 0-3 0,-1-5 1 0,-2-4-1 16,-3 0 0-16,-2 0 3 0,-4-1 4 15,-2-1 5-15,-5 1 7 0,-3 1 4 16,-2 0 1-16,-5-1 0 0,-5 5-6 0,-3-2-4 15,-1 3-4-15,-3-2-4 0,-3 3-2 16,1 0-10-16,0 3-17 0,2-1-41 0,1-2-94 16,4 3-180-16,1-2-126 0,7-3-120 15,-1-2-174-15,5-2-142 0,3-1-2 0,4 2 130 16,2-4 100-16,3 2 113 0</inkml:trace>
          <inkml:trace contextRef="#ctx0" brushRef="#br0" timeOffset="-10422.596">8831 10842 309 0,'8'2'456'0,"1"1"45"16,0 1 30-16,0 3-49 0,4 3-127 15,-1 4 0-15,0 4 39 0,4 3 52 0,-1 2 41 16,0 2 12-16,1 4-36 0,1 1-94 16,-1-1-100-16,1 5-91 0,-1-1-69 15,2 0-46-15,-3 2-29 0,-1 0-28 0,-3-3-44 16,0 0-94-16,-3-1-173 0,1-5-126 15,-3-5-125-15,-1-3-198 0,-4-5-136 0,-1-6 0 16,0-3 123-16,-1-8 99 0,-2 0 111 16</inkml:trace>
          <inkml:trace contextRef="#ctx0" brushRef="#br0" timeOffset="-10317.5901">9004 11196 175 0,'-8'-11'465'16,"2"2"50"-16,2-1 35 0,1 3 37 0,3 1-192 16,0 0-105-16,4 0-49 0,3 2-20 15,1-1-14-15,5 1-28 0,3 0-30 16,4-2-44-16,3 2-64 0,3 0-99 0,3-2-79 15,3 0-131-15,-1 0-241 0,1-1-126 16,1-1-37-16,-3 1 33 0,2 0 41 0,-2 0 110 16</inkml:trace>
          <inkml:trace contextRef="#ctx0" brushRef="#br0" timeOffset="-9980.5708">9544 11157 294 0,'-3'16'455'0,"1"-4"46"15,-1-1 29-15,0-3-61 0,3 1-150 16,-1-2-69-16,2-3 3 0,2-1 43 0,1 0 29 15,3-5 10-15,3-2-17 0,3 0-38 16,2-5-72-16,2-3-85 0,1-1-57 0,0-4-31 16,-2 0-12-16,-1-3-8 0,-2-1-5 15,-4-1-1-15,-2 0 0 0,-3 2 0 16,-2 2 2-16,-5 3-1 0,-4 3 3 0,-3 2 3 15,-3 6 6-15,-4 2 7 0,-3 8 10 16,-2 0 16-16,-2 6 7 0,2 3 9 0,0 1 2 16,2 4-5-16,2 1-7 0,3 1-16 15,2 2-11-15,5-1-11 0,2 1-9 0,5-2-6 16,4 1-4-16,2-3-10 0,6 2-26 15,3-3-67-15,5-1-115 0,3-3-98 0,3-2-74 16,4-4-40-16,4 1-45 0,0-7-92 16,1-3-62-16,1-3 4 0,-1-4 24 15,-1 0 22-15,0-2 58 0</inkml:trace>
          <inkml:trace contextRef="#ctx0" brushRef="#br0" timeOffset="-9677.5535">10104 11020 333 0,'-6'-6'417'0,"0"2"49"0,-5 0 13 0,0 0-90 15,-2 2-107-15,-1-2-79 0,-1 1-61 16,0 3-42-16,-1 0-35 0,1 0-19 0,-1 1-12 16,3 3-6-16,-1-2 0 0,2 4 5 15,2 0 6-15,2 2 17 0,4 2 31 16,2 2 46-16,4 3 56 0,3 2 63 0,3 0 44 15,2 3 33-15,2 1 18 0,3 1-7 16,1 2-32-16,1 1-51 0,0 0-43 0,-1 0-44 16,0-2-44-16,-4 1-44 0,-2-3-27 15,-5-1-21-15,-2-2-9 0,-5 0-10 16,-4-4-4-16,-4 0-9 0,-7-1-15 0,-3-2-23 15,-4-2-57-15,-3-2-139 0,-1 0-161 0,1-5-112 16,-2-1-199-16,0-1-175 0,2-3-50 16,-1 0 80-16,6-2 132 0,2-3 100 15,2 1 203-15</inkml:trace>
        </inkml:traceGroup>
        <inkml:traceGroup>
          <inkml:annotationXML>
            <emma:emma xmlns:emma="http://www.w3.org/2003/04/emma" version="1.0">
              <emma:interpretation id="{C0991F8D-77EC-46D9-8663-F0DD0C63FE91}" emma:medium="tactile" emma:mode="ink">
                <msink:context xmlns:msink="http://schemas.microsoft.com/ink/2010/main" type="inkWord" rotatedBoundingBox="14504,16988 14934,16987 14934,17016 14505,17017"/>
              </emma:interpretation>
              <emma:one-of disjunction-type="recognition" id="oneOf25">
                <emma:interpretation id="interp53" emma:lang="" emma:confidence="1">
                  <emma:literal/>
                </emma:interpretation>
              </emma:one-of>
            </emma:emma>
          </inkml:annotationXML>
          <inkml:trace contextRef="#ctx0" brushRef="#br0" timeOffset="-8909.5096">10849 11228 225 0,'2'5'485'0,"0"-2"55"16,0-2 44-16,1 2 53 0,-1-3-154 15,4 0-66-15,3 2-30 0,4-2-28 16,2-2-25-16,6 2-55 0,3 0-91 0,2-2-156 15,5 1-182-15,2-2-152 0,2 2-263 16,3-2-173-16,1 0-88 0,3-1 28 0,0-1 106 16,2 0 108-16</inkml:trace>
        </inkml:traceGroup>
        <inkml:traceGroup>
          <inkml:annotationXML>
            <emma:emma xmlns:emma="http://www.w3.org/2003/04/emma" version="1.0">
              <emma:interpretation id="{3305C294-87BE-4C2B-9C6B-BC282A772453}" emma:medium="tactile" emma:mode="ink">
                <msink:context xmlns:msink="http://schemas.microsoft.com/ink/2010/main" type="inkWord" rotatedBoundingBox="15922,16767 18216,16766 18217,17264 15923,17265"/>
              </emma:interpretation>
              <emma:one-of disjunction-type="recognition" id="oneOf26">
                <emma:interpretation id="interp54" emma:lang="" emma:confidence="1">
                  <emma:literal/>
                </emma:interpretation>
              </emma:one-of>
            </emma:emma>
          </inkml:annotationXML>
          <inkml:trace contextRef="#ctx0" brushRef="#br0" timeOffset="-8396.4803">12775 11056 268 0,'-10'-10'481'16,"-1"-2"41"-16,-3 0 30 0,-1 2-8 0,-2 0-187 16,-2 6-79-16,-3-2-1 0,-3 6 49 15,-5 3 59-15,-1 4 39 0,-4 0 7 16,-1 5-25-16,-2 1-58 0,1 3-82 0,2 1-82 15,1 2-64-15,5 2-47 0,4 2-31 16,5 0-18-16,6 3-11 0,6-2-13 0,5 3-17 16,9-1-46-16,6-1-121 0,9 1-168 15,6-3-114-15,7-3-191 0,10-4-202 16,7-2-74-16,6-4 58 0,5-3 135 0,2-1 97 15,1-4 189-15</inkml:trace>
          <inkml:trace contextRef="#ctx0" brushRef="#br0" timeOffset="-8013.4583">13347 11138 36 0,'-3'-14'441'0,"-5"1"60"0,-2 0 33 16,-2 4 22-16,-4 0-119 0,-3 5-176 15,0 3-82-15,-4 2-35 0,-2 3 0 0,0 5 7 16,-2 0 4-16,-1 4-10 0,-1 4-14 15,0-2-19-15,2 4-31 0,2 0-27 0,0 1-21 16,5-1-12-16,2 1-8 0,4-2-7 16,4-1 0-16,5-1-5 0,5-3-1 15,4-3-6-15,4 0-1 0,6-5-1 0,4-4-4 16,3-2 5-16,3-4 0 0,1-2 1 15,0-5 2-15,-2-2 3 0,-1 0 4 0,-3-2 1 16,-1 1 22-16,-3-1 54 0,-2 0 62 16,-4 5 55-16,0 1 38 0,-4 3 21 15,-1 0-5-15,-1 5-40 0,-2 1-41 0,-1 4-35 16,-1 4-24-16,1 4-18 0,-1 3-9 15,-1 3-12-15,4 2-18 0,-1 0-20 0,5 3-15 16,-1-1-12-16,2 2-18 0,1-2-43 16,3 0-136-16,2-4-160 0,3-1-115 0,1-3-200 15,0-4-199-15,5-4-71 0,0-3 74 16,3-3 128-16,1-1 97 0,2-4 195 0</inkml:trace>
          <inkml:trace contextRef="#ctx0" brushRef="#br0" timeOffset="-7677.4391">13913 11046 248 0,'-11'-5'452'0,"-3"1"46"0,-1-1 27 16,-1 1-43-16,-2 0-173 0,-1 1-111 0,1 1-56 15,-1 1-17-15,1 1 11 0,1 1 27 16,1 1 38-16,-1 1 26 0,3 1 20 0,1 0 13 16,2 1 3-16,2 1 2 0,2 4-1 15,3 0-2-15,2 2-6 0,0 2-17 16,2 4-23-16,3 3-36 0,1 2-36 0,3 2-27 15,0 3-26-15,1 1-18 0,0 1-17 16,-1 0-10-16,-1 0-11 0,-3-4-12 0,-3 0-8 16,-3-2-4-16,-3-3-1 0,-3-1-9 15,-4-4-17-15,-2 0-30 0,0-7-54 0,-3-2-145 16,3-5-185-16,0-6-145 0,2-3-234 15,2-6-147-15,3-1-43 0,3-5 96 0,3-3 158 16,4 1 137-16</inkml:trace>
          <inkml:trace contextRef="#ctx0" brushRef="#br0" timeOffset="-7320.4187">13939 11266 171 0,'28'5'408'0,"1"-2"54"0,0-2 38 15,-1 1-33-15,1-4-144 0,2 1-103 0,0-4-69 16,-1-1-48-16,2 0-34 0,-2-3-25 15,1-2-13-15,-1-2-8 0,-3-1-6 0,-2-1-3 16,-3-1 6-16,-4-4 13 0,-3 1 28 16,-3 0 36-16,-3 0 44 0,-5 2 56 0,-3 1 35 15,-2 0 19-15,-2 4-5 0,-4 3-19 16,-2 2-31-16,-4 3-41 0,-3 1-24 0,-4 4-11 15,1 4 0-15,-3 1 5 0,-1 3 1 16,1 3 3-16,-2 2-5 0,1 3-10 0,1 2-12 16,3 1-16-16,1 0-11 0,3 4-16 15,2 0-15-15,5 0-12 0,1 3-11 16,6-1-7-16,2-1-5 0,6 1-4 0,4 0-3 15,4-3-15-15,5 0-42 0,3-3-96 16,6-2-168-16,4-5-119 0,4-1-132 0,1-6-213 16,5-2-112-16,1-2 13 0,0-4 127 15,3-5 96-15,-3-2 120 0</inkml:trace>
        </inkml:traceGroup>
        <inkml:traceGroup>
          <inkml:annotationXML>
            <emma:emma xmlns:emma="http://www.w3.org/2003/04/emma" version="1.0">
              <emma:interpretation id="{2050AE48-3265-4C2D-922E-7D2799413C7E}" emma:medium="tactile" emma:mode="ink">
                <msink:context xmlns:msink="http://schemas.microsoft.com/ink/2010/main" type="inkWord" rotatedBoundingBox="19075,16456 22973,16454 22974,17223 19076,17225"/>
              </emma:interpretation>
              <emma:one-of disjunction-type="recognition" id="oneOf27">
                <emma:interpretation id="interp55" emma:lang="" emma:confidence="1">
                  <emma:literal/>
                </emma:interpretation>
              </emma:one-of>
            </emma:emma>
          </inkml:annotationXML>
          <inkml:trace contextRef="#ctx0" brushRef="#br0" timeOffset="-6715.3841">15921 11092 266 0,'0'-6'466'0,"-3"-4"43"15,0-1 26-15,-1-1-31 0,-3 0-173 16,-1 0-86-16,-1-1-29 0,-5 2 0 0,-3-2 13 15,-1 1 17-15,-4 1 6 0,-2 1-7 16,-4 2-19-16,-2 0-25 0,0 2-23 0,-2 3-25 16,0 0-27-16,1 5-28 0,0 2-21 15,3 0-13-15,0 6-11 0,3-1-15 16,3 4-11-16,3 0-9 0,4 3-5 0,4-2-6 15,4 2-1-15,4-1 0 0,5 1 1 16,5-3 2-16,4 0 0 0,5-1-2 0,3-5 1 16,3 1 0-16,3-2-3 0,3 0 0 15,0-3-3-15,3 0 1 0,0 0-2 0,0 0-1 16,-1 0 1-16,0 4-1 0,-2-1 0 15,-1 1 0-15,1 5-2 0,-4 0 0 0,-2 3 2 16,-2 0 4-16,-4 1 11 0,-5 1 11 16,-3-1 10-16,-5 3 5 0,-6-3 1 15,-2 0-2-15,-6 0-8 0,-3-1-9 0,-2-1-9 16,-4-2-4-16,0-2-12 0,-1-1-27 15,2-2-60-15,-2-4-133 0,2-5-123 0,1-2-78 16,3-5-85-16,1-4-155 0,3-4-111 16,6-3 41-16,1-3 76 0,5-1 51 15,4-3 80-15</inkml:trace>
          <inkml:trace contextRef="#ctx0" brushRef="#br0" timeOffset="-6500.3718">15961 10894 86 0,'25'-10'439'0,"-2"2"54"15,-1 4 28-15,0-2 21 0,0 5-151 16,1 2-107-16,-1 6-12 0,0 2 53 0,0 7 68 15,-1 1 47-15,-1 5 18 0,0 4-19 16,-4 3-64-16,1 3-92 0,-3 1-88 0,1 4-63 16,-1 0-47-16,-1 1-31 0,0 1-23 15,-1-1-17-15,-1-3-31 0,0 1-62 16,-1-5-157-16,0-4-152 0,-2-5-111 0,-1-5-198 15,-3-4-174-15,-3-7-46 0,-2-4 99 16,-2-4 122-16,-1-3 94 0,-4-4 195 0</inkml:trace>
          <inkml:trace contextRef="#ctx0" brushRef="#br0" timeOffset="-6323.3617">16179 11230 154 0,'-4'-3'459'0,"4"-2"46"16,0-1 25-16,4 0 13 0,3-1-205 15,2 1-146-15,2 0-80 0,4 0-43 16,1 0-24-16,3 2-13 0,3 0-12 0,3-1-7 15,0 2-9-15,0-1-11 0,2 2-13 16,-1 1-49-16,-1-3-109 0,-4 2-156 0,-2-2-110 16,-3-1-54-16,0 1-20 0,-1 1 29 15,-3-1 100-15</inkml:trace>
          <inkml:trace contextRef="#ctx0" brushRef="#br0" timeOffset="-6003.3434">16611 11085 289 0,'2'7'425'0,"-2"2"52"15,0 0 37-15,-2 3-97 0,2 2-118 0,-1 1-72 16,1 1-27-16,0 2 18 0,1 0 66 15,1 2 77-15,0 0 59 0,4 0 31 0,2 2-7 16,2-3-48-16,-1-3-89 0,4 0-91 16,2-6-72-16,1 0-57 0,4-4-36 15,2-5-21-15,2-1-15 0,1-5-9 0,1-1-11 16,0-6-4-16,-1 0-8 0,-1-3-3 15,-2-3-2-15,-2 1 3 0,-5 1 4 0,-1 1 5 16,-3 2 8-16,-4 3 4 0,0 3 2 16,-3 2 2-16,-1 4 10 0,-2 2 6 15,0 4 6-15,-2 5 4 0,0 3 1 0,-1 1 0 16,0 4-9-16,0-1-7 0,-1 3-7 15,3 1-8-15,0 1-15 0,2-1-30 0,1-3-57 16,2 0-152-16,3-3-150 0,5-4-117 16,-1-1-214-16,3-6-156 0,2-3-39 15,1-3 99-15,2-6 123 0,1-1 107 0</inkml:trace>
          <inkml:trace contextRef="#ctx0" brushRef="#br0" timeOffset="-5256.3006">17482 11182 175 0,'-2'0'420'0,"1"0"57"0,0 0 38 15,1 0-51-15,0-3-117 0,0 3-105 16,0-3-58-16,0 2-14 0,0-3 19 0,-2 0 53 15,1 0 60-15,1 0 51 0,0 1 25 16,-2-2 6-16,2 0-18 0,-2 0-49 0,-1 1-58 16,0 1-57-16,-2-1-49 0,1 2-45 15,-5-2-37-15,0 4-26 0,-6 0-17 16,-3 4-12-16,-7-1-4 0,-3 3-2 0,-6 3-1 15,-2 1-2-15,-2 3-1 0,-1 0 1 16,4 2-2-16,0 1 0 0,4 1-2 0,3 0 0 16,5 0-2-16,3 0-1 0,4 0 0 15,5-1 1-15,3-1-1 0,5-1 2 16,6-1 3-16,6-5 1 0,6 0-3 0,9-3-1 15,6-4-4-15,9-4-7 0,3-2-11 16,4-5-8-16,0-2-6 0,-2-4 0 0,-1-3 1 16,-5-3 6-16,-3-5 9 0,-4-1 8 15,-2-4 6-15,-3-3 3 0,-4-3 1 0,0-2 2 16,-4-1 1-16,-1-1 2 0,-3-2-1 15,-3 3 1-15,-2 0 2 0,-2 2 1 0,-1 4 1 16,-2 4 5-16,0 5 2 0,-1 3 0 16,-2 4-1-16,2 6-2 0,-3 3 0 15,0 4-6-15,0 6-2 0,-3 5 0 0,0 7 3 16,0 6 5-16,1 5 9 0,-2 9 9 15,1 2 10-15,1 6 5 0,2 2 3 0,2 3-1 16,1 0-7-16,2 1-6 0,2-1-9 16,3-1-9-16,1-2-4 0,2-3-5 15,2-1 0-15,5-7-2 0,0-5 0 0,4-5-2 16,3-5-2-16,2-6-8 0,4-6-12 15,2-6-14-15,0-7-18 0,1-7-12 0,-2-6-12 16,-3-4-2-16,-2-5 7 0,-3-3 12 0,-4-2 16 16,-3 0 14-16,-4 2 12 0,-1 5 8 15,-3 6 6-15,-3 5 0 0,-2 6 2 16,-5 7 8-16,-1 6 7 0,-1 7 8 0,-2 7 4 15,-3 3 7-15,-1 6 4 0,-1 2-6 16,1 1-5-16,-1 4-6 0,1 0-4 0,2 0-7 16,-1-1-4-16,2-2-2 0,0-1-10 15,1-2-19-15,2-6-36 0,-1-3-84 16,4-5-197-16,-1-7-147 0,1-7-219 0,0-8-196 15,2-6-81-15,-1-5 28 0,0-4 162 16,0-6 131-16,-2-4 217 0</inkml:trace>
          <inkml:trace contextRef="#ctx0" brushRef="#br0" timeOffset="-5109.2922">18091 10837 317 0,'-3'-16'474'15,"3"3"42"-15,0 3 20 0,0-1-60 0,0 4-184 16,-1 1-109-16,1 2-62 0,0 0-35 16,1 1-17-16,1 2-14 0,0 1-16 15,4 1-22-15,-2 0-29 0,3 2-24 0,1 0-77 16,0 0-169-16,2 0-153 0,2-2-74 15,2 2-26-15,4-1-4 0,1 0 61 0</inkml:trace>
          <inkml:trace contextRef="#ctx0" brushRef="#br0" timeOffset="-4752.2716">18505 11110 405 0,'7'18'484'0,"1"-4"38"0,-1-1 22 15,2-5-89-15,2 0-162 0,2-4-89 16,1-3-46-16,2-2-27 0,1-5-16 15,0-1-24-15,4-4-26 0,-2-3-24 0,2-2-16 16,-2-4-10-16,-1-2-2 0,-1-4 8 16,-4 1 13-16,-3-1 22 0,-3-1 31 0,-3 5 48 15,-3 0 31-15,-1 5 20 0,-4 2 5 16,-4 4-7-16,-2 3-10 0,-5 4-16 0,-1 2-2 15,-3 4 4-15,-4 4 6 0,1 4 7 16,0 3-7-16,2 3-20 0,-1 4-26 16,5 3-26-16,-2 2-19 0,4 1-18 0,2 2-12 15,1 2-9-15,2-1-9 0,5 0-6 16,2 2-6-16,4-2-6 0,4 0-4 0,3-2-9 15,7-2-17-15,0-2-44 0,7-5-119 16,5-4-177-16,4-5-131 0,1-5-218 0,2-4-184 16,4-4-64-16,-1-4 60 0,2-5 150 15,2 0 114-15,-3-4 215 0</inkml:trace>
          <inkml:trace contextRef="#ctx0" brushRef="#br0" timeOffset="-4433.2536">19276 11002 370 0,'-1'-10'426'0,"-2"0"38"0,-1 1 26 0,0-1-125 0,-2 0-115 16,0 0-76-16,-1 1-49 0,-3 0-32 16,0 2-23-16,-1 1-19 0,-1-1-11 0,0 4-4 15,-3 0 6-15,1 3 19 0,0 1 29 0,-1 4 40 16,3 2 56-16,2 2 54 0,2 4 54 15,2 2 42-15,5 2 29 0,2 3 6 16,5 3-26-16,5 2-40 0,1 1-47 0,5 0-56 16,3 2-57-16,4 1-43 0,0 0-32 15,1 0-21-15,-2 0-14 0,-2-3-10 0,-3-1-9 16,-4-2-7-16,-7 0-3 0,-7-4-8 15,-9 1-10-15,-9-5-19 0,-8-1-33 0,-9-4-54 16,-9-2-96-16,-7-2-136 0,-3-4-112 16,-2-2-71-16,-1-4-131 0,1-2-156 0,4-5-17 15,4-1 79-15,4-1 89 0,8-3 73 16,7 3 154-16</inkml:trace>
        </inkml:traceGroup>
      </inkml:traceGroup>
    </inkml:traceGroup>
  </inkml:traceGroup>
</inkml:ink>
</file>

<file path=ppt/ink/ink3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3:12.27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55AE754-CF3D-4E48-837E-37DF07A5A179}" emma:medium="tactile" emma:mode="ink">
          <msink:context xmlns:msink="http://schemas.microsoft.com/ink/2010/main" type="inkDrawing" rotatedBoundingBox="3706,7196 6683,6980 6686,7017 3709,7233" shapeName="Other"/>
        </emma:interpretation>
      </emma:emma>
    </inkml:annotationXML>
    <inkml:trace contextRef="#ctx0" brushRef="#br0">148 237 270 0,'-14'0'400'0,"0"-3"43"0,-1 0 34 0,0 2-93 16,1-2-111-16,0 0-74 0,1 2-49 15,2-1-35-15,0 1-31 0,2-2-23 0,2 3-14 16,2 0-13-16,1-2-9 0,2 2-6 15,2-1-4-15,5 1-1 0,6-1-3 16,8-1-1-16,11 1-3 0,14-1 2 0,12-2-2 16,15-2 1-16,12 0-2 0,12-2 4 15,13 0 3-15,11-2 1 0,9 0 2 0,10 1-1 16,3 0-1-16,4 2-5 0,-1-3-5 15,0 3-1-15,-5-2 2 0,-1 2 2 16,-6-2 3-16,-6 2 4 0,-6-2 7 0,-9 2 0 16,-7-1 1-16,-12 0 9 0,-10 1 5 15,-10 1 13-15,-12 0 25 0,-6 0 36 0,-10 0 41 16,-8 3 31-16,-5-1 24 0,-6 1 9 15,-4 1-13-15,-6 0-34 0,-3-1-40 16,-2 2-39-16,-2-1-29 0,-1 2-28 0,0 0-15 16,-2 0-11-16,2 0-30 0,-1 0-70 15,1 3-103-15,-1 0-72 0,0 1-62 0,1-4-124 16,-3 6-188-16,-1-4-45 0,-3 2 40 15,-2-2 39-15,-2 0 50 0,0-1 117 16</inkml:trace>
  </inkml:traceGroup>
</inkml:ink>
</file>

<file path=ppt/ink/ink3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3:14.27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052AB26-7CAB-4A3D-8129-16FFCE66E621}" emma:medium="tactile" emma:mode="ink">
          <msink:context xmlns:msink="http://schemas.microsoft.com/ink/2010/main" type="inkDrawing" rotatedBoundingBox="13104,8795 20849,8825 20848,8903 13103,8873" semanticType="underline" shapeName="Other">
            <msink:sourceLink direction="with" ref="{CC6EBDDF-0F51-4793-8B25-C667394D43DE}"/>
            <msink:sourceLink direction="with" ref="{02A5575B-E940-45D4-9B99-869C608F05E7}"/>
          </msink:context>
        </emma:interpretation>
      </emma:emma>
    </inkml:annotationXML>
    <inkml:trace contextRef="#ctx0" brushRef="#br0">146 27 164 0,'-15'3'335'0,"-2"-3"37"0,1 0 29 15,0 0-81-15,3 0-95 0,-2 0-63 16,2 0-39-16,2 0-26 0,2 0-18 0,0 0-16 16,2 2-10-16,3 0-5 0,3-2-4 15,1 0-1-15,5 2-1 0,6-1 1 0,6 2 1 16,8-2-3-16,9 0-2 0,11 0-4 15,12-1-6-15,12-2 2 0,12-1-2 0,15-1-1 16,17 0-6-16,15-3-1 0,15 2-3 16,13 0-5-16,14 0-2 0,10 1-4 0,15 2 0 15,13 0-3-15,14 0 6 0,14 4-3 16,15 0-2-16,6-1 2 0,3 3 2 0,3 0 1 15,1 1-8-15,1 2-7 0,1 4 6 16,-9-4-2-16,-1 2-1 0,-5 0-3 16,-7-1 5-16,-10 0 5 0,-12-2-5 0,-10-2-3 15,-10-1 1-15,-13 0 2 0,-16-2-3 16,-15 0-1-16,-13-1 0 0,-18-1 4 0,-11 0 0 15,-14-2 2-15,-12 0 0 0,-10-1 1 16,-10 1 0-16,-9 0-1 0,-9 0 0 0,-8-1 2 16,-5 1 1-16,-6 1 4 0,-6 1 0 15,-3-2 3-15,-7 1-1 0,0-1 0 0,-3 2 1 16,-3-1-7-16,-2 1 0 0,1-2 0 15,0 3 0-15,-1-1-1 0,2 1-3 16,2 0 4-16,-1 0-5 0,0 0-1 0,-1 0-1 16,0 0 0-16,2 0 1 0,-1 0 0 15,0 1 4-15,1-1 0 0,-2 0-3 0,-2 0 2 16,0 0 0-16,-2 0-1 0,-2 0-2 15,1 0-1-15,-2 0 2 0,0 0 0 16,-1 0 0-16,-1 0 2 0,0 0 1 0,-1 0 2 16,2 0-1-16,-3 0 0 0,1 0-1 15,1 0 0-15,-2 0-2 0,1 0 0 0,-1 0-2 16,0 0 2-16,1 0-1 0,-1 0-2 15,2 0-1-15,-2 0-8 0,1 0-9 16,0 0-10-16,1 0-16 0,-1 0-45 0,2 0-81 16,-2 0-131-16,2-1-124 0,1-1-63 15,0 0-21-15,0 0 26 0,2-2 73 0</inkml:trace>
  </inkml:traceGroup>
</inkml:ink>
</file>

<file path=ppt/ink/ink3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3:27.4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25E661A-06A2-4D82-B4CB-AEBA88F5D016}" emma:medium="tactile" emma:mode="ink">
          <msink:context xmlns:msink="http://schemas.microsoft.com/ink/2010/main" type="inkDrawing" rotatedBoundingBox="3397,11412 6812,10839 6819,10884 3405,11458" semanticType="underline" shapeName="Other">
            <msink:sourceLink direction="with" ref="{0D1C3708-DB9B-4EE1-A9B0-A3AFAC0D7FFE}"/>
          </msink:context>
        </emma:interpretation>
      </emma:emma>
    </inkml:annotationXML>
    <inkml:trace contextRef="#ctx0" brushRef="#br0">240 532 28 0,'-15'4'357'0,"-1"-2"49"0,-1 0 37 16,2-2-3-16,-1 2-119 0,-2-1-115 16,0 0-71-16,-1 1-43 0,-1 0-29 0,1 0-18 15,3 1-5-15,1-2 0 0,1 1-3 16,3 1 1-16,4-2-5 0,3 2-1 15,2-2-4-15,5 1-5 0,4-2-2 0,3 0-4 16,8 0-2-16,4 0-4 0,9-2-4 16,10-2 1-16,10 0-1 0,13-2 2 0,10-2-2 15,11-3 0-15,11-3-3 0,9-2-4 16,10-3 6-16,8-2-2 0,6-3 2 15,9-1 0-15,5-1 2 0,4 0-1 0,0-2-8 16,-3 2 1-16,-1 0-2 0,-4 0 1 0,-3 1 1 16,-1 2 0-16,-6 1 3 0,-5 1-2 15,-7 2 0-15,-7 1-1 0,-10 0-2 16,-10 3 1-16,-8 0 1 0,-9 2-1 0,-8 1 1 15,-9 2 2-15,-8 2 0 0,-8-1 1 16,-8 2 1-16,-6 1 0 0,-4 3 2 0,-6 0-4 16,-2 0 0-16,-4 2-3 0,-3-2-2 15,-2 3-3-15,-2 0-5 0,-2 0-17 16,-3 0-36-16,-4 0-66 0,-4 0-109 0,-3 0-151 15,-7 2-77-15,-2-1-25 0,-2-1 12 16,-4 1 57-16</inkml:trace>
  </inkml:traceGroup>
</inkml:ink>
</file>

<file path=ppt/ink/ink3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2:43.2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F681330-546C-488F-A37C-01D770D90143}" emma:medium="tactile" emma:mode="ink">
          <msink:context xmlns:msink="http://schemas.microsoft.com/ink/2010/main" type="inkDrawing" rotatedBoundingBox="3843,11150 6475,10663 6485,10720 3853,11206" semanticType="underline" shapeName="Other">
            <msink:sourceLink direction="with" ref="{0D1C3708-DB9B-4EE1-A9B0-A3AFAC0D7FFE}"/>
          </msink:context>
        </emma:interpretation>
      </emma:emma>
    </inkml:annotationXML>
    <inkml:trace contextRef="#ctx0" brushRef="#br0">191 444 62 0,'-20'6'412'16,"1"-2"58"-16,-1 2 37 0,0-2 19 0,-1-2-156 15,2 2-135-15,1-1-87 0,1 0-57 16,5 0-35-16,1 0-19 0,3-2-11 0,2 0-10 15,6 1-3-15,4-1 1 0,12-1-1 16,7 1-1-16,13-2-3 0,12-3-2 0,14-2 0 16,12-5-5-16,14-5 10 0,12-1 9 15,13-3 15-15,10-1 19 0,10-1 18 16,7-4 16-16,2 3 3 0,-1-2 11 0,0 0 2 15,-5 2 7-15,-4-3 0 0,-4 4 8 16,-6-1 5-16,-9 0 1 0,-9 2 1 0,-10 1 1 16,-13 3-12-16,-11-1-4 0,-11 3 5 15,-11 3 0-15,-8-1-1 0,-7 4-4 16,-8 2 3-16,-7-1-13 0,-4 4-15 0,-3 1-20 15,-3 0-21-15,-1 1-16 0,-3 0-14 16,-3 2-16-16,-2 0-26 0,-2 0-60 0,-4 2-105 16,-5 0-109-16,-3 1-69 0,-3 0-46 15,-3 0-80-15,-2 1-120 0,-6 1-40 16,-3-3 30-16,-3 2 29 0,-1 0 32 0,-1-2 89 15</inkml:trace>
  </inkml:traceGroup>
</inkml:ink>
</file>

<file path=ppt/ink/ink3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3T11:33:28.03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1F119BC-A6AF-4067-8649-687B05787865}" emma:medium="tactile" emma:mode="ink">
          <msink:context xmlns:msink="http://schemas.microsoft.com/ink/2010/main" type="inkDrawing" rotatedBoundingBox="3339,11457 7596,10563 7607,10614 3350,11509" semanticType="underline" shapeName="Other">
            <msink:sourceLink direction="with" ref="{7265E264-47B8-492D-9C13-33D8214AE6CC}"/>
          </msink:context>
        </emma:interpretation>
      </emma:emma>
    </inkml:annotationXML>
    <inkml:trace contextRef="#ctx0" brushRef="#br0">28 917 258 0,'-13'2'338'0,"5"-1"29"15,4 0-17-15,0-1-86 0,4-1-91 0,4 0-58 16,6-3-27-16,5-1-9 0,7-4 2 16,7 2 4-16,8-6 11 0,11 1 9 0,12-4-2 15,15-3-8-15,14-2-14 0,16-4-13 16,13-4-15-16,14-2-12 0,14-2-8 15,12-6-7-15,12 1-7 0,10-3-8 0,5 1 0 16,2 1-8-16,4 0-5 0,1 1-7 16,0 3 0-16,-3 1 3 0,-7 0 3 0,-10 3 3 15,-10-2 3-15,-9 5 2 0,-12 1 0 16,-10 1 2-16,-10 4-6 0,-12-1-3 0,-15 5-1 15,-10 1-2-15,-12 3 1 0,-13 1 0 16,-11 2 0-16,-8 4 2 0,-8-1 1 0,-6 2 2 16,-7 0 0-16,-2 3-1 0,-5 0 0 15,-2 1 0-15,-4 1 0 0,1-2-2 16,-3 3 0-16,1-1-4 0,-3 1-9 0,1 0-16 15,-2 0-35-15,2 0-54 0,0-1-82 16,-3-1-118-16,1 0-100 0,-1 1-41 0,-1-2 5 16,1 0 37-16,-3 0 73 0</inkml:trace>
  </inkml:traceGroup>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1.87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374 39 238 0,'-1'-4'433'16,"-1"0"44"-16,-1-1 31 0,0 1-71 0,-1-1-130 15,0 1-117-15,1 1-75 0,-2 1-42 16,-2-1-30-16,1-1-21 0,1 4-9 0,-1-2-8 16,-2 2-3-16,0 0-4 0,-1 2 1 15,-1 2 0-15,1-3-1 0,-2 3 1 16,0-1 4-16,-2 1 1 0,0 3 3 0,2-3 0 15,-1 0 4-15,-1 2-1 0,2-2 0 16,2 0 1-16,-3 0 2 0,3 1-3 0,0-1 2 16,1-1-1-16,0 1-6 0,-2 1-1 15,2-1-3-15,0 2 0 0,1 0-2 16,-3-1 1-16,1 2 0 0,-1 2 0 0,2-1 1 15,-1 4-1-15,1 1-1 0,0 1 1 16,0 2 0-16,0 1 0 0,3 2 0 0,-1-1 0 16,3 1 2-16,0 1 0 0,1-1 1 15,1 0-1-15,2 0 4 0,-1 0 0 0,3-2-2 16,-1 1 2-16,3-3 0 0,-1 1-1 15,3 0 0-15,-1-4 1 0,2 0-1 0,0-1-1 16,0 1 0-16,1-1 1 0,1-1 0 0,1-1-4 16,-2 0 4-16,2-2-1 0,0-2 1 15,2 3-2-15,0-2 2 0,1-2 3 16,2 0-3-16,1-1 0 0,2 0 0 0,0-2-1 15,1 2-3-15,3-3 0 0,0 1 2 0,1-1 0 16,1 0 0-16,1-1-2 0,-3 0 1 16,1-2-2-16,-2 0 2 0,0 0 0 0,-3-1 0 15,0 0 5-15,-1-2 3 0,-4 0 8 16,0 0 5-16,0-1 7 0,-3-1 13 0,-1 1 16 15,-1-2 19-15,-1 0 14 0,0 1 17 0,-2-3 15 16,1 3 14-16,-3-2 17 0,1 2 23 16,-2-1 35-16,-1 0 33 0,0 1 25 0,-2 1 15 15,-2-4-4-15,0 4-25 0,-2-1-43 16,-1-1-48-16,-5-1-44 0,1-1-39 15,-4-1-32-15,-1 1-19 0,-3-1-14 0,-1 1-11 16,1 1-5-16,-4-1-6 0,-1 4-15 16,-3 2-29-16,-2 2-58 0,-1 1-150 0,-4 4-153 15,-3-1-172-15,-3 5-249 0,-4-1-111 16,-6 6-15-16,-2 0 113 0,-1 4 130 15,-3 0 166-15</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5.86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144 4 59 0,'-3'4'420'0,"0"-4"60"16,1 0 38-16,1 0 6 0,-3 0-122 0,4 0-121 15,-1-2-63-15,1 2-15 0,-2 0-4 16,1 0 6-16,1 0 5 0,0 0-1 0,0 0-6 16,0 0-3-16,0-2 3 0,0 2 3 15,0-1 6-15,0-1-4 0,0 2-9 16,0-1-17-16,-2 1-18 0,0 0-14 0,2 0-21 15,-1 0-20-15,-1 0-20 0,1 0-20 16,-1 0-17-16,1 0-17 0,-3 0-11 0,1 0-8 16,0 0-5-16,-2 0-4 0,2 1-3 15,-2-1 0-15,1 2-1 0,-1-1-2 16,-1-1-1-16,-1 2-1 0,3 0 0 0,-3-2 0 15,1 2-1-15,0-1 0 0,-1 3-1 16,1 0 2-16,0-1 0 0,1-2-1 0,0 3 0 16,0-1 1-16,2 1-2 0,0 2 1 15,2 2 0-15,-3 0 0 0,3 2-1 16,-1 3 2-16,2 0 0 0,2 1 0 0,-1-1 0 15,1 2 0-15,1-5 1 0,0 2 0 16,4 0 1-16,-3-4 1 0,4 1-2 0,0-2 1 16,2 1 2-16,1-4 0 0,0-1 0 15,1-3 0-15,1 0 0 0,1-3 3 16,2-1 0-16,0 2-3 0,-2-3 4 0,0 0 0 15,-3 1-1-15,2-1-3 0,-3 1-1 0,-1-1 0 16,-3 2 1-16,1-2 6 0,-3-1 6 16,0 2 6-16,-1-2 6 0,-3 1 1 15,0-2-1-15,0-4-3 0,0 4-4 0,-3-1-2 16,-1-4-4-16,1 2-2 0,-2-2-3 15,-1 2-2-15,1 1-5 0,1-1 2 0,-1 3-3 16,-1 1-1-16,2 0-1 0,0 3-4 16,1 0-8-16,-2 2-15 0,0-2-31 15,-1 6-63-15,-1-2-157 0,0 2-157 0,0 1-162 16,-2 2-253-16,1-1-115 0,-2 2-11 15,-1 0 118-15,2-3 140 0,2-1 156 0</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7.30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135 12 63 0,'0'0'294'0,"1"-2"57"15,1 0 25-15,-2 2-21 0,0-1-33 16,0 0-45-16,0 1-48 0,0 0-46 0,0 0-37 16,1 0-38-16,-1 0-30 15,0 0-20-15,2 0-7 0,-2 0 1 0,2 0 13 0,-1 0 34 16,-1 0 51-16,0-1 60 0,0 1 55 15,0-2 49-15,0 0 26 0,0 1 4 0,0 1-18 16,0 0-36-16,-1 0-42 0,-1 0-44 16,2 0-38-16,0 0-33 0,-2 0-31 15,1 0-25-15,1 0-19 0,0 0-15 0,0 0-11 16,-2 0-7-16,1 0-5 0,1 0-1 15,-2 0-5-15,1-1 0 0,1 1 1 0,-2 0-2 16,2 0 0-16,-2 0 0 0,1 0 2 0,-1 0-2 16,1 0-4-16,-3 0-1 0,0 0 0 15,-1 1-1-15,-1-1-4 0,-1 3-3 16,-2 0 1-16,1-1-1 0,-2 3-4 0,1 1 1 15,0-2-1-15,1 4 1 0,0-1-1 16,0 0-1-16,0 1 2 0,2 1 0 0,2-1 0 16,0 0 1-16,1 0-2 0,1 0 3 15,0 0 0-15,4 0-3 0,0 1 1 16,1-1 1-16,1-1-2 0,0 1 0 0,2-1-1 15,-1-3 1-15,3 2 1 0,-1-5-2 16,3 3-1-16,-1-4 2 0,2-4-1 0,-1 3-1 16,1-5 1-16,-1 2 1 0,-1-3 2 15,-1 3 2-15,0-2 0 0,-3 0 5 16,1 2 0-16,-3 0-3 0,0-2 2 0,-1 2-2 15,-1 0 2-15,1 1-2 0,-4-1 4 16,1 1 2-16,-1-1 0 0,-3 0 3 0,1 0-1 16,-1 0-3-16,0 2-2 0,0-1-2 15,1 0 0-15,-3 2-3 0,3 0-3 16,-1-1-8-16,2 2-17 0,-2 0-32 0,2 2-58 15,0-1-114-15,0 1-160 0,-1 3-101 16,1-3-147-16,0 5-204 0,-2-2-70 0,1 2 52 16,-1 0 123-16,0-1 92 0,4 0 154 15</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8.28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143 34 259 0,'0'0'322'16,"0"0"35"-16,0 0-4 0,0-2-21 0,0 0-31 15,0 1-41-15,-2-1-44 0,0 1-48 16,2-2-45-16,-1 2-30 0,-1-2-27 0,2 0-11 16,-1 0-3-16,-1 1 10 0,2 2 17 15,-1 0 19-15,1-2 24 0,-2 0 25 16,0 2 21-16,2-1 21 0,0-1 14 0,0 2 7 15,-1-1-7-15,-1 1-16 0,-1-1-27 16,0-1-33-16,-2 1-33 0,2 1-31 0,-3 0-21 16,1 0-15-16,0 0-9 0,0 0-7 15,1 0-2-15,-3 3-3 0,1-2-2 16,-2 2-3-16,2 0-1 0,-2-1-1 0,2 3-2 15,-2-1 3-15,1 1-2 0,1-1 1 16,1 2 1-16,1-4-3 0,-1 4 0 0,2-1-2 16,0-2 2-16,1 2-2 0,0 1 3 15,2-1-2-15,2 2 1 0,0-4 1 16,1 5 1-16,3-2 1 0,0-1 1 0,2-1 1 15,2 3 5-15,1-3-2 0,-2-1 1 16,2-1-1-16,-3 0 2 0,2-2 3 0,-4 0-1 16,0-2 1-16,-1 0 0 0,0-1 4 15,-2-1-2-15,-1 2-2 0,-1-3-3 16,-1 3 1-16,-1-3-3 0,-1 3 0 0,2-1 0 15,-2 0 2-15,1 0 1 0,-2 0-2 16,1 0 2-16,1 1-4 0,-3-2-1 0,0 1-6 16,0 3-17-16,0-4-42 0,-3 3-99 15,0-1-105-15,0 0-77 0,-2 0-157 16,1 2-200-16,0 2-69 0,-2 0 37 0,3 1 74 15,0 1 60-15,1-2 154 0</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39.62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201 14 125 0,'1'-2'347'16,"1"1"53"-16,0-1 26 0,-1 1-49 15,1 1-71-15,-2-1-75 0,0 1-56 0,0-2-45 16,0 0-31-16,0 1-24 0,0 0-21 16,0 1-13-16,0-1-7 0,0 1-7 15,0 0-1-15,0 0-1 0,0 0 1 0,-2 0 3 16,1 0 5-16,1 0 4 0,0 0 7 15,0 1 2-15,0-1 3 0,0 0 4 0,-2 0 6 16,0 0 8-16,2 0 11 0,0 0 12 16,0 0 20-16,0 1 19 0,0-1 16 15,0 1 8-15,0-1 2 0,-1 0 2 0,-1 2-14 16,1 0-16-16,-2-2-22 0,-1 1-20 15,-2 2-21-15,0 0-18 0,-1-2-12 0,0 3-6 16,-3-1 0-16,1 1 5 0,-2 0 10 16,1-1 9-16,-1 1 9 0,0 0 8 15,1 0 6-15,-1 0 2 0,2 1-5 0,-1-1-7 16,1 1-9-16,-1-3-13 0,1 3-11 15,1-2-10-15,0-1-5 0,2 1-6 0,3 0-2 16,0-2 0-16,-1 1-3 0,3-2 0 16,-1 1 0-16,1-1 0 0,1 0-3 15,0 0-10-15,0 0-31 0,0 0-79 0,1 0-129 16,1 0-111-16,-1 0-79 0,3 0-118 15,-3 0-168-15,1 4-57 0,-2-2 58 0,0 3 72 16,-2-3 58-16,1 1 118 0</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4:40.71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436 28 84 0,'1'-6'382'0,"1"1"55"0,-2 2 38 0,1-1-16 16,-1 3-106-16,0-1-106 0,0-2-76 16,0 4-48-16,-1-1-34 0,1 1-31 15,0-2-17-15,0 2-13 0,0 2-2 0,0-2 0 16,0 1 10-16,0-1 22 0,0 0 39 15,0 0 66-15,0 0 68 0,0 0 64 0,0 0 54 16,-2 0 29-16,1 2 0 0,-1 0-34 16,1-2-48-16,-3 2-53 0,3-1-51 0,-5 3-42 15,-1-1-33-15,-4 3-24 0,-2 0-19 16,-2 4-12-16,-4-2-9 0,-2 3-5 0,1-1-7 15,-1 1-8-15,1-1-6 0,-1 2-4 16,2-2-6-16,2 3-4 0,-1-5-5 16,1 3-1-16,3-2-4 0,-1 0 1 0,1-1-4 15,3-1 0-15,-2 0-14 0,-1 0-31 16,2-2-62-16,-1-1-190 0,0-4-182 0,-1 0-273 15,3-2-202-15,0-4-84 0,0 0 1 16,1-4 158-16,6 2 165 0,-1-1 268 16</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1.99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09562E4-0980-4F7C-BB7D-3B3499538101}" emma:medium="tactile" emma:mode="ink">
          <msink:context xmlns:msink="http://schemas.microsoft.com/ink/2010/main" type="inkDrawing" rotatedBoundingBox="20193,3910 20582,4467 20559,4482 20170,3925" semanticType="callout" shapeName="Other">
            <msink:sourceLink direction="with" ref="{137F9FBF-1F63-4A17-B46C-DA6D6FA705BB}"/>
          </msink:context>
        </emma:interpretation>
      </emma:emma>
    </inkml:annotationXML>
    <inkml:trace contextRef="#ctx0" brushRef="#br0">-2053 0 190 0,'-11'-11'305'0,"1"6"17"0,4 0-14 16,1 3-97-16,2 2-90 0,1 0-56 15,4 7-31-15,1 4-10 0,5 3-3 0,3 5 1 16,3 2 5-16,4 3 1 0,2 6-2 16,4-1-3-16,1 5-4 0,4 3-4 15,-1 0-5-15,0 0-3 0,2 5-6 0,-1-2-55 16,-2 0-150-16,0 0-78 0,-4-6-43 15,1-1-21-15,-2-7-8 0</inkml:trace>
  </inkml:traceGroup>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24.8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104497D-2CE9-46F4-887F-841AF6B712B0}" emma:medium="tactile" emma:mode="ink">
          <msink:context xmlns:msink="http://schemas.microsoft.com/ink/2010/main" type="inkDrawing" rotatedBoundingBox="19768,3096 23200,3510 22967,5437 19535,5023" hotPoints="23266,4304 21353,5209 19424,4337 21337,3431" semanticType="enclosure" shapeName="Ellipse"/>
        </emma:interpretation>
      </emma:emma>
    </inkml:annotationXML>
    <inkml:trace contextRef="#ctx0" brushRef="#br0">740 256 52 0,'5'-1'431'0,"0"1"57"0,-1-1 32 15,-2-2 21-15,1 0-140 0,-1 2-121 16,-1-3-31-16,-1 1 34 0,0-1 40 0,-1 1 38 15,-1 2 25-15,2-2-6 0,-3 0-49 16,1 1-68-16,-1-1-59 0,0-1-49 0,-3 2-38 16,1-1-28-16,-1 0-19 0,-2-1-16 15,-2 1-13-15,1 0-9 0,-4 0-8 16,1 2-8-16,-3-2-10 0,-2 2 0 0,0-1-2 15,-1 1 0-15,-1 1 0 0,-1 1 0 16,-1-1 3-16,1 3-3 0,-3-2-2 0,3 2-1 16,-2 0-1-16,1 1-1 0,1 3-2 15,1 0 2-15,-5 1-2 0,3 0 2 16,-1 2-2-16,2 2 2 0,-1-2 1 0,2 3-2 15,2 0-1-15,-1-1 1 0,1 4 0 16,0 1-1-16,-1 4-1 0,3-2 2 0,-1 4-1 16,2-1 1-16,2 4-1 0,0-1 1 15,1 2 0-15,3-1 2 0,-2 2 0 16,2-1-2-16,1 2 1 0,0 0 0 0,1-1 0 15,1 0 1-15,0 3-1 0,1-1 1 16,-1 2-1-16,-1-2 1 0,1 3-3 0,0 1-1 16,0 0 4-16,-1 2 0 0,1 0 0 15,1 2 1-15,-1-5 5 0,2 5-2 0,1-3-2 16,1-1 2-16,1-1 0 0,0-2-4 15,3-3 1-15,0 0-1 0,3-2 0 0,0-2-2 16,4-1-2-16,3-3 1 0,1 0-2 16,2 2 1-16,3-3 1 0,3-1 2 15,3 2 0-15,2 0 1 0,1-1 0 0,1 0 2 16,2-1 1-16,3 1-1 0,-1 1-1 15,2-2 0-15,-1-1 0 0,3 2 0 0,-3-1-1 16,4 0 1-16,-3-1 1 0,1-1-1 16,-1 0 0-16,2-3 2 0,-1 0 0 15,-1-3-3-15,1 1 0 0,2-1 0 0,-2-1 1 16,1-4-3-16,1 1 0 0,0-2 1 15,3 0 0-15,0 0-2 0,1-1-1 0,1-3 3 16,1 4 0-16,1-1 1 0,-3-2-1 16,-1 2 2-16,-1-2 0 0,-1 2-1 15,1-2 0-15,-2 1-1 0,0-2 1 0,0 0-1 16,-4 0-2-16,1 0 0 0,0 0-5 15,-2 0 2-15,0 0 2 0,-3-2 1 0,0 1-1 16,-1 0 1-16,-2-1 2 0,0 2-4 16,-2-1 0-16,0-1-1 0,2 1 2 15,-2 0-1-15,-1-2 3 0,1 1 0 0,1 0 0 16,-1 2-1-16,0-3 0 0,2 1 0 15,1-1 1-15,3 0 1 0,0 0 1 0,2 1 2 16,2-1 0-16,0 0-2 0,3-1 0 16,-2 0-1-16,0 1 0 0,1-1 1 0,-2 1-1 15,-2-2 1-15,0-1 1 0,-3 1 2 16,0 0-2-16,0 0 0 0,-1-4 2 0,-3 2 1 15,3 0-2-15,-2-4-2 0,-2 3 1 16,-1-1 2-16,-1 0-2 0,0 2-1 0,-5 0 0 16,3 0 0-16,-4 0 0 0,1 2-2 15,-1-3 0-15,-1 2 1 0,0 1 1 16,1-1 1-16,1-1 0 0,-1-1 2 0,2 1-1 15,3-2 2-15,0 0-1 0,2-3-1 16,0 1 2-16,-1-1-3 0,3-2 1 0,-3 2-2 16,3 0-5-16,-3-2 2 0,-1 0 2 15,2 2-1-15,-2-2 0 0,-1-1 1 16,-1 2 7-16,-1-1-6 0,-1 1 3 0,-3-3 1 15,-2 2 3-15,0-1 2 0,-2 0 2 16,-2-1 10-16,1 0 2 0,-2 0 3 0,-2 1 3 16,0-1-1-16,-1 0 1 0,0 0 1 15,-2 2-4-15,-1-1-3 0,-1 0-4 16,-1 0 1-16,-1 0 0 0,-1-1-4 0,0-1-1 15,-1 0 1-15,0 1 4 0,0-2 2 16,0 0-1-16,0-2-1 0,-2 0 0 0,2 0 2 16,-2-2-2-16,0 1 0 0,2 0 3 15,-2 0-3-15,2 0-1 0,-3 0-2 0,1 0 0 16,0 2-3-16,1 0-1 0,-3-2 2 15,3 5 6-15,-3 0 2 0,2 0 2 0,-1 0 2 16,-2 2-1-16,0-2-2 0,-1 0-5 16,-1 0-5-16,-1-2-2 0,-1 1-3 15,-3-4-3-15,1 2-1 0,0-2 0 0,0 2-3 16,0-2 0-16,-2 2 0 0,0 0 5 15,-1-1 2-15,-2-1-2 0,0 3 4 0,-4 0 2 16,1-3-2-16,-4 3-4 0,-3-3 0 16,-3 0-5-16,1 1 2 0,-1-2-2 15,-3 1 1-15,2-2 0 0,-1 1-1 0,-1-1 3 16,0 1-3-16,-3-1-2 0,-1 0 0 15,-3 2 1-15,-5-1-2 0,-5 0-4 0,-8 4-8 16,-10 0-17-16,-13 2-32 0,-12 6-45 0,-13 1-68 16,-13 3-153-16,-12 2-153 0,-14 2-121 15,-14 4-174-15,-7 2-146 0,-6 6-32 16,0 3 102-16,5 7 136 0,3 4 121 0,7 5 197 15</inkml:trace>
  </inkml:traceGroup>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31.56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723C694-F9D3-427D-89E3-6B57446264CB}" emma:medium="tactile" emma:mode="ink">
          <msink:context xmlns:msink="http://schemas.microsoft.com/ink/2010/main" type="inkDrawing" rotatedBoundingBox="2096,4392 7754,4154 7822,5768 2163,6006" hotPoints="7763,4964 4641,5852 1435,5343 4557,4454" semanticType="enclosure" shapeName="Ellipse"/>
        </emma:interpretation>
      </emma:emma>
    </inkml:annotationXML>
    <inkml:trace contextRef="#ctx0" brushRef="#br0">3339 304 108 0,'0'-1'416'0,"0"-4"52"0,-2 1 34 15,1-2-1-15,-1-2-144 0,-1 1-129 16,-2 0-70-16,2-1-40 0,-2-2-16 0,-1 2-8 16,0-3-4-16,-1 3-2 0,-1-3-2 15,-3 0 3-15,0 3 3 0,-1-2 2 16,-4-1 2-16,-3 3 4 0,-3-1-2 0,0 0-11 15,-5 2-14-15,0-2-15 0,-3 2-12 16,0-3-15-16,-3 2-3 0,0 0 0 0,-1-1 0 16,0 0 4-16,0 2-2 0,3 0 8 15,-2 0-6-15,-1 0-4 0,1 1-2 16,0-1-8-16,-2 1-5 0,0 1-9 0,2 0 0 15,-2 2-3-15,1 0-2 0,-1 0 1 16,-1 2 1-16,-1 0 3 0,-1-1 4 0,0 2 5 16,-3-1 6-16,3-2 5 0,-1 0 9 15,3 3 3-15,-2-1 1 0,0 1 0 16,1 0-3-16,-1 0-5 0,4 0-2 0,-1 0-4 15,0 1-5-15,2-1-4 0,0 3-3 16,1 0-3-16,2 0-4 0,0-1-3 0,0 4-1 16,2-1 2-16,-1-2 1 0,1 5-3 15,-1-2-1-15,-1-1 1 0,0 2 2 0,-3 4-3 16,-2-3 1-16,0 3 1 0,-1-2 2 15,0 1-2-15,-1 2-2 0,3-1 5 0,-3 1-1 16,-1 0 2-16,-1 3-2 0,-1 0 0 16,2-1 0-16,4 2-5 0,2-4 2 15,0 1-4-15,4 0 0 0,-2 0 0 0,0 1 2 16,-2 1 2-16,2 1-4 0,3-4 3 15,1 2 1-15,2 0 0 0,-1 0 0 0,1 0 0 16,-1 2 0-16,-1-2 1 0,-1 3 0 16,1 1 0-16,-3-3-2 0,-1 4 0 15,-2 2-1-15,-1-1 0 0,2 2-2 0,1-1 1 16,1-2-1-16,1 3 3 0,1-3 1 15,0 2 1-15,0-2 1 0,-1 2 3 0,1 2 0 16,0-3-3-16,2 1-3 0,3-1 0 16,1 1-2-16,-1-3 1 0,1 0 1 15,1 3 1-15,-1-4 1 0,2 1-1 0,2 0 0 16,3-3 0-16,-1 1-2 0,1 2-2 15,0-3 1-15,1 3-1 0,4-3-1 16,1 1-1-16,2 0 1 0,1 1 1 0,2 1 0 16,3-2 1-16,0 1 1 0,0 2 1 15,3 1-4-15,2-1 1 0,1 0 0 0,0 0-1 16,2 0-4-16,2 0 3 0,1 2 4 15,0-1-2-15,0 1 1 0,1-2 3 0,1 2 7 16,1-3-4-16,1 2 2 0,0-1-2 0,3 1 0 16,-1-1-3-16,4-2 0 0,1-1 0 15,3 0-1-15,0 0 0 0,2 0 2 16,3-1-1-16,2-3 1 0,3 0-1 15,1 1 1-15,4-1 1 0,1-4-2 0,-2 3-1 16,4-2 0-16,-2 0 3 0,2-1-2 0,1 1 0 16,-2-2-1-16,1 0-1 0,0 0 1 15,3-1-3-15,-2-2 2 0,2-1-4 16,0-3 4-16,1 0-2 0,0-1-4 0,2-2-2 15,0-3-7-15,-1 1-8 0,1-2-18 16,0 0-10-16,0 0-9 0,-2 2-4 0,1-2-1 16,-3 2 4-16,1 1 14 0,0-1 7 15,-2 3 8-15,-1-1 5 0,-2 0 1 16,-1 0 7-16,-1 2-2 0,-1-2 3 0,-2 3 4 15,1-2 4-15,-1 1 2 0,2 0 3 16,0-1 4-16,0 0 3 0,0-1 0 0,1 3-2 16,1-4-1-16,1 0 0 0,0 1 0 15,2-1 1-15,1-2 3 0,0 1 3 16,-1 0-2-16,-2-1 3 0,2 2-3 0,-4 0-1 15,-1 0 0-15,0-3-2 0,0 5 0 16,-3-3 0-16,-2 3 0 0,2-3 1 0,-4 3 0 16,2-3 1-16,1 1 1 0,-3 1 1 15,1-1-1-15,1-1-2 0,0 0 0 16,2-1 1-16,-2-2-2 0,0 3 1 15,1 0 0-15,-4-3 0 0,0 2-4 0,-4 1-1 16,0 1 0-16,-1-1-2 0,-3 3 0 0,0-2 1 16,-3 1 5-16,2 1 1 0,-4 0 0 15,2 1 0-15,0-1 1 0,-1 1 0 0,0 0-3 16,0-1 3-16,2 1-1 0,1-2 0 15,-2 0-1-15,1 2 2 0,1-3-1 0,0 2-1 16,-1-1 0-16,1 0-2 0,-1 1 1 16,1-2-4-16,1 1 3 0,-2 1-1 15,1-1 1-15,0 0 1 0,-1 2 2 0,1-2 2 16,-1-1-2-16,1-1 0 0,-1 2 1 15,1-1-1-15,-1 1 0 0,-1-1-4 0,2 1 1 16,-1-1 1-16,3-1-2 0,-3 3 0 16,2-2 0-16,-1 1 4 0,2-1-1 15,0 0-1-15,0 1 0 0,1-2 2 0,0 3 3 16,1-3-6-16,0 2 1 0,1-1 3 15,-1 1-1-15,2-1-1 0,-2 0-1 0,0 1 4 16,-1-1-1-16,1 0-1 0,-1 0 3 16,0 0 0-16,-1 1-1 0,0-1 1 15,-1 1-2-15,1-1 0 0,-1-2-1 0,-1 2 1 16,1 0-2-16,2-2 0 0,-4 0 1 15,3 1 0-15,-3-2-3 0,2 2 4 16,0 0 1-16,0-3-1 0,1 1 1 0,-1 1-2 16,0 0 0-16,-3 1-2 0,1-1 0 15,-1 0 0-15,0 2 0 0,0-1 3 0,-1 2 1 16,-1-2-1-16,-1 3 0 0,0-3 1 15,1 1 3-15,-1 1-2 0,1-3 1 0,1 1-2 16,1 2 1-16,-2-2-1 0,2-1-1 16,1 2-3-16,1 0-1 0,-2 0 1 15,1-1 2-15,1 1-1 0,0-1 1 0,-1 0 1 16,1-1 1-16,-1 2 0 0,-1-2 0 15,0 1 2-15,0-1 0 0,-2 0 1 0,-1 0 1 16,0 1 2-16,0-1 1 0,-2-2-2 16,-3 0-1-16,2 1 0 0,-2-2-1 15,0 2-1-15,-2-2 0 0,-2 0 1 0,-1-1 0 16,-1 2 2-16,0 0 2 0,1-1-2 15,-3 0 0-15,2 2-2 0,-2-1 2 0,3-1-6 16,-1 0 0-16,0 2 0 0,-1-3-2 16,3 1 0-16,1 1-2 0,-2-3 0 15,2 0 1-15,-2 1 1 0,1 1 3 0,-3 0 4 16,1-1 1-16,0-1 6 0,0 1 2 15,-2-4 10-15,-2 2 1 0,-1-2 1 0,0 2 7 16,0-1 1-16,-3 0 0 0,0 2 2 16,-2-3 5-16,0 2 12 0,-1-1 3 15,0 3 7-15,-2 0 4 0,-2-1 2 0,3-1-5 16,-5 1-12-16,1 1-10 0,-1-1-8 15,-4 1-7-15,-3 1-9 0,0 1-7 0,-1 1-4 16,-4-2-2-16,0 2-3 0,-1 0-2 16,0 0 1-16,-2 0-2 0,0 0 0 15,-3 0-2-15,1 0 2 0,1 0 0 0,-1-1 0 16,1 1 0-16,1-1 0 0,0 1 3 15,2 2 0-15,0-1-4 0,3-1-1 0,-1 1 0 16,3 0 3-16,-1 3-3 0,2-4 2 16,0 3 0-16,-1-1 1 0,1 0 0 0,0 2-1 15,0-1 1-15,-2 1 1 0,2-1-4 16,0 1 0-16,1 0 3 0,0 2-2 0,-1-4-1 15,2 3 0-15,-4-1 3 0,2-1-1 16,0 4 0-16,-1-4 2 0,1 1 2 16,-2 1-3-16,1 0-1 0,-1 1 2 0,1-2-3 15,1 2-1-15,-2-2-1 0,2 1 4 16,0 0-1-16,0 0-1 0,2 1 0 0,-1-1 1 15,1 0 0-15,1 0 0 0,0 2 0 16,1-1-1-16,-1-3 2 0,0 3 0 16,0-1-2-16,2 2 0 0,-3-4 2 0,1 3-1 15,0-3 3-15,-1 1-3 0,1-1 4 16,-2 4-2-16,-2-2 0 0,-1-1 2 0,2 0-4 15,-3 2 0-15,0-1-1 0,2-1 0 16,-1 1 1-16,2-3 1 0,0 4 12 16,2-2 12-16,-1 0 10 0,1 0 8 0,1 1 5 15,-1-3 1-15,-1 3-3 0,1-3-4 16,-2-1-4-16,-2 2-4 0,-1-2-7 0,-1 1 0 15,-4-2-6-15,0-1-5 0,-3 2-5 16,0 1-5-16,-3-1-2 0,-4 1-2 16,-4 0-3-16,-6 3-2 0,-10 2-7 0,-8 7-71 15,-8 0-147-15,-9 1-144 0,-13 7-291 16,-10 2-153-16,-11 4-78 0,-7 3 28 0,-7 3 123 15,-1-2 133-15</inkml:trace>
  </inkml:traceGroup>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36.57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9542344-E109-4493-B857-ADEB0BE55EAD}" emma:medium="tactile" emma:mode="ink">
          <msink:context xmlns:msink="http://schemas.microsoft.com/ink/2010/main" type="inkDrawing" rotatedBoundingBox="8817,7266 10585,6917 10595,6966 8827,7315" semanticType="callout" shapeName="Other"/>
        </emma:interpretation>
      </emma:emma>
    </inkml:annotationXML>
    <inkml:trace contextRef="#ctx0" brushRef="#br0">132 336 147 0,'-11'6'365'0,"2"-5"44"0,-3 3 36 16,3-4-48-16,-2 1-92 0,1 1-74 16,3-2-47-16,-3 0-28 0,2-2-23 15,0 1-14-15,2 1-8 0,-2-2 5 0,2 0 28 16,1 2 45-16,0-1 42 0,2 1 35 15,1-1 28-15,1-1 7 0,-1 2-17 0,2-1-43 16,0-2-47-16,3 2-50 0,4-2-45 16,5-3-37-16,9 0-27 0,9-1-16 0,11-6-12 15,11 1-6-15,10-2-2 0,11 0 0 16,6-3-1-16,6-1 0 0,7 0 0 15,2 0 4-15,4 0 2 0,4-1 1 0,-1 0 1 16,1 1 1-16,-2-1 0 0,-5 4-3 16,-8 0-2-16,-8 3 4 0,-11 0-3 15,-10 3-1-15,-10 2-2 0,-9 0 1 0,-9 3-2 16,-5 0-4-16,-6 1 4 0,-3 2 1 15,-5-1 6-15,-1 0 1 0,-2 2 2 0,-4-1 2 16,0 1-1-16,-1 0 0 0,0-2-4 16,-2 2-9-16,1 0-21 0,0 0-49 0,-2 0-96 15,1 0-116-15,1 0-82 0,-2 0-63 16,1 0-98-16,-1 0-107 0,-1 0-54 15,-6 0 35-15,-4 0 42 0,-3 2 45 0,-3 1 108 16</inkml:trace>
  </inkml:traceGroup>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40.88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9CB7AC2-58D8-482B-B629-624FBA80F8D5}" emma:medium="tactile" emma:mode="ink">
          <msink:context xmlns:msink="http://schemas.microsoft.com/ink/2010/main" type="inkDrawing" rotatedBoundingBox="13647,6445 16444,6144 16449,6189 13652,6491" shapeName="Other">
            <msink:destinationLink direction="from" ref="{F86C1C48-0921-44B2-BB5B-619BF8DA0072}"/>
            <msink:destinationLink direction="from" ref="{A852F6F9-64B6-4190-9BB9-E0A3C78E177F}"/>
          </msink:context>
        </emma:interpretation>
      </emma:emma>
    </inkml:annotationXML>
    <inkml:trace contextRef="#ctx0" brushRef="#br0">99 319 232 0,'-5'0'293'0,"2"-1"33"0,-2 1-38 0,2-2-59 16,-2 0-53-16,1 1-38 0,-1 1-29 15,-2-3-25-15,1 3-19 0,0-1-10 0,-1-1-2 16,3 2 3-16,-1 0 5 0,-1 0 10 16,1 0 10-16,0 0 9 0,0 0 2 0,2 0-5 15,2 0-6-15,-2 0-11 0,-1 0-15 16,3 0-10-16,-1 3-7 0,1 0-3 15,-1-3 2-15,2 1 13 0,0-2 14 0,0 0 14 16,-2-1 10-16,2 2 10 0,0-1-3 16,0 1-10-16,0 0-13 0,0 0-16 0,0 0-16 15,0 0-9-15,0 0-11 0,0 0-6 16,0 0-10-16,2 0-3 0,-2 0-2 15,3 0-6-15,0 0 3 0,4 0-2 0,-1-2 4 16,4 2-1-16,-1-1 0 0,4 1 1 16,1-1-2-16,2-1 4 0,4 1-1 0,1-2 1 15,2 0 0-15,3-2 0 0,-1 3 1 16,3-3 1-16,1 2 2 0,-1-1-2 15,1 3 1-15,-1-2-3 0,-1-1 0 0,2 0 0 16,-3 2-5-16,0 1 1 0,2-3 1 16,-1 2 3-16,2-1 0 0,-3 0 0 0,1 0 1 15,2 0-1-15,-2 0 0 0,-1 1 1 16,1-1-2-16,0 0 0 0,-2 2 1 15,4-2 0-15,-2-1 1 0,-2 2-2 0,2-1 1 16,0 0 0-16,0 0 0 0,-2 2-1 16,2-2 1-16,0 2-1 0,0-1-1 0,-2 1 0 15,2-2 1-15,-2 1-1 0,0 1 0 16,1 0 1-16,-3-3 1 0,1 4 2 15,0 0-1-15,-1-1 0 0,0 0 3 0,-1 0-2 16,0-3 0-16,-2 1-2 0,1-1-1 16,-1 3 1-16,-2-2-3 0,-1 2 0 15,1-1-3-15,-1 1 3 0,0-3 0 0,1 4 0 16,-1-2-3-16,0 1 3 0,1-3 1 15,-1 3-1-15,2 0 1 0,0 0 1 0,0-1-1 16,3-1 2-16,-1 2 0 0,1-1 3 16,0-1-2-16,-1 2-1 0,2-1 0 0,-2 1 0 15,1 0 0-15,-1-2-2 0,1 0 2 16,-2 0 1-16,2 0 0 0,0 1-1 15,1-2-1-15,-3 1 0 0,2 1 1 0,-1-1 0 16,1 0 0-16,0 0 1 0,0 2-1 16,-1-3 0-16,-1 2 0 0,-1-1 0 0,0 0-1 15,-3 1 1-15,0-2 1 0,0 3-1 16,-1 0 0-16,0 0 1 0,0-3 1 15,0 3-2-15,2-1 0 0,-1 2 0 0,4 0 0 16,1-1 0-16,-1 1-1 0,3-4 1 16,0 1 0-16,1-1 0 0,1 0 1 0,1-3 0 15,-1 5 0-15,0-1-1 0,-1-1 0 16,0 1 0-16,-2-2-6 0,-3 3 2 15,-4-2 3-15,0 3-1 0,-3 0 1 0,-1 0 0 16,-3 1 7-16,0-2-4 0,-1 4 1 0,-3-2 2 16,1 0-2-16,0 0-2 0,-2-2-1 15,2 0-1-15,-1 2 0 0,3-1-3 16,1-1 4-16,0 0 0 0,-1 0 4 0,3 1-2 15,-2-2-1-15,1 2 1 0,2-1-1 16,-1-1 0-16,-2 1 0 0,-2 0 3 0,0 1 5 16,-1-1 6-16,0 0 12 0,-2 2 19 15,0-1 20-15,0 1 24 0,-1-1 23 16,0 0 16-16,-2 1 9 0,1 0-3 0,1 0-6 15,-2 0-14-15,0 0-16 0,0 0-9 16,0 0-7-16,0 0-7 0,1 0-3 0,-1 0-2 16,0 0-5-16,-1 0-9 0,1 0-5 15,0 0-13-15,0 0-12 0,0 0-11 16,0 0-7-16,0 0-4 0,-2 0-14 0,1 0-24 15,1 0-72-15,-4 0-121 0,0 0-95 16,-3 0-163-16,-4 0-228 0,-5 1-100 0,-4 0 9 16,-4-1 85-16,0 0 77 0,2-1 154 15</inkml:trace>
  </inkml:traceGroup>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6:07.77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C47C708-6CA5-42E6-AA43-FD0A38BFA859}" emma:medium="tactile" emma:mode="ink">
          <msink:context xmlns:msink="http://schemas.microsoft.com/ink/2010/main" type="inkDrawing" rotatedBoundingBox="10100,8805 14852,8976 14798,10486 10045,10315" semanticType="enclosure" shapeName="Other">
            <msink:destinationLink direction="to" ref="{A852F6F9-64B6-4190-9BB9-E0A3C78E177F}"/>
          </msink:context>
        </emma:interpretation>
      </emma:emma>
    </inkml:annotationXML>
    <inkml:trace contextRef="#ctx0" brushRef="#br0">2350 291 28 0,'2'-3'199'0,"-2"1"18"16,0 0-27-16,0 2-33 0,0-2-20 15,-2 0-12-15,2 1-4 0,0-1 0 0,0 1-2 16,0-2-8-16,2 2-12 0,-2-2-2 15,2 0 1-15,-1 0 1 0,1-1 5 0,-1-1 10 16,1 2 11-16,1-2 2 0,-1 1-5 16,-1-2-10-16,2 2-16 0,-1 0-13 0,-1 1-11 15,1-2-5-15,-2 3 3 0,-2-2 4 16,2 3 6-16,-3-3 4 0,0 1-1 15,0 0-5-15,-2-1-6 0,1 0-4 0,-3-1-1 16,1-1-2-16,-2 1 3 0,0-1 4 16,-1 2 3-16,-1-3-1 0,1 1 2 0,-2-2 1 15,-2 3-8-15,0-2-11 0,1 3-11 16,-3-4-10-16,0 2-6 0,-1 2-14 0,-2-2-5 15,3 2 0-15,-3 0-5 0,-1-2-2 16,0 2-3-16,2-1 2 0,-2 1 0 0,0-1-6 16,0 2 6-16,0-2-3 0,0-1 1 15,-1 3-2-15,-1-2 0 0,0 1 3 16,1-1-5-16,-1 3 3 0,1-5-3 0,-1 5 1 15,2-3 1-15,-1 3-3 0,-1-1 5 16,1 0-2-16,-2 0 0 0,1 2 0 0,-1-2 1 16,-2 2 3-16,2-1-4 0,0 1 2 15,-2 1-3-15,0-2 3 0,1 2-2 0,-3 0 0 16,1 0 2-16,-2 0-2 0,2 0 4 15,0-2-6-15,1 2 2 0,-1 0-1 16,1 0 0-16,2 0-2 0,-2 0 0 0,2 0 2 16,2 0 2-16,-1-1 1 0,0 0-3 15,3 1 6-15,-1 0-3 0,0 0 0 0,1 0-1 16,-1 0 0-16,2 0 3 0,-2 0-6 15,0 0 12-15,0 1-3 0,0 0-4 16,0 1 1-16,0 0 0 0,0 2-1 0,-1-1-11 16,-1-2 3-16,-1 3 4 0,1-1-5 15,-1 1 5-15,-2 3 2 0,2-3-2 0,-1 0 0 16,-1 0-2-16,2 2 4 0,-2-1-5 15,2-2 1-15,1 3 1 0,-1-1 1 16,2-2 0-16,1 4-4 0,0-2 5 0,0-1-1 16,1 4 0-16,1-2 3 0,1 1 1 15,1-2 0-15,-1 1-1 0,0 2-2 0,2-3 1 16,-1 2-4-16,1 0 2 0,2 0 1 15,-3 2-4-15,3 0 4 0,-1-1 0 16,-1-1-3-16,1 4 2 0,-1-3-1 0,1 2 5 16,1-2-5-16,-3 1 0 0,3 1 4 15,-1 1-6-15,-1 0 4 0,0 0-5 0,0 1 5 16,-1 2 0-16,-1 1 0 0,2-1 0 15,-3 1 0-15,3 1 0 0,-2-2-1 16,2 4 3-16,1-3-5 0,-1 0 5 0,1 0-2 16,2 1 4-16,0 0-2 0,0-1-3 15,1 1 0-15,3-2-1 0,-1 0 0 0,1 0-2 16,-1 2 4-16,2-1-5 0,0 1 4 15,-1 3 4-15,1-1-2 0,0-1 1 16,1 0-3-16,0 3 4 0,2-1-1 0,0-1-4 16,0 1 4-16,1 1-5 0,2-2 3 15,-1 1-4-15,1 1 5 0,1-3-2 0,1 2-1 16,1 0 4-16,0-3-2 0,2 3 1 15,0-1-2-15,3-3 2 0,-1 3-1 16,1-2 0-16,2-1 1 0,1-1 1 0,2 2 1 16,-1-2-1-16,2 0 0 0,1 2 0 15,0-2-2-15,1 0 1 0,0-2-1 0,1 2 0 16,1-2-1-16,1 0 1 0,0 1 2 15,0-1-3-15,0-1 1 0,1 0-1 16,1-1 1-16,-1-2-2 0,2 3 2 0,-1-3 0 16,3 3 4-16,-2-3-2 0,2-1-1 15,-1 2 1-15,-1-2 1 0,2 0 0 0,0-1-3 16,-2 1 1-16,0-2-1 0,0 2 0 15,-1-4 0-15,-1 2 0 0,1 1 0 16,-1-3 1-16,-1 1 1 0,2-1-1 0,-4 1 0 16,2 1-1-16,0-3-1 0,-1 3 0 15,0-2-1-15,0 1 3 0,-1-1-2 0,1-1-3 16,-1 5 5-16,2-3-1 0,-2 0 3 15,4 0-4-15,-2 2 2 0,1-1 0 0,1-2-3 16,0 1 2-16,-1-1-6 0,2 2 5 16,-1-3-3-16,1 3 5 0,-2-2-4 0,4 0 1 15,-2 2 1-15,-1-5 1 0,1 3 0 16,-2 1 2-16,1-2 5 0,-2 1-5 15,0 0 4-15,0 0-2 0,0 0 3 0,0-2-7 16,-2 1-2-16,2 0 2 0,0 1-5 16,0 0 3-16,2 0-3 0,-1 0 5 0,2-1 0 15,0 0 0-15,2 0 4 0,0 1-5 16,0-2 0-16,1 2 1 0,0-2 5 15,0-1-2-15,2 3 0 0,-1-3-1 0,0 1 2 16,1-1-7-16,0 0 1 0,-2 0 1 16,2 0 0-16,-1-1-1 0,-3 1 1 0,1 0 0 15,-2-3 1-15,-1 3 1 0,-2 0-1 0,1-1 0 16,-2 1 0-16,-1-2 1 0,0 2-4 15,1 0-2-15,1 0 7 0,-2 0 1 16,2 0-1-16,0 0 0 0,0 0-3 0,2 0 5 16,-1 0-5-16,2 0-1 0,0-1 2 15,0 1 0-15,2 0 3 0,0 0-3 0,0 0 0 16,1 0 3-16,-1 0-1 0,-1 0 0 15,-1 1 3-15,-1-1-1 0,1 2 0 16,-1-2-2-16,-1 1 0 0,-1-1 1 0,0 0-3 16,0 0-1-16,2 0 1 0,-2 0 0 15,0 0-1-15,-2 0-1 0,2-1 1 16,1 1 0-16,1-2 1 0,-2 1-2 0,2 1 1 15,2-1 1-15,-1-2 0 0,2 1 1 16,1 0 0-16,2-1 0 0,2-1 1 0,-2 3-2 16,-1 0 0-16,0-1-1 0,1 1-2 15,-4-1-1-15,3 2 1 0,-4 0 1 0,0 0-1 16,-2 0 3-16,-1 0 1 0,0 0 0 15,-1 0 0-15,-1 0 1 0,0 0-2 16,1 0 0-16,-1-1 0 0,1 0-4 0,-3-1 6 16,3 1-5-16,-2-2 3 0,-1 1-6 15,3 1 6-15,-1 0 5 0,1-3-8 0,0 2 3 16,1 1-1-16,-1-3 3 0,1 1-5 15,-2 3 0-15,4-4 1 0,-1 3 0 0,1-2 2 16,1 2-1-16,2-1-2 0,-1 1 3 16,1-3-1-16,-2 4 2 0,0-2-3 0,0 1 2 15,-1-3 2-15,-2 2-2 0,0-1 2 16,0 0-3-16,-2-3 8 0,2 3-6 15,-1 1-1-15,-1-1-1 0,0 0-2 0,-1 0 4 16,2-2-7-16,-1 3 4 0,0-3 1 16,2 1 2-16,0 0-3 0,0 0 2 0,2-2-1 15,-1 1 2-15,2 0 2 0,-1 0-2 16,1 0 2-16,0-1 0 0,2 1 1 15,-2-2-3-15,0 0-2 0,0 2 2 0,-1-1 0 16,-1 0-3-16,-1-1-2 0,2 1 2 16,-4 2 1-16,1-2 1 0,-2 1 0 0,1-1 0 15,-3 0 0-15,2 0-2 0,0 3 3 16,1-4-4-16,0 2 2 0,1-1-1 0,1 0 2 15,0-1 0-15,0 1-1 0,1-2 0 16,-1 2 0-16,0-1 5 0,0 0-3 0,-1-2-1 16,-1 1 4-16,0-1-2 0,-2 0 0 15,-1 1-3-15,-2-3 2 0,0 3 1 0,-3-2-2 16,0 0 2-16,-1-2 1 0,0 1 2 15,-3-1 1-15,0 1 0 0,-2-2-2 16,0-1 0-16,-1 0 1 0,-1-2-2 0,2 0-1 16,-1-1 4-16,0-1 0 0,-2 1 1 15,0 1 0-15,0-2-1 0,0-1 0 0,-2 2-1 16,0 0 2-16,2 0-4 0,-3 1 2 15,2 0 0-15,-1 0 0 0,1 2 1 16,-3 2-4-16,1-3 3 0,-3 2 0 0,1 0-2 16,-1-1 1-16,-2 1 1 0,0-1-1 15,-1-2-2-15,-1 2 0 0,-1-2-2 0,0 0 0 16,-2 1-2-16,1 0 0 0,-1 0-1 15,2 0-1-15,0 0 2 0,-2 1-1 16,2 2 1-16,-1-2 0 0,-1 2-2 0,-1-2 4 16,1 2 4-16,-1-1-4 0,0 1-2 15,-1 1 2-15,-2 1 2 0,-2-2-3 0,-2 1-3 16,1-1 3-16,-2 1 1 0,-2 1 0 15,0-2 1-15,1 1 3 0,-1 1 1 0,0 0 0 16,1 0-2-16,-1-1 1 0,0 0-3 16,0 3-1-16,2-3-1 0,-1 2 2 0,-1 1-1 15,-1-3-1-15,2 3-2 0,-2 0 2 16,1 1-1-16,1-1 1 0,-1 2 1 15,0-1 0-15,1 1 2 0,-1-1-1 0,2 1-2 16,-2 2 4-16,0-2 0 0,2 1-1 16,-1-1 2-16,-1 0 2 0,0 2 1 0,-1-1-2 15,1 1-1-15,-1 0 2 0,1-1-5 16,0 2-1-16,1-1-1 0,-1 1 1 15,0 1-7-15,2-1 5 0,2 1 2 0,-2 0 0 16,-1 0 1-16,4 1 1 0,-1-1 4 16,-2 0-4-16,1 0 1 0,1 1 1 0,-1-3 1 15,2 3 3-15,0-1 5 0,0-2 1 16,-1 1 4-16,1 1-1 0,0-1 4 15,0 0 2-15,1 0 1 0,1-2-1 0,0 3 4 16,-1-1-1-16,2 0-2 0,1 2-2 16,0-1-2-16,1 1-3 0,-2-2-2 0,2 2-2 15,-2-1-2-15,2 2-3 0,-2-1 0 16,1 1-3-16,-1-3 0 0,0 2-4 0,-1-2 1 15,-2 1 1-15,0 0 0 0,-2 0-1 16,-1 1-3-16,0-1 5 0,0 0-3 0,-2 2-1 16,2-1-1-16,0 1 0 0,1 0 3 15,1 0-4-15,-1 1 0 0,1-1 2 0,-1 4 0 16,0-3 1-16,-1 1 1 0,-5 2 1 15,-4 0 0-15,-4 0-5 0,-8 2-57 16,-9-1-122-16,-9 2-99 0,-14 4-243 0,-12-3-181 16,-14 3-96-16,-13-1 7 0,-7 1 94 15,-9 2 83-15</inkml:trace>
  </inkml:traceGroup>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6:25.88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EEE2BE1-78E1-4133-9E07-75BC32A6C9FB}" emma:medium="tactile" emma:mode="ink">
          <msink:context xmlns:msink="http://schemas.microsoft.com/ink/2010/main" type="writingRegion" rotatedBoundingBox="9412,12906 10454,12772 10467,12872 9425,13007">
            <msink:destinationLink direction="with" ref="{D9AFC398-2F8F-4958-BD9A-F785EADCAFF4}"/>
          </msink:context>
        </emma:interpretation>
      </emma:emma>
    </inkml:annotationXML>
    <inkml:traceGroup>
      <inkml:annotationXML>
        <emma:emma xmlns:emma="http://www.w3.org/2003/04/emma" version="1.0">
          <emma:interpretation id="{0F4A1794-D186-47B8-9A46-56440FD153DD}" emma:medium="tactile" emma:mode="ink">
            <msink:context xmlns:msink="http://schemas.microsoft.com/ink/2010/main" type="paragraph" rotatedBoundingBox="9412,12906 10454,12772 10467,12872 9425,13007" alignmentLevel="1"/>
          </emma:interpretation>
        </emma:emma>
      </inkml:annotationXML>
      <inkml:traceGroup>
        <inkml:annotationXML>
          <emma:emma xmlns:emma="http://www.w3.org/2003/04/emma" version="1.0">
            <emma:interpretation id="{B34099BC-6124-468E-A17F-DF832BA3F30B}" emma:medium="tactile" emma:mode="ink">
              <msink:context xmlns:msink="http://schemas.microsoft.com/ink/2010/main" type="line" rotatedBoundingBox="9412,12906 10454,12772 10467,12872 9425,13007"/>
            </emma:interpretation>
          </emma:emma>
        </inkml:annotationXML>
        <inkml:traceGroup>
          <inkml:annotationXML>
            <emma:emma xmlns:emma="http://www.w3.org/2003/04/emma" version="1.0">
              <emma:interpretation id="{4A12D6E2-532B-4679-9354-AEAAEB5DFB24}" emma:medium="tactile" emma:mode="ink">
                <msink:context xmlns:msink="http://schemas.microsoft.com/ink/2010/main" type="inkWord" rotatedBoundingBox="9412,12906 10454,12772 10467,12872 9425,13007">
                  <msink:destinationLink direction="to" ref="{F86C1C48-0921-44B2-BB5B-619BF8DA0072}"/>
                </msink:context>
              </emma:interpretation>
              <emma:one-of disjunction-type="recognition" id="oneOf0">
                <emma:interpretation id="interp0" emma:lang="" emma:confidence="0">
                  <emma:literal>of</emma:literal>
                </emma:interpretation>
                <emma:interpretation id="interp1" emma:lang="" emma:confidence="0">
                  <emma:literal>a</emma:literal>
                </emma:interpretation>
                <emma:interpretation id="interp2" emma:lang="" emma:confidence="0">
                  <emma:literal>at</emma:literal>
                </emma:interpretation>
                <emma:interpretation id="interp3" emma:lang="" emma:confidence="0">
                  <emma:literal>as</emma:literal>
                </emma:interpretation>
                <emma:interpretation id="interp4" emma:lang="" emma:confidence="0">
                  <emma:literal>At</emma:literal>
                </emma:interpretation>
              </emma:one-of>
            </emma:emma>
          </inkml:annotationXML>
          <inkml:trace contextRef="#ctx0" brushRef="#br0">185 136 52 0,'-11'-4'214'16,"-1"1"19"-16,5-1-14 0,0-1-34 16,3 4-13-16,-1-3-6 0,2 1 3 0,1-1-2 15,0 1-14-15,2 1-21 0,2 1-31 16,1 1-27-16,4-1-20 0,4 1-6 0,3-3 3 15,6 1 5-15,4 1 9 0,6 1 11 0,5-1 8 16,3-3-3-16,4 3-6 0,6-1-8 16,2-2-11-16,3 1-10 0,0-1-13 15,3-1-6-15,-3 2-8 0,1-2-6 0,-3-1-3 16,-4 3-4-16,-1-2-4 0,-7 1 1 15,-4-1 0-15,-5 3-2 0,-8-1 2 0,-3 1 1 16,-4 0 3-16,-6 2 2 0,-6 0 2 16,-3 0 2-16,-9 0 0 0,-6 0-1 15,-3 0-1-15,-8 0-4 0,-2 2-3 0,-4 1-1 16,-6 0-3-16,-3 3 2 0,-3-2 1 15,-5 2-1-15,-2 0 0 0,-2-3 2 0,-4 4 2 16,0 1 1-16,-3 0-2 0,1-1-1 16,2 1-1-16,2 1-1 0,3-1-2 15,3 2-2-15,6-1 0 0,7-2 2 0,4-1-1 16,9 1 1-16,2-1-3 0,7-2 3 15,3-1-2-15,3-2 0 0,5 1 2 0,6-1 0 16,5 0 3-16,4 1 1 0,7-2 3 16,5-3-1-16,8 0-3 0,4-1 0 15,5-4-1-15,7 0-2 0,2-1-2 0,4-2 2 16,3-1 1-16,-2 0 1 0,2-2 4 15,-2 0 0-15,-3 2 1 0,-1-1-1 0,-5 1 1 16,-5 0-3-16,-8 4-1 0,-3 1-1 16,-6 0-1-16,-5 3 4 0,-7 0-1 15,-2 3 0-15,-7 0 3 0,-3 1-1 0,-5 1-1 16,-4 0-3-16,-7 4-1 0,-3 1-1 15,-5-1 0-15,-2 2 0 0,-6 2-1 16,-3 1-3-16,-3 1 2 0,-1-2 0 0,-2 1 2 16,-2 0 2-16,2 1 2 0,0 0 3 15,1-3 0-15,2 3 1 0,4-3-5 0,2 1-2 16,5-2-1-16,2-2-1 0,4 2-2 15,5-3-2-15,4-1-1 0,2-2 4 0,6 0-2 16,2-1 1-16,7-1-2 0,3 0 1 16,7-2-1-16,8-3-5 0,2 0-3 0,6-1-8 15,4 0-7-15,2-2-12 0,1-1-25 16,-1 2-52-16,3-1-80 0,-4 2-107 0,-3 1-118 15,-1 2-55-15,-3 1-9 0,-1 0 37 16,-1 0 76-16</inkml:trace>
          <inkml:trace contextRef="#ctx0" brushRef="#br0" timeOffset="-1023.0585">186 146 43 0,'-3'-3'133'16,"0"1"-37"-16,0-1-30 0,0 0-12 15,-1 0-2-15,1 2 8 0,0-3 10 16,1 2 10-16,1 1 8 0,-2-3 1 0,1 4-3 16,1-1-4-16,1 1-4 0,0-1-2 15,0-1 2-15,-4 2 7 0,3 0 10 0,-1 0 10 16,1 0 8-16,-1 0 3 0,1 0 1 15,-1 0-5-15,0 0-4 0,2 0-9 16,-3 0-11-16,3 0-9 0,-1 0-10 0,-1 0-12 16,2 0-11-16,0 0-9 0,0 0-6 15,2 0-7-15,-1 0-5 0,2-1-4 0,2 1-1 16,1-2-3-16,5 2 0 0,2 0 3 15,1-1-1-15,5 0 1 0,2-1 0 0,3 1 0 16,2-2-1-16,6 0-4 0,3 2 1 16,3-5 0-16,1 3 0 0,4-2 1 0,1 1 0 15,4 0-2-15,-1 0-2 0,-1-2-4 16,0 1-1-16,-4 2-1 0,-4-1 0 15,-3 3-2-15,-3-1 0 0,-7 2 0 0,-5-2 1 16,-2 0-1-16,-4 2 0 0,-3 0 5 16,-1 0 1-16,-4 0 1 0,-3 0 1 0,-1 0 0 15,-4 0-1-15,1 0-2 0,-4 0-2 16,0 0-1-16,-1 0 1 0,-1 0-3 15,1 0 1-15,-2 0-1 0,-3 0-1 0,-2 0 0 16,1 0-1-16,-4 0 3 0,-1 2-1 16,-2 0 3-16,-2-2-2 0,-3 2 1 0,-1-1 0 15,-3 3 1-15,-2-2-1 0,0-1-1 16,-4 3 1-16,1-1 1 0,-2 1 2 15,1-1 0-15,-4 1 0 0,1-1-1 0,3 1 0 16,-3 1-1-16,3-1-2 0,0 1-2 16,3 1 2-16,1-2 0 0,0 1-3 0,4-1 2 15,3 1 1-15,1-1 0 0,4-3-6 16,1 2 4-16,4-2 2 0,1 1 1 15,2-2-2-15,2 0-1 0,0 0 9 0,2 0-5 16,1 0 0-16,0 0 0 0,4 0-1 16,-2 0-1-16,3 1 0 0,-2-1-1 0,2 0 1 15,2 0-1-15,-1 2 1 0,2-1 1 16,4-1 0-16,2 1 0 0,4 1 0 15,3-2 1-15,4 0-1 0,4-2 1 0,3 1 1 16,4-2-1-16,4 0-2 0,2-1-1 16,4-1 1-16,0 2 0 0,1-3-1 0,3 0 0 15,-1 2 1-15,-1-2 0 0,-4 2-2 16,-1 0 0-16,-5 0-1 0,-3 1 3 15,-3 1 0-15,-5 0 1 0,-1 1 1 0,-7-1 0 16,-1 1 0-16,-4 1 0 0,-3 0-1 16,1 0 2-16,-4 0 0 0,-3 0 2 0,-3 0 1 15,-2 0-1-15,-4 0 0 0,-4 0-1 16,-1 0 2-16,-5 0-4 0,-3 0-1 15,-4 0 2-15,-2 0-2 0,-2 1-1 0,-3 1-2 16,-2-2 3-16,-3 3 4 0,-3-1-2 0,0 5 1 16,-2-3-1-16,-1 3 3 0,1-1-5 15,0-1-2-15,4 3 1 0,3 0 0 0,2-2 1 16,3 1-2-16,4-1-1 0,3 0 2 15,5-3-1-15,3 2 1 0,4-2-1 16,4-2 1-16,3 1 1 0,4-1-3 0,4-1 2 16,6 0-1-16,5-1 1 0,5-1-1 15,7-2 0-15,4-1 0 0,8 0-1 0,3 0 1 16,6-3 0-16,2 1 1 0,5-1-1 15,1-1 2-15,5 0-1 0,0-2-1 16,0 0 1-16,-1 0 0 0,-5 1 0 0,-7 1-2 16,-6 2 4-16,-8 2-1 0,-6-1-1 15,-8 3 0-15,-6 2 2 0,-10-1 0 0,-6 4-2 16,-10 2-2-16,-7 2 1 0,-9 1-1 15,-4 2-5-15,-5 1 1 0,-1-1 2 16,-3 1 2-16,1 1 2 0,3-1-1 0,2-2 5 16,1 2-1-16,5-1 0 0,3-2 1 0,2-1 0 15,3 0-1-15,6-3-3 0,2 2 0 16,4-3-2-16,3-1-5 0,3 0-5 15,1-1-8-15,6-1-8 0,2 0-22 0,1-2-23 16,6-3-36-16,0 1-52 0,1 0-49 16,3-1-60-16,-2 2-61 0,2-2-59 0,-1-1-9 15,0 1 30-15,0-1 46 0</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49.67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86C1C48-0921-44B2-BB5B-619BF8DA0072}" emma:medium="tactile" emma:mode="ink">
          <msink:context xmlns:msink="http://schemas.microsoft.com/ink/2010/main" type="inkDrawing" rotatedBoundingBox="12568,5368 14238,5333 14248,5827 12578,5861" semanticType="callout" shapeName="Other">
            <msink:sourceLink direction="from" ref="{B9CB7AC2-58D8-482B-B629-624FBA80F8D5}"/>
            <msink:sourceLink direction="to" ref="{4A12D6E2-532B-4679-9354-AEAAEB5DFB24}"/>
          </msink:context>
        </emma:interpretation>
      </emma:emma>
    </inkml:annotationXML>
    <inkml:trace contextRef="#ctx0" brushRef="#br0">584-350 343 0,'5'0'463'0,"-2"-2"42"0,-3 2 25 16,0-1-88-16,0-1-152 0,0 1-93 15,-3 0-34-15,1-4 2 0,-1 1 12 0,0-3 21 16,-2-1 27-16,4 0 10 0,-3-2-8 15,1-2-7-15,0-2-5 0,0 2-4 0,1 0-10 16,-1-2-7-16,0 0-7 0,-2-1-10 0,-1-1-7 16,0 2-19-16,-2-1-23 0,-2 3-16 15,1-2-14-15,-2 4-18 0,0-2-21 16,0 1-13-16,-2 0-9 0,0 0-10 0,-3 1-7 15,2 2-6-15,-3-3-2 0,-1 3-4 16,-1-1-4-16,-1-1-1 0,-4 1 0 0,-1 0-2 16,-4 1 0-16,1-3-1 0,-4 0 1 15,-2 1 0-15,-1 2 0 0,0 0 0 16,2-3-1-16,-2 3 2 0,2 1-2 0,0 0 0 15,0 0 0-15,3 0 0 0,0 3-1 16,3 0-2-16,0 1 0 0,5 2 1 0,-2 1-1 16,2 0 0-16,1 0 0 0,2 3 1 15,0 1-2-15,0 1 0 0,-1 0 2 16,-1 4 1-16,1-2 0 0,-4 1-1 0,0 3 4 15,-3 1 0-15,1-1 0 0,-4 3-1 16,-2 0 0-16,-1-2 1 0,-2 3-1 0,0 1-1 16,-3-2 0-16,4 0 1 0,-3 1 0 15,2 0-1-15,4-1-1 0,-1-2 2 0,4 1-1 16,1 0 0-16,3-2-2 0,2-1 1 15,2 1-2-15,4-3 1 0,2 1-3 0,2 0 2 16,3-4-2-16,1 2-1 0,2 0 5 16,-1 0 1-16,3 2 0 0,-1 0 1 15,2-1 1-15,0 1 0 0,-1-2-3 0,3 0 2 16,-2 2-2-16,1-4-1 0,2 2 2 15,-1-3 0-15,-1 0 1 0,2-1-1 0,-2-2 1 16,2 3 2-16,0-4 2 0,0 0 2 16,0 0 0-16,0 0 1 0,0 0 3 15,0-4 1-15,0 0 0 0,0 0-3 0,0-3-3 16,0-4-2-16,0 1-6 0,2 1 0 15,0-3-2-15,-1 1 1 0,2-1 3 0,2 0 0 16,0 0 2-16,-2-1 1 0,3 0-1 16,1 2-2-16,-3-3 0 0,4-2 0 15,0 2-1-15,2-1-5 0,-1-1-1 0,2 2 0 16,-1 0-3-16,1 0-1 0,-2 3-3 15,-1 1 3-15,-2 1-2 0,-1 4 2 0,0-1 3 16,-2 3-1-16,-1 0 3 0,-1 1 1 16,-1 2-1-16,-1 0 2 0,-3 0-2 0,0 3 3 15,-3 2-2-15,-2 1 0 0,-2 2 0 16,-2 3 0-16,1 1 1 0,-1 2-2 0,3 2 2 15,1 0 1-15,3 0-1 0,-1-1 1 16,6 3 2-16,1-3 0 0,3 1 0 0,3-2 1 16,4 1 0-16,2 0 0 0,3-1-19 15,4-2-51-15,1 2-140 0,4-2-169 16,1 1-166-16,4 0-278 0,-1 1-129 0,0 2-28 15,-1 4 99-15,-3 3 145 0,1 0 156 16</inkml:trace>
  </inkml:traceGroup>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36.99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BFE18A9-8AEE-443E-A201-DBDF7B8987AE}" emma:medium="tactile" emma:mode="ink">
          <msink:context xmlns:msink="http://schemas.microsoft.com/ink/2010/main" type="inkDrawing" rotatedBoundingBox="9028,7519 10858,7050 10873,7109 9043,7579" shapeName="Other"/>
        </emma:interpretation>
      </emma:emma>
    </inkml:annotationXML>
    <inkml:trace contextRef="#ctx0" brushRef="#br0">-4371 1296 284 0,'-36'19'396'16,"1"-3"31"-16,4-2 21 0,1-2-107 0,3-1-98 16,5-1-67-16,1-2-37 0,4 0-17 15,4-3-13-15,4 0-18 0,5-3-19 16,4 0-21-16,10-2-17 0,9-2-9 0,9-2-5 15,13-4-1-15,13-4 2 0,13-4 6 16,8-4 9-16,11-2 17 0,5-5 26 0,7-1 43 16,7-1 54-16,4-1 45 0,3 0 37 0,0 0 19 15,-1 3-1-15,-9-2-26 0,-5 3-45 16,-12 4-37-16,-9 1-34 0,-11 2-26 15,-10 4-19-15,-11 2 0 0,-9 3 4 0,-6 0 6 16,-9 3 3-16,-1 2-4 0,-5 2-1 16,-1-1-17-16,-3 1-18 0,-4 2-21 0,0-2-18 15,-1 3-16-15,-3-1-19 0,1 1-25 16,0 0-37-16,-2 0-64 0,1 1-103 15,1-1-102-15,0 2-77 0,0-1-35 0,2 2-8 16,-2-2-23-16,1 3-31 0,-3-2-43 16,-2 1-13-16,-3 0 4 0,-2-2 16 0,0 0 70 15,-2-1 126-15</inkml:trace>
  </inkml:traceGroup>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5:51.60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852F6F9-64B6-4190-9BB9-E0A3C78E177F}" emma:medium="tactile" emma:mode="ink">
          <msink:context xmlns:msink="http://schemas.microsoft.com/ink/2010/main" type="inkDrawing" rotatedBoundingBox="12443,7231 14095,7233 14094,7676 12442,7674" semanticType="callout" shapeName="Other">
            <msink:sourceLink direction="to" ref="{3C47C708-6CA5-42E6-AA43-FD0A38BFA859}"/>
            <msink:sourceLink direction="from" ref="{B9CB7AC2-58D8-482B-B629-624FBA80F8D5}"/>
          </msink:context>
        </emma:interpretation>
      </emma:emma>
    </inkml:annotationXML>
    <inkml:trace contextRef="#ctx0" brushRef="#br0">412 1139 224 0,'4'-5'449'16,"1"-1"45"-16,-2 1 23 0,1 0-50 0,-1 1-151 16,-2 0-132-16,1-1-76 0,-1 4-39 15,-1-1-22-15,2-2-14 0,0 3-11 16,-2-1-7-16,0 1-6 0,0 1-4 0,0-1-2 15,0-1 1-15,0 2 1 0,0 0 4 16,0 0 4-16,-2 0 6 0,0 0 8 16,2 2 6-16,-1-1 1 0,-2 0-2 0,-2 1-4 15,0 3-6-15,-3-2-6 0,-3 3-7 16,-1 3-4-16,-6 2-3 0,1 4 0 0,-4 0-1 15,-1 4-2-15,-3 2 1 0,0 1 0 16,-4 1 4-16,-1 0 3 0,0 2 7 0,-2-2 8 16,-1 1 9-16,0-1 9 0,-2-4 8 15,1 3 1-15,-4-4 2 0,-2 1 1 0,2-3-6 16,-1-3-3-16,-2 0-4 0,-1-4 1 15,1 0 5-15,0-2 9 0,2-4 11 0,-2 1 18 16,1-3 16-16,2-1 13 0,2 0 6 16,1-3 0-16,4 0-6 0,-1-1-7 15,5-1-13-15,2 0-12 0,3 1-17 0,1-3-13 16,1 4-14-16,2-3-14 0,1 0-10 15,-1 0-7-15,1 1-4 0,-2-2-4 0,2 0 1 16,-2 2-1-16,1-2 2 0,1 0 2 16,1 1 7-16,-1-2-3 0,1 3-3 15,0-2 1-15,2 1-3 0,0 0-1 0,-1-1-7 16,1 1 5-16,3 1 4 0,2 0 2 15,1 1 0-15,0-1 3 0,2 0 2 0,-1-1 3 16,3 1 0-16,0-2 6 0,1-1 3 16,0-2 0-16,0 0 0 0,1-2 0 15,1 0-5-15,-1-2-5 0,-1 0-4 0,1-2-2 16,-1 1-1-16,0-2-1 0,0 2 1 15,0-1 2-15,0 4-4 0,-1-1 1 0,1 5 3 16,2-3 2-16,-1 4 4 0,1 0-1 16,-3 2 4-16,3 2 3 0,-1-2 0 15,1 3 1-15,-1-2-1 0,2 3 1 0,-2-1 0 16,1 1 1-16,1 1 1 0,0-1-1 15,0-1 1-15,0 1 2 0,0-3 1 0,-2 4 0 16,2-2-1-16,-1 1 0 0,-1-3-2 16,2 3-1-16,-1 0-2 0,-1 0-3 15,2 1-3-15,0-2-4 0,0 2-1 0,-2 0-1 16,1 0-3-16,1 0 0 0,0 0-2 15,0 2 0-15,0-2 0 0,0 0 0 0,0 0-1 16,0 0 0-16,0 0 1 0,0 0 1 16,0 0-1-16,0 0-2 0,0 0-3 0,0 0 1 15,0 0 1-15,0 1-2 0,0 0 2 16,0-1 0-16,0 1 1 0,0-1-1 0,0 4-1 15,-2-1 2-15,1 1 0 0,1 3 3 16,-4 1 6-16,3 3 3 0,-5-1 4 16,1 1 3-16,-1 1 2 0,-1-1 4 0,1 1 4 15,1-2 6-15,-1 1 6 0,-1-3 6 16,3 0 7-16,-3-1 6 0,4-3 3 0,0-1 4 15,0 0 4-15,1-2-3 0,-1-1-3 16,2 0-8-16,-1-1-8 0,2-1-9 16,2 0-13-16,-1-1-8 0,4-4-7 0,1 1-4 15,5 0-4-15,2-1-3 0,3 0-1 16,3 0 1-16,1 0 1 0,1 0 0 0,1 2 0 15,0-2-2-15,0 3 2 0,-1-1-3 16,-4 1 0-16,1-1-10 0,-1 3-22 16,-3-1-35-16,2 0-66 0,-2 0-134 0,2 0-140 15,1 0-110-15,1 3-196 0,1 2-151 16,3-1-30-16,0 2 81 0,5 0 115 0,1 0 105 15</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6:33.44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9AFC398-2F8F-4958-BD9A-F785EADCAFF4}" emma:medium="tactile" emma:mode="ink">
          <msink:context xmlns:msink="http://schemas.microsoft.com/ink/2010/main" type="inkDrawing" rotatedBoundingBox="8772,11322 16370,11288 16378,13004 8780,13038" semanticType="enclosure" shapeName="Other">
            <msink:sourceLink direction="with" ref="{4EEE2BE1-78E1-4133-9E07-75BC32A6C9FB}"/>
          </msink:context>
        </emma:interpretation>
      </emma:emma>
    </inkml:annotationXML>
    <inkml:trace contextRef="#ctx0" brushRef="#br0">3400 371 147 0,'0'-8'239'16,"0"0"41"-16,0-1-21 0,0 0-14 0,0 1 5 15,-1-3 16-15,-1 3 4 0,0-2-18 16,1-1-33-16,-2 0-40 0,-1 2-38 0,0-1-39 16,1-1-30-16,-2 4-13 0,-1-1-3 15,-1 1 1-15,-1 0 2 0,-1 0 8 16,-2-2 4-16,0 2 4 0,1 0-3 0,-2 0 5 15,-1-4 1-15,-1 1-4 0,-4-1-7 16,1-1-4-16,-4 0-6 0,-1 0-12 0,-3 0-12 16,-3 1-9-16,-3 1-4 0,-2-1-5 15,-3 1-2-15,-4 1 0 0,1 0 2 16,-4 2 1-16,-1 2 1 0,0-2 0 0,-4 2-2 15,-1 1-4-15,0 1-6 0,-1-2 1 16,-2 3-1-16,3 0 1 0,-2 0 0 0,2 2 1 16,-2 0 0-16,1 0-4 0,-2 0 2 15,3 2-5-15,0 0 1 0,0 0-1 16,1 3 4-16,-1-2-1 0,2-1-3 0,0 4 0 15,-2-1-2-15,-2-2 0 0,0 5 0 16,1-1 1-16,1 1 1 0,0-1-2 0,0 3 2 16,3-1-1-16,0 1 0 0,4 2-1 15,-3-2 0-15,6 3 2 0,-2-2 1 16,4 1-1-16,-1 0-1 0,2 0-3 0,0-1-3 15,-1 3 1-15,3-2-1 0,-3 2 3 0,2 2-5 16,-1-1 4-16,0 1 5 0,1 0 1 16,0 2-1-16,0-1 0 0,2 4 5 0,-2-3-1 15,4 1 1-15,-1 0-1 0,1 0-1 16,-1-2-1-16,4 2 2 0,-1-2-3 15,1-1-1-15,2 1 0 0,0-1 0 0,0-1 1 16,3 1-1-16,-1-1 2 0,0-1 0 16,0 0-2-16,2-1 0 0,0 2-4 0,0-2 3 15,2 2-1-15,-3-1 2 0,3 4 0 16,-1 1 0-16,2-2 0 0,-1 3-1 15,-1-1 1-15,2 0-2 0,0 3 0 0,0 0-1 16,2 0 3-16,1 0 1 0,0 0-1 16,1 3-5-16,0-2 3 0,3 0-1 0,1-1 2 15,1-1 0-15,1 0 0 0,1 0 6 16,0-2-3-16,3-1-1 0,0-3 0 15,2 3-3-15,2-1 2 0,-1-1-3 0,2 1 3 16,2-1-2-16,-2 1 1 0,3 0 2 16,2-1-1-16,-1 2 1 0,3 0-1 15,-1-1 2-15,2 0 2 0,3 1 1 0,0 0 0 16,2-3-1-16,1 3 2 0,0 1-2 15,3-4-4-15,1 4 0 0,2-2 1 0,2 0-1 16,1 0 0-16,0 1-1 0,1-3 2 16,3 1-2-16,0-2 4 0,1-1-5 0,2-1 2 15,2 0 1-15,-1-4 0 0,4 2 2 16,0-2-3-16,1-1 5 0,-1 2 1 15,3-3-3-15,-2 0-1 0,-1-2 0 0,2 1 0 16,-3-2 0-16,1 2-2 0,0-1 0 16,0-1 0-16,-1 0 0 0,-2 0 2 0,1 0-1 15,-1-1 4-15,-1 1 1 0,1 1-1 16,1-4 1-16,0 3-2 0,1-3-2 15,0 2 0-15,1 0-2 0,0-2 2 0,0 0-2 16,1 0 1-16,-1 1 0 0,0-1-1 16,-2 1-2-16,0 1-1 0,-2 1 3 0,0-2-3 15,-1 3 0-15,0-1 1 0,-2 1 3 16,0 1 0-16,1-3 0 0,-2 2 2 15,1-1-2-15,-1-1 0 0,0 0-2 0,1-1 2 16,1 2 0-16,-1-2-1 0,2 1 0 16,0-2-1-16,0 1 1 0,2-1-1 0,-2 0-1 15,0 0 2-15,2 0-2 0,-2-1 3 16,0 1-1-16,0-2 1 0,0 1 0 15,-2 1-1-15,1-1 2 0,-1-1-1 0,-1 1-1 16,1-1 0-16,-1 0-1 0,2 2 0 16,-2 0 0-16,1-3 0 0,-1 3 1 0,0-4 0 15,0 4 0-15,0-1 0 0,-1 0-1 16,0 0 1-16,1-3-1 0,1 4 0 0,-1-1 0 15,1 1 1-15,2-1 0 0,0-1 2 16,2 1 1-16,1-1-2 0,0 1 1 0,1 1 0 16,0-3-2-16,-2 2-3 0,1-1 2 15,-1 1 1-15,-2-1-1 0,1 1 1 16,-2 0 1-16,-1-1 0 0,1 0 0 0,-1 2 1 15,-1-1-2-15,-2-1 0 0,2 2-1 16,2 0 2-16,-3-2 1 0,1 0-2 0,2 2 0 16,-1-1 0-16,1 1 0 0,1-2-2 15,0 1 2-15,1 0 3 0,3-1 1 16,-1 1 0-16,2-2 2 0,-2 0 1 0,0 2-2 15,0-3-2-15,-1 2-2 0,-2-1-1 16,0 1 1-16,-3 1-1 0,-1-1 1 0,0 2-1 16,1-2 1-16,-4 0 1 0,3 2-2 15,-4-1 0-15,3 1-2 0,-1-2 2 16,1 1-1-16,2 1-2 0,-2-1 2 0,4-1 1 15,-1-1-5-15,2 1 3 0,0-1 2 16,2-1 0-16,-1-3 0 0,3 3 0 0,-1 0 3 16,0 0-3-16,0-1-1 0,2 3 0 15,-2-3-1-15,0 3 2 0,-1 0 0 16,-2 0 1-16,0 1-1 0,-2-1 1 0,-1 2 1 15,-1 0-2-15,-1 0 1 0,-1-2-2 16,-1 0-1-16,1 1 1 0,-2-1 0 0,0 1-3 16,2-2 0-16,1 2 4 0,-1-3 2 15,1 1 0-15,2-1-2 0,0 3 3 16,0-1 6-16,3-2-3 0,0 2-6 0,3-1-2 15,0 0 2-15,2 0-2 16,0 0-5-16,-1 2 2 0,1-2 4 0,-2 2 2 16,-1-1 0-16,0 1 1 0,-1-3-2 0,-2 2 1 15,-1-1-1-15,1 0 0 0,-1 0 2 16,-1 0 0-16,1 1-1 0,-1-1-2 0,0 0 1 15,0 0 2-15,1 0 0 0,-1 0-1 16,0 1 1-16,2-2-1 0,-1 3 0 0,2-3-3 16,0 1 2-16,2-1-1 0,1 1-2 15,-1-1 3-15,1 1 2 0,0-2 1 0,0 3 0 16,-1-3 3-16,1 2 3 0,0-1-4 15,-1 0 2-15,-2 1 0 0,0-1-2 0,1 1 2 16,-1-1-3-16,-1-1 2 0,-1-1-1 16,1 2-1-16,-2 0 1 0,1 0 1 0,-3 1 3 15,2-3 3-15,0 1 2 0,0 2 4 16,1-2-1-16,-1-1 2 0,2 1-1 15,1-2 0-15,1 2 1 0,3-1-3 0,-1-1 11 16,0 1-5-16,0 0-2 0,2-1-5 16,0 0 3-16,-1 0-3 0,0 0-9 0,-3-1 1 15,1 0 3-15,-1 0 2 0,1-2 4 16,-4 1 0-16,2 0 4 0,-3-2 5 15,0 1 3-15,0 0 7 0,0-1 1 0,-2-3 6 16,1 3 4-16,-1-2 6 0,-1 0 2 16,-1 1-2-16,1-2 1 0,-2 0-3 0,0 2 1 15,-3-3 0-15,-1 2 4 0,-1-1 9 16,-3 0 9-16,-1 0 6 0,-4 2 5 15,1-2 0-15,-4-1-4 0,-1 2-7 0,0 0-13 16,-4-2-10-16,-1 1-11 0,0-1-8 16,-3 0-7-16,-3 0-6 0,-2-3-5 0,-3 1-2 15,-4 0-2-15,-2-1-2 0,-2-1-3 16,-1-1-3-16,-6 0 1 0,1 1-2 0,-3-1 2 15,-1 1-2-15,-3 1-1 0,-1-1 0 16,0 2 0-16,-3-1 0 0,-1 1-1 0,-1 1-1 16,1 1 1-16,-5-1 2 0,0 3-2 15,-1 1-1-15,-3-2 1 0,0 2 2 16,1 0 0-16,-4 1 0 0,1 1-1 0,-1-1 1 15,0 3-1-15,-1-2 1 0,-1 3-3 16,1-1 2-16,-1-1 0 0,-1 0 1 0,1 2 0 16,1-1 0-16,1 1 1 0,1-1 3 15,1 0-1-15,1 0 4 0,2 1-4 16,-2 0-3-16,2 0 0 0,1-1-2 0,-1 1-1 15,-1 2-4-15,1-1 3 0,-2-2 3 16,1 1 1-16,-3 2-1 0,1-1 1 0,-4-1 0 16,2-1 0-16,-3 5-2 0,1-3 1 15,1 0-1-15,-1 0 0 0,2 1 0 16,0-1 1-16,3 1 1 0,1 0 0 0,-1 0 2 15,0 0-1-15,2-1 1 0,-1 1 0 16,3-2-2-16,1 4 1 0,0-5-3 0,0 1 2 16,-1 1-2-16,1-1 1 0,-3-2 0 15,0 4-2-15,-4-2 1 0,-2 0 1 0,-2 0 0 16,-4 0-1-16,-2 2 2 0,-4-2 2 15,-3 1-1-15,-1 0-1 0,-3 0 0 0,-3 1-1 16,-3 0-1-16,-4 1 1 0,-5 0 1 16,-5 1 1-16,-7 1-8 0,-10 2-23 0,-11 4-59 15,-11-2-126-15,-9 3-147 0,-7-1-101 16,-5 0-173-16,-3 0-184 0,-1 3-52 15,-3 5 65-15,1-1 115 0,5 4 86 0,6-1 173 16</inkml:trace>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1.19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37F9FBF-1F63-4A17-B46C-DA6D6FA705BB}" emma:medium="tactile" emma:mode="ink">
          <msink:context xmlns:msink="http://schemas.microsoft.com/ink/2010/main" type="inkDrawing" rotatedBoundingBox="20447,4541 22408,3500 22497,3668 20536,4708" shapeName="Other">
            <msink:destinationLink direction="with" ref="{109562E4-0980-4F7C-BB7D-3B3499538101}"/>
            <msink:destinationLink direction="with" ref="{394108B6-9974-4A62-A54F-4B8E31B09F44}"/>
          </msink:context>
        </emma:interpretation>
      </emma:emma>
    </inkml:annotationXML>
    <inkml:trace contextRef="#ctx0" brushRef="#br0">191-255 179 0,'6'-7'323'16,"0"2"36"-16,-1-2 26 0,-2 2-64 15,0-1-56-15,-1 4-40 0,0-3-28 16,-2 2-22-16,-2 1-35 0,0-2-35 15,-2 1-31-15,-1-1-25 0,-3 1-15 16,-1-1-7-16,-2-1-1 0,-2 0 1 0,-1 1 4 16,-1-1 5-16,0 2 8 0,0-2 5 15,0 3 1-15,0-3-3 0,3 2-7 0,-2 2-6 16,2-1-9-16,3 1-12 0,-1 1-7 15,3 0-6-15,-1 0-3 0,1 0-1 16,1 1-3-16,1 1-1 0,1-1 4 16,0 2 0-16,1-2 2 0,0 3 0 0,2-3 2 15,-1 0-2-15,-1 0 0 0,3-1 2 16,-2 2 0-16,1-2 2 0,1 0 0 15,-2 0 4-15,2 2-2 0,0-2-5 16,0 0-4-16,2 0-3 0,-2 0-2 0,1 0-3 16,-1 0 1-16,0 0 3 0,0 0 0 15,-1 0 4-15,1 0 1 0,0 0 3 0,-2 0 1 16,2 0 0-16,-3 3 3 0,-2-3-1 15,0 4 0-15,-3 0-1 0,1 2-1 16,-3 1 0-16,2-2-2 0,-1 2 2 16,-1 1-1-16,1-1 0 0,1 0 1 0,-2 1 0 15,1 0 1-15,-2 0-1 0,-2 1 2 16,-3-1-1-16,-3 3 0 0,-6 1 1 15,-3-1-1-15,-6 3 1 0,-3 1-3 16,-8 3-1-16,-1 2 1 0,-3 3-2 0,-3 2 1 16,-3 1-1-16,0 2 3 0,-2 2 0 15,1-1 0-15,4-1 3 0,3 0-1 0,2-2 0 16,3-1 0-16,3-1 1 15,1-1 1-15,4-1-2 0,3-4-1 0,1 1 0 16,2-1 2-16,1-3-4 0,3 2 1 16,-3 0-2-16,2 2 0 0,-1 1-2 0,-2 2 0 15,-2 4 1-15,-1-1-2 0,-2 4 2 16,-1 1 3-16,0 1 0 0,1-1 0 15,-2-1-1-15,4-2 3 0,2-2-2 16,2-5-1-16,4-4 1 0,1-4-7 0,7-1-13 16,-1-4-20-16,4-6-64 0,3-2-126 15,0-5-173-15,2-1-86 0,1-1-38 16,1-3-6-16,4-1 50 0</inkml:trace>
  </inkml:traceGroup>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19.73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634 85 217 0,'3'-1'334'0,"-3"-1"66"0,1 0-2 15,-1-1-28-15,0 0-42 0,-1 0-47 16,1 0-56-16,-2 1-59 0,1-1-50 15,-3-1-36-15,3 4-21 0,-4-4-15 0,0 1-6 16,1 1 1-16,-3-3 8 0,1 4 12 16,-2-2 20-16,2 0 20 0,-2 1 12 0,0-1 1 15,-2-1-9-15,1 2-9 0,-2-3-7 16,-3 3-8-16,1-3-4 0,0 2 6 15,-1 1 4-15,-2-1 0 0,1 1 0 16,-4 1-1-16,0-2-2 0,0 2-8 0,-2 1-5 16,1 0-7-16,1 0-14 0,0 0-12 15,0 1-6-15,1 1-9 0,-1 0-5 16,2 1-5-16,0 0 0 0,1 1-3 15,-2 2-3-15,4-1-1 0,-2 0-2 0,1 1-1 16,0 1 0-16,3 1 0 0,-1 1-1 16,-1 0 0-16,1 3 0 0,2 0 0 15,0 4 0-15,-2-1-3 0,2 6 0 0,2 0 1 16,-1 4-4-16,4-4-1 0,0 2 3 15,1 0 0-15,3 0-2 0,2 2-1 16,2-6 4-16,0 2-1 0,4 2-2 0,2-5 2 16,3 1 0-16,2-4 3 0,1 1 1 15,5-2 1-15,1 0 0 0,4-5 5 16,1 0-1-16,2-2 1 0,2-4 1 0,1-1 0 15,1-4 1-15,1-2-2 0,1-4-1 16,0-1-2-16,0-2 0 0,-1 0 0 16,-2-4 0-16,0 3 1 0,-3-2-1 0,0-1 4 15,-2-1 0-15,-1 2 0 0,-4 0-1 16,1 0 1-16,-4-1 2 0,-1 4-1 15,-2-4 3-15,-1 3 3 0,-2-2 10 16,-2 3 7-16,-1 0 5 0,0-1 7 0,-3 1 6 16,0 0 3-16,-2 1 0 0,-2 1-2 15,1-1-1-15,-2-1 0 0,-2 0-1 0,1 1-5 16,-2-2-7-16,0 1-4 0,-2-1-3 15,0 1-6-15,0 0-4 0,-1-1-2 16,1 1 2-16,-1 1 2 0,-2-1 3 16,2 3 4-16,-2 1 2 0,-2 1 0 0,-1 1-3 15,-1 1-5-15,-4 2-4 0,-5 1-7 16,-2 2-3-16,-3 1-3 0,-2 2-3 15,-4 1-2-15,1 1 1 0,-4 0 1 16,3 2-4-16,4 0 2 0,1-3-3 0,5 1-11 16,1 1-28-16,4 0-97 0,1-1-139 15,3 0-114-15,2 1-150 0,0 1-187 0,0 1-124 16,2 1 16-16,2 3 100 15,3-1 89-15,4 0 142 0</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20.75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587 200 103 0,'1'-7'380'0,"1"-2"44"0,-2 0 32 16,-2-1-10-16,1 2-113 0,-1-3-97 16,-1 3-63-16,-2-2-34 0,2 2-25 0,-2 1-24 15,0-1-14-15,1 1 4 0,-1-1 12 16,-1 1 17-16,-1 0 24 0,1 0 14 15,-2-2 11-15,-3 2 3 0,2-1 3 0,-3-1 3 16,0 0-7-16,1 2-8 0,-2 0-12 16,0 3-15-16,-1 0-21 0,0 1-23 15,0 2-15-15,0 1-14 0,-4 1-9 0,1 0-9 16,-4 2-4-16,1 3-3 0,-2 1-7 15,-2 1-3-15,2 3 0 0,-4 1-2 16,3 2 1-16,-1 1 0 0,2 3 2 16,-2 0 2-16,4 4 0 0,-2 1 4 0,3-2 2 15,1 2 2-15,2 3 0 0,5-3 2 16,2 1-1-16,1-1-1 0,5 0-1 0,1-1 1 15,4 1 0-15,4-1-1 0,5 0 1 16,2 0-1-16,4 3-2 0,2-2-1 16,5 0-3-16,0-1-1 0,2-3-4 15,3-2-2-15,1-2-1 0,2-3-1 0,1-4 0 16,-2-2 0-16,1-2 1 0,0-4 1 15,-1-1 2-15,1-6 2 0,-1-1-3 16,-1-5-2-16,0 1 0 0,0-6-4 16,-1 1-2-16,-4 0-3 0,2-1-1 0,-5-1-1 15,0 1-2-15,-1-1 1 0,-4 4 2 16,-1-1-1-16,-3 0 2 0,-1 2 2 0,-4 2 1 15,-1-3 2-15,-4 0 3 0,-3 0 1 16,-3-1 1-16,-4-2 2 0,-1-3 3 16,-4 3 1-16,-4-2 0 0,-1 0 3 15,-6 0-1-15,0 1-1 0,-3 2-2 0,0 4-2 16,-1-1-4-16,-2 3-3 0,1 3-2 15,-1 2-2-15,1 3-4 0,-2 3-2 16,0 3-2-16,0 3-1 0,1 2-13 0,2 3-26 16,4 0-71-16,1 0-191 0,6 1-142 15,2-2-195-15,4 2-213 0,5-2-91 16,1-1 8-16,2 0 158 0,5-2 125 15,2-1 187-15</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21.76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376 158 302 0,'-5'-3'389'0,"2"-2"49"0,-2 0 19 15,2 1-77-15,-2-2-84 0,1 2-59 16,0-3-41-16,0 0-25 0,-1 0-13 0,0 0 9 15,0-1 29-15,-1 0 34 0,1 0 38 16,-1 0 34-16,0-1 19 0,-1 2-10 16,1-1-29-16,-2 4-33 0,2 0-52 0,-2 0-53 15,-5 1-45-15,1 0-33 0,-3 3-23 16,0 3-21-16,2 0-8 0,-1 2-3 15,-2 2-4-15,0 1-1 0,2 2-1 0,-2 2 2 16,0 2-2-16,-1 3-2 0,1 3 4 16,0 0 1-16,2 3 3 0,1 1 0 15,2 2 5-15,2 1 3 0,1 2 3 16,3 3 4-16,4-2 0 0,1-1 1 0,4 1-1 15,4 1-1-15,5-3-3 0,4 1-3 16,4-3-2-16,7-3 0 0,6-1-2 16,5-7 1-16,7 0-2 0,4-8-2 15,6-6-3-15,5-6-1 0,1-3-1 0,1-6-4 16,-3-5 0-16,-3-3 3 0,-5-2 1 15,-4-4 0-15,-9-4 2 0,-4-1 2 0,-10-3 2 16,-6-1-2-16,-8 0 2 0,-9-1 3 16,-7 1 7-16,-7 2 5 0,-6 2 6 15,-6 3 5-15,-4 2 5 0,-4 4 2 16,-2 3-2-16,-3 3-2 0,3 4-3 0,-3 4-6 15,2 3-7-15,-1 4-6 0,1 3-6 16,2 1-6-16,0 6-6 0,3 0-13 16,0 5-20-16,1 2-39 0,3 4-110 0,0 0-213 15,1 1-239-15,-2 0-267 0,0 2-124 16,0 2-43-16,0-1 68 0,4-3 193 15,4 3 229-15</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23.55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260 27 227 0,'0'-3'363'0,"-2"-1"53"16,0 1 23-16,-1 2-64 0,-1-2-77 16,-1 0-64-16,0 2-51 0,0-1-44 0,2 0-41 15,-2 2-28-15,2-1-19 0,0-1-11 16,0 2-1-16,1 0 4 0,-1 0 11 15,2 0 21-15,-3 0 24 0,1 0 22 0,-1-2 23 16,-1 2 19-16,-1 0 13 0,-1 0 6 16,-2 0-4-16,1 2-10 0,-2-2-16 15,1 2-23-15,-1 1-22 0,-1 0-23 16,1 4-21-16,-1 0-13 0,0 0-13 0,0 4-11 15,0 1-10-15,2 1-6 0,-1 2 0 16,1 1-3-16,1 2-1 0,1 1 4 16,-1 0 5-16,2 3 0 0,1 1 2 0,1-2-1 15,0 1 3-15,3 1 1 0,1-1 3 16,1-1 3-16,3-1 1 0,-1-2 0 15,3 1-2-15,2-1-3 0,0-4-4 0,5-2-1 16,1 2 1-16,3-5-1 0,2 0 4 16,5-2 0-16,0-2-2 0,1-4-3 15,2-1-2-15,2-1-3 0,-1-4-2 16,2-1-1-16,0-1 0 0,-3 0 1 15,-3-2 4-15,-1-2 6 0,-5 1 15 0,0-2 12 16,-4 2 14-16,-3-2 4 0,-3-3 3 16,0 4 0-16,-3-4-9 0,-2 5-13 0,-2-6-10 15,-1 6-6-15,0-2-3 0,-3-1-8 16,2 1-4-16,-4 0-1 0,0 1-1 15,-1 1-4-15,-2-2-1 0,0 1-1 0,-1 0 1 16,-1 0-1-16,-1 0 2 0,0 0 3 16,-2 3 3-16,1-1 1 0,1 0 2 15,-1 1 3-15,-2 1 1 0,1 1 1 16,0-1-2-16,1 1 0 0,-1 2-3 0,1 1-3 15,0 0-3-15,0 2-5 0,-1 1-2 16,1 0 0-16,-3 3-3 0,1 1 1 16,-2 0-1-16,1 4-1 0,-3 0 0 0,4 2-1 15,-1 0 0-15,-1 2-2 0,4 2 0 16,-1 2 1-16,4-1-1 0,1 3 0 15,1 0 0-15,3-1-1 0,2 2 0 0,2-1 0 16,2-1-3-16,2 1-7 0,3-4-30 16,1-1-119-16,1-2-183 0,2-4-195 15,0-3-277-15,0-4-140 0,0-4-47 16,-2-4 78-16,-1-2 162 0,-2-3 184 0</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32.27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929 159 119 0,'-3'0'446'0,"-1"-1"46"0,-4-1 28 0,-1-1 17 16,1 2-186-16,-5 1-135 0,2-1-68 16,-1 1-24-16,-1-3-4 0,2 1 6 15,2 0 7-15,1 2 11 0,1-3 11 16,-1-1 17-16,2 0 15 0,0 1 17 0,-1-1 18 15,3 0 8-15,-3 1-5 0,3-2-17 16,-6 3-16-16,2-3-18 0,-4 2-28 0,1 3-26 16,-4-4-21-16,0 1-20 0,-1 2-17 15,-2-2-16-15,-1 2-12 0,0 1-7 16,0 0-6-16,-1 0-3 0,-2 0-6 0,1 1-4 15,1 2-3-15,1-2-2 0,0 2-2 16,0 1-1-16,1-2 0 0,1 3 0 16,0-3 0-16,2 3 0 0,1-3-1 15,0 3 1-15,3-1 0 0,0-3 0 0,1 2 0 16,1 0 0-16,1 0 0 0,-2 2-1 15,3-3-3-15,-1 1 1 0,1 0 0 16,-1 1 0-16,2 2 1 0,-3-1 0 0,2-2 2 16,-1 2 1-16,1 1-1 0,-1 1 0 15,0 0 2-15,-2-2-1 0,1 3 0 16,-2 2-1-16,-4-3 1 0,3 1 1 0,-2 1 0 15,1 0 0-15,0-2 0 0,1 0-1 16,-1 1 0-16,0 0-1 0,2-1-1 16,2-1-2-16,-1 1 0 0,2-1 0 15,1-1 1-15,-1 1-1 0,1 0-1 0,1 1-1 16,1 0 2-16,2 0-5 0,-2 2 3 15,2-1 1-15,0 1 1 0,1 0 2 16,1 2-1-16,-2-3 4 0,3 3-2 0,-2 1 0 16,2-4-1-16,0 5-1 0,0-1 2 15,0-3-1-15,0 4 1 0,0-3 2 16,0-2-1-16,0 4 0 0,0-1-1 0,0 0 1 15,0 0-1-15,0 0-1 0,0 0 1 16,0-1-1-16,0 0 1 0,0-1-1 16,2 2 2-16,-2-1 0 0,1 0-2 15,1 0 1-15,-1-2 0 0,1 1 0 0,1 0-3 16,-1-2 1-16,1 1 2 0,-3-1-1 15,3 2-1-15,0 0 0 0,2-1-1 0,1 0-2 16,2 0 1-16,0-1 0 0,0 2 0 16,2 0 2-16,-1-2 2 0,2 1 0 15,0 1 0-15,2 0 0 0,-1 1 0 16,3-2 1-16,-3 0 1 0,1 3 0 0,1-4-1 15,2 1-1-15,0-1 1 0,0 0 0 16,-1 0-1-16,3-2 1 0,-1-1 0 0,1 3 2 16,0-3-1-16,0-1-1 15,1-1-1-15,0 1 1 0,-2-1 0 0,2-1 0 16,0-1-1-16,-1 0 1 0,-1 0 2 15,2 0-3-15,-2 0 0 0,1 0 0 0,-1 0 0 16,2 0-1-16,-2 0 1 0,4-1 1 16,-2 1 0-16,0 0-1 0,1 0 0 15,3-2 2-15,-3 2-2 0,2-1 1 16,-1 1-1-16,-1-2 2 0,-1 1 1 0,0 0-2 15,0-1 0-15,-1-1-1 0,-1 1 0 16,0-2 0-16,1 1 0 0,-1-1 0 0,-1 0 1 16,0 0 0-16,-1 0 1 15,3-3 0-15,-1 4-2 0,1-3-3 0,-1 0 2 16,2 0 0-16,0 2 1 0,2-4 0 15,1 5 0-15,0-3 1 0,0 0-1 16,0 0 0-16,0-1 1 0,0 2-1 0,0-2 0 16,-3 0 0-16,2 0 0 0,-1 0 1 15,-1 0 0-15,-1 0 1 0,-1-2-1 16,1 4 2-16,-1-2 0 0,0-1 2 0,-1 0-2 15,0 0 1-15,-2 2-2 0,0-1 0 16,1 2-2-16,-3-1-2 0,1 2-1 16,0 0 1-16,-2-1 1 0,-2 1 0 15,2-1 2-15,-3 1 0 0,2 0 2 0,1 0-2 16,-2-1 0-16,2 1-1 0,0-1 1 15,0-2 0-15,0 2 0 0,2-2 3 0,-2 1-1 16,0-2 0-16,-1 1-1 0,-1-1 1 16,-1 1 0-16,0-1 4 0,1 0-1 15,-1 1-3-15,-1-3 0 0,0 2-1 16,0-3-2-16,-2 1-2 0,-1 0 1 0,1 0 1 15,0 0 2-15,0 0 0 0,-2 0 3 16,0 0-1-16,-2 2 3 0,1-3 5 16,0 3 2-16,-2-1 4 0,0 0-1 15,-2 2 0-15,0-3-2 0,-1 2-3 0,0 0-3 16,0-3-4-16,0 3 0 0,0 1-2 15,-2-4 0-15,2 3-3 0,-2-2 0 0,2 2 1 16,-4-3-2-16,3 3 1 0,-3-4 0 16,1 1 1-16,-2-1 0 0,-1-1-1 15,-2 3 2-15,0-1 1 0,-2-1-4 16,0 4-1-16,-1-4 1 0,-2 4 0 0,0-1 1 15,-1 2-1-15,0-1 1 0,-2 5 0 16,0-2 0-16,0 1 0 0,-2 1 0 16,1-1-1-16,-2 1 0 0,-1 0 0 0,3 2 1 15,-1-1 0-15,1 0 0 0,-1 2 0 16,1 0-2-16,-1 0 1 0,2 0-1 15,-1 2-1-15,-1 0-1 0,1-1 3 0,-3 2 0 16,1 0 0-16,-1 1-2 0,-1-1 2 16,2 1 0-16,-2 1 1 0,2-2 0 15,0 2-1-15,1-1 1 0,1 2 0 16,2-2-2-16,1 2 0 0,0-1 1 0,2 0-2 15,1 2 2-15,0-1 2 0,1 2-1 16,2-3-1-16,0 1 1 0,0 1 0 0,2 0 0 16,1 0 0-16,-2 1 0 0,2-1 1 15,0 2-1-15,1-1 0 0,-1 1-3 16,0 3 2-16,1-1 0 0,-1 4-2 15,2 2 0-15,1-2 1 0,2 3-1 0,0 1-1 16,0 0-1-16,3 4 3 0,3-2-1 16,0-1 1-16,2 2 1 0,1-3 1 15,2 0-1-15,2 0 0 0,1-2 1 16,1 0-1-16,3-2-2 0,0 0 3 0,1 0 0 15,2-3 1-15,1 1 0 0,0-1 1 16,3 0 1-16,0-2-2 0,2 2 0 0,1-2-2 16,0-2 1-16,2-1 1 0,1-2 0 15,1-1 0-15,2 1 2 0,1-2-1 16,0-2-1-16,-1-1 1 0,-1-1 0 15,0-1-1-15,0-1 0 0,0 2-1 0,-1-2 2 16,-1 0-2-16,-1 2 0 0,0-2 0 16,-2 2 0-16,1-1-1 0,-3 1 0 15,-1-3 0-15,2 2 2 0,-2-3-1 16,2 1 0-16,-2-1 3 0,2-3-1 0,-4 0-2 15,1 0 1-15,-2-3 3 0,1 1 0 16,-1-3 0-16,0 0 0 0,0-1 1 0,-1 0-2 16,-1 0 0-16,0-1 0 0,-2 0-1 15,-3 4 0-15,1 0-1 0,-2-2 2 16,-1 3-1-16,-3-1 1 0,0 1 3 0,-1-1 1 15,-4 3 4-15,1-3 3 0,-3 2 0 16,-2-3 0-16,-1 2-1 0,0-3 0 16,-3 1-3-16,1 1-4 0,-1-2 0 15,-1 2 1-15,-1-2-3 0,0 2 2 0,0-1-1 16,1-1 0-16,-1 2 0 0,-2-2 0 15,2 2 2-15,0-3 1 0,-1 4 4 0,-1-2 0 16,-1 0-1-16,0-1 2 0,0 2-3 16,0-1-2-16,-5 2-3 0,2-1-1 15,-3-1-2-15,1 1 0 0,-1 3-2 16,-1-3-1-16,-1 1 1 0,0 1-1 0,-1-1 1 15,-1 2 0-15,1-2 0 0,-1 0 0 16,2 0 0-16,0 1 0 0,0 0 0 0,2 2 0 16,-1-1 0-16,1 2-1 0,0 1 0 15,-1-1 0-15,2 0-1 0,-1 4 1 16,0-2 1-16,-2 1-1 0,0 2 0 15,-3 0-1-15,0 1 1 0,-2 1 0 0,0-1-1 16,0 3-1-16,-1-2 0 0,1 1 1 16,-2 0 1-16,2 0-2 0,-1-1 2 15,-1 3 1-15,3-4 0 0,0 1 0 0,3-1-1 16,-1 1 1-16,2 0-1 0,0 3-1 15,0-3 1-15,2 0 0 0,0 2 0 16,-1 0 0-16,1 0 1 0,0 0 2 0,-1-2-2 16,1 3 0-16,-1 1 0 0,-1-1 0 15,2 1-3-15,-2-1-1 0,2 0 2 16,-2 0 1-16,0 2-1 0,1-1 0 15,-1-2 2-15,2 4-1 0,0-2 0 0,-1 1-2 16,1-1-1-16,-1 2 2 0,3-2 0 16,-1 1 0-16,0 1 1 0,0 0 1 15,2-1 0-15,-2 0-4 0,0 1 1 0,2 0-4 16,0 0 0-16,0-1 0 0,0 1 2 15,-1 2 1-15,3-2-3 0,-1 0 0 0,2 2-1 16,0-2 0-16,0 1-2 0,3 0 0 16,-2 0 0-16,3-1 2 0,-3 2-2 15,2-2 0-15,0 2 2 0,-1-2 1 16,-1 0 0-16,2 2 1 0,-1-2 2 0,-1 0-1 15,3 0-1-15,-1 0 1 0,0-1 1 16,-2 1-1-16,4 0 1 0,-2 0 1 16,3 0-1-16,-1 1-1 0,0-1 0 0,1 1 2 15,0-1 0-15,0 4 0 0,2-3-1 16,-2 3 2-16,-1-3 0 0,1 2 0 15,1 1 0-15,-1 0 0 0,2-2 0 0,0 0 0 16,-1 1-2-16,1 0 0 0,0 1-1 16,0-2 1-16,0 3 1 0,0-4 1 15,1 3 1-15,0 0-1 0,-1-1 2 16,2 1 0-16,-1 2-1 0,-1-2 1 0,1 4 0 15,2-4-3-15,-1 3 3 0,1 0 0 16,1 2-2-16,1-2 0 0,1 0 0 16,2 2 3-16,0-2-3 0,1 1 0 0,2 1 0 15,0-2 0-15,1-2 1 0,-1 2-2 16,3 0 0-16,0-2 3 0,0 2-2 15,2-3-1-15,0 1 0 0,-1-1 2 0,3 0 0 16,0-1 0-16,1 0 2 0,0-1 0 16,1 1 0-16,2-1-1 0,0-2 0 15,2 0-1-15,1 0-1 0,2-2 3 16,-1 2 0-16,3-3-2 0,-1-1 0 0,2-1 1 15,0 1 2-15,-2 1-3 0,2-2 0 16,-2-1 3-16,0-1-1 0,1 2-1 0,-3 0 0 16,3-2 1-16,-3-2 5 0,3 0-4 15,-3 0 1-15,3-3-3 0,0 1 0 16,3-2 0-16,-1 1-4 0,1-2 2 0,1-1-1 15,0 3 2-15,1-1-1 0,3-2 1 16,-1 5-1-16,2-4 2 0,-4 3 0 16,1 0 0-16,-1 1 0 0,-4 2 0 15,-1-3 1-15,-4 4-1 0,-2-2 2 0,-2 1-1 16,-1-3 0-16,-3 2 1 0,-1-3 1 15,0 4-3-15,-1-3 0 0,1 1-1 16,-1-3-1-16,1 3 0 0,1-1 0 0,2-1 2 16,0 1-1-16,0 1 1 0,1-2 0 15,1 2 0-15,-1-1 0 0,0-2 1 16,1 1 1-16,-2 2 0 0,-2-2 0 0,2 1 0 15,-4-2 0-15,1 0-1 0,1-3 0 16,-3 2 0-16,2-1 0 0,-1-2 1 16,-1 0 1-16,1 0-1 0,-1-3-2 15,0 1 0-15,0-2 0 0,0 2 0 0,-2 1 1 16,1 0 0-16,-1 1 3 0,-1-2 3 15,0 4 1-15,0-3 1 0,0 0 0 16,-2 3 1-16,4-3 0 0,-2 1-2 0,-2 1-1 16,2-1-1-16,-2-2 2 0,0-1 2 15,1-1 2-15,-3 0 3 0,0-3 2 16,-3-2 1-16,-2-4-2 0,-3-5-1 15,-2-2-4-15,-2-5-3 0,-4-5-1 0,-1 1-2 16,-1 0 0-16,-2 0 3 0,2 6 3 16,-4 2 1-16,-1 5-2 0,-3 2 0 15,-5 5-7-15,-9 6-26 0,-8 3-102 0,-12 4-219 16,-15 8-342-16,-14 2-220 0,-16 4-114 15,-15 0-38-15,-4-1 66 0,2 0 199 16,9-3 334-16</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7:58.66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734 522 276 0,'-2'-2'431'0,"1"1"50"0,-1-3 37 16,0 3-83-16,-1-1-110 0,0-2-74 16,2 3-24-16,-3-3 0 0,1 1 13 0,0-3 14 15,0 1 3-15,-2 2-10 0,2-3-25 16,-2 0-28-16,1 2-24 0,-1-2-18 15,-1 2-12-15,-1 0-9 0,1-3-13 0,0 3-12 16,-1 1-19-16,-2-1-15 0,1-1-14 16,-2 3-14-16,2-3-9 0,-3 3-7 15,0 1-4-15,-1-3-4 0,-1 1-4 16,0 3-1-16,-1-4-1 0,0 3-3 0,1-1-1 15,-1 1-1-15,1-2 0 0,1 3 2 16,1-1 0-16,-2 1-2 0,2-2 0 16,2 0 0-16,-3 2 0 0,5 0-1 0,-1 0-2 15,0-2 1-15,0 2-2 0,2 0-2 16,-2 0-2-16,3 0-1 0,-1 0-3 15,1 2 0-15,0-2 1 0,-1 0-2 0,-1 4 2 16,1-3-3-16,0 3 3 0,1-1-1 16,-1 1 1-16,-1 1 2 0,3-1 0 15,-1 1 0-15,0 2-2 0,0-3-1 0,1 2 0 16,-1-1 0-16,2-1-1 0,-2 3 0 15,2-3 1-15,0 1 1 0,0 1-1 16,-1 2 0-16,3 0-1 0,-1-1 2 16,1-1 0-16,-1 1 0 0,1-1 0 0,1 1 1 15,0-1-2-15,0-1 1 0,0 2 2 16,0 0-1-16,0 0 0 0,0-2 1 0,0 2 3 15,0-1-1-15,0 0-2 0,1 0 2 16,1-3 0-16,-2 2-1 0,1 1-1 16,1-1 0-16,-2-2-2 0,1 2 1 15,1 1 0-15,0-4-2 0,1 3 1 0,-2-2 1 16,2-1 0-16,1 1-3 0,-1 0-1 15,0 2 0-15,3-3-2 0,-1 1 1 16,1 0 1-16,1 1 2 0,-3-1 2 0,4 3 1 16,-1-1 1-16,2-2 0 0,-1 2-1 15,2 1 0-15,-1-2 2 0,2 0-4 16,-1 0 2-16,-1 1 1 0,2-3 0 15,-1 1 1-15,1 1 1 0,1-4 2 0,3 0 1 16,-3 0-2-16,1 0 0 0,1 0-2 16,0-4 0-16,0 1-1 0,1 2-1 15,-1-2 0-15,-1 0 0 0,-1 1 0 0,-1-1 1 16,0 0 0-16,0 1-1 0,-3 1-1 15,3 0 0-15,-1-3 2 0,1 3-1 0,0 0 0 16,2 0 0-16,-1-3 2 0,1 3-2 16,0-1-3-16,1 2 3 0,2-4-1 15,-1 0 1-15,1 1 0 0,2 2 3 0,-1-3-2 16,2 2 0-16,0-1 0 0,0 0-1 15,1 1 0-15,1-2-2 0,-1 3 1 16,1 0-2-16,0-1 2 0,-2-1 1 16,-1 3-1-16,0 0 1 0,-1 0 0 0,1 0 0 15,-3 0 0-15,1 0 7 0,0 0-2 16,0 0-3-16,0 0 0 0,-1 0-1 15,3 0-1-15,-2-1-4 0,-1 1 1 0,0-1 2 16,0-1 1-16,0 2 0 0,-1-1 0 16,2 1 1-16,-2-2-1 0,3 1 0 15,1 1-1-15,-1-2 1 0,1 2-1 0,-3 0 0 16,3 0 1-16,1 0 0 0,-2 0-2 15,2 0 1-15,2 0 1 0,-4 0 1 16,0 0-1-16,1-1 0 0,-1 1 2 16,0-1-2-16,1 1 1 0,-2-3-1 0,1 1 1 15,-1 1 2-15,0 0 1 0,1-3-1 16,2 3-1-16,0-1 0 0,2 0 1 15,1-1-1-15,-2 1 0 0,2 1 1 0,0-2-1 16,1 2-2-16,-1-3 0 0,0 2 0 16,-2 1 0-16,2-3-1 0,-1 3 1 15,-2 0 1-15,0 0-1 0,0-1 1 16,0 0-1-16,-2 2 0 0,1 0-1 0,-1 0 1 15,-1 0 1-15,0 0-1 0,-1 0 0 16,0 0 2-16,-1 0-2 0,0 0 1 16,0 0-1-16,1 0 1 0,-3-1-2 0,2 1 0 15,-1 0 2-15,1 0-1 0,-1 0-1 16,0 0 1-16,1 0 0 0,0 1 0 15,-1 1 0-15,1 0 1 0,-1-2-1 0,-1 1 0 16,2-1 0-16,-3 1 0 0,2 0-1 16,0-1 1-16,-1 2 0 0,-1 0 0 15,1-2 2-15,0 0 0 0,-1 0-2 16,2-2 0-16,0 0 0 0,1 2 0 0,0 0 0 15,0 0-1-15,2 0 1 0,-2-1 1 16,2 0-1-16,0 1 1 0,1-1 1 16,1 1-1-16,-3-2 0 0,3 0-1 0,-1 1 0 15,1 1-1-15,-1-2 1 0,0 0 0 16,1 0 0-16,-2 1 0 0,-1-2 1 15,0 2-1-15,0-2 2 0,1 0-2 0,-2 2 3 16,1-2 0-16,-1-1-2 0,-2 4 3 16,3-4-2-16,-3 3-1 0,1-1-1 15,0 2 0-15,-1-1 0 0,-1 1-2 0,4 0 0 16,-3 0 1-16,2 0-1 0,1 0 2 15,-1-1-2-15,2-1 1 0,-1 2-1 16,3-1 1-16,-1-1 2 0,2 2-2 0,-1 0 1 16,-1 0 0-16,0 0 0 0,1 0-1 15,-2 0 1-15,1 0 0 0,-1 0 0 0,1 0 0 16,-1 0 0-16,0-1 1 0,1 1 0 15,-1-3-1-15,0 2 0 0,1-1 1 16,-1-1 1-16,1 2-2 0,-1-2 0 16,2-1 1-16,-3 3 0 0,1-3-1 0,2 1-1 15,-4 1 2-15,2-1 2 0,-2 0-1 16,0 0-1-16,0 2 0 0,-1-3-1 15,1 2 0-15,-3-3-2 0,2 4 0 16,1-1 1-16,0-2-1 0,-1 3 2 0,0-2 0 16,-1 0 1-16,-1 2 0 0,0-2-1 15,0 0 3-15,0-1-1 0,-1 0-1 0,-1 0 1 16,1 0 1-16,-1 1 0 0,-1-1-2 15,0 0 2-15,0-4-1 0,0 5 0 16,-2-3 0-16,-1 0-2 0,1 2 0 0,-1-1-2 16,-2 1 0-16,2-1 1 15,0 3 1-15,-2-3-1 0,0 4 0 0,0-1 1 16,0-2 0-16,1 2-1 0,-1 0-1 15,0-1-3-15,3 2 1 0,-1-2 1 0,1 2 0 16,1-2 2-16,-1 0 1 0,0 0 2 16,2 0 1-16,-2 1-1 0,2-2-2 15,0 3 0-15,-1-2 1 0,-3-1 2 0,-1 1 1 16,1 0 3-16,-1 2 2 0,-3-3-1 15,-2 1 2-15,-1-2-3 0,-2-1-2 16,-1-1-3-16,-2 0-1 0,-3 2-1 0,-3-2-1 16,0 0-3-16,-5 2 2 0,0-2 1 15,-2 1-3-15,-1 1 1 0,-2 0 2 16,-1 0 2-16,0 1-1 0,-2 0-1 15,-2 0 1-15,-2 0 0 0,-1 1 0 0,1-2-2 16,-3 3-1-16,0-2 3 0,-1 2 1 16,-3 0-2-16,2-1 1 0,-2 2 0 15,-2 1 0-15,2-2 0 0,0 2-2 16,2 2 1-16,1-2 0 0,0 0 1 0,2 0 3 15,0 0 0-15,1 0 0 0,2 0-1 16,0 0 1-16,3 0 0 0,1 0-3 16,-1 0 0-16,1 0 0 0,1 0 0 0,1 0-2 15,-1-2 0-15,-2 1 0 0,2 1 1 16,0-1 1-16,-2 1 0 0,-2 0 0 15,1 0 0-15,-1 0 0 0,-1 1 0 0,0-1-1 16,0 1 1-16,-1 1 0 0,1-2 0 16,0 1-3-16,1-1 3 0,2 2 0 15,1-2 1-15,2 0 0 0,0-2 1 0,2 2 0 16,1-1 1-16,2-2-1 0,1 0-2 15,-1 0-1-15,1-1 1 0,1 1-1 16,-1 1 0-16,1-2 1 0,-2 1 0 16,-1 2 0-16,-4 0 0 0,2-1-3 15,-4 1 2-15,0 1 1 0,-1 0 0 0,-2 1-1 16,1-1-1-16,-1 2 2 0,1-1 0 15,1-1 1-15,0 1-1 0,3-1 0 0,1 3 1 16,4-1 0-16,-2 0-1 0,4-2-1 16,3 0 1-16,-1 0 0 0,1 2 0 15,3-1 0-15,-2-1 1 0,2 0-1 0,0 0 0 16,-1 0 0-16,-3-1 0 0,3 1-1 15,-2 0-1-15,-2 0 0 0,2 1 0 16,-4-1 0-16,1 4-2 0,-1-3 3 16,1 2-1-16,0 0 1 0,-2-1 1 0,1 1-1 15,1 0 0-15,0 0 0 0,-1-2 0 16,1 3 1-16,-1-2-1 0,1-1 0 15,0 3 1-15,-1-3 0 0,1 1 1 0,-1-2-1 16,-2 0 0-16,-1 2 0 0,1 0-1 16,-2-2 0-16,3 1-1 0,-2-1 0 15,-1 3 0-15,1-2-1 0,-1 1 1 16,-1 1-1-16,1-1 2 0,-2 1 0 0,0 2 1 15,0-1-2-15,2-1 2 0,0 1 0 16,0-1-1-16,-2 0 1 0,2-2 0 0,0 1 1 16,0-1 0-16,1-1 1 0,1 2-2 15,-1-1-2-15,2-1 1 0,0 1 0 16,0 2-1-16,0 1 0 0,2-4 1 15,0 4 0-15,-1 0 2 0,1-1-1 0,1 1-1 16,0-1 0-16,1 1-1 0,0 2-1 16,1-2-2-16,1 1 2 0,-1-2-1 0,2 2 0 15,-1 1-3-15,0-2-2 0,2 0 0 16,-1 0 0-16,-1 1 1 0,2-2-1 15,0 1 3-15,1-1 1 0,-1 1 0 16,2-1 2-16,-1 0 1 0,1 0 2 0,-1 1 0 16,2-3 2-16,1 3-1 0,-1-1 0 15,0-1-1-15,1 1-1 0,-1 1-2 0,1-1-1 16,0 1-1-16,-1 1 3 0,2-1-3 15,1 1 0-15,1 2 0 16,-1-3-1-16,0 3 1 0,0 1 0 0,1-1 3 16,-1 1 2-16,0-1 0 0,-1 2 1 0,1 0 2 15,-1 0-2-15,-1 0 1 0,3-1-1 16,-3 1 0-16,4-2-3 0,-2 0 0 15,2 2-1-15,2-3-2 0,-1 1-2 0,2-3-1 16,2 2 0-16,-1 1 0 0,2-1-1 16,1 1 1-16,0 0 1 0,1 0 2 15,0 1 2-15,1-1-1 0,2 0 6 0,-2 1 0 16,2-1-1-16,-1 0 1 0,-3 1 0 15,4 0 0-15,-1 0-6 0,2 0 2 16,-1 1 1-16,0-1-1 0,1-1 1 0,1 1 1 16,-2-1 0-16,3 1 0 0,0-1 0 15,1 0-2-15,0 1 1 0,2-1 0 16,-2 0 2-16,3 1 1 0,-1 0 0 15,-2-1-1-15,1 0 0 0,1 0 0 0,1 1-1 16,-1-1-1-16,0 1 0 0,0-1 1 16,0-2 0-16,4 1 0 0,-1-2 0 15,2-1 0-15,2 1-1 0,-1 0 1 0,1-2 0 16,1 1 0-16,0 0 0 0,2-2 2 15,0 1-1-15,1 1-1 0,-1-2-1 16,1 2 1-16,-2-2-3 0,0 1 0 0,-1-1 1 16,0 2-3-16,0 0 3 0,-1 1-2 15,1-3 1-15,-2 3-2 0,-1-1 0 16,0 1 3-16,2-3-1 0,-2 2 0 15,0 0 1-15,1 0 1 0,1-1-1 0,-1 1 1 16,2 1-1-16,1-3 0 0,-1-1-3 16,3 1-2-16,0-1-1 0,2 0-3 15,2-1 1-15,-1 1-3 0,2 0-1 16,-2 0-2-16,2 0-5 0,1 0-3 0,0 1-5 15,-1 0-1-15,0 1-4 0,-1 0 1 16,1-2 3-16,-3 1 2 0,-1-1 6 16,1 0 1-16,2-1 4 0,-4 1 4 0,2-4 2 15,0 3 4-15,0 0-1 0,-2-2 2 16,3-2 1-16,2 0 3 0,2-1-2 15,1 1 1-15,2-3 1 0,3 1-3 0,-2 0 4 16,5 0 2-16,-1 3-1 0,1-3-2 16,2 5-1-16,-2 0 0 0,-2 1 2 15,-1 1-5-15,-2 1 1 0,-2-1 3 0,-4 4 0 16,-2-4 3-16,1 3-2 0,-4-1 1 15,-1 0 1-15,-2-1 1 0,-2 0 2 16,-1 1-1-16,0-2 1 0,-1 0-1 16,-1 0 2-16,0-2-3 0,1 1-1 0,-1 0-1 15,0-3-2-15,2 3 0 0,-1-1-1 16,-1 0 0-16,2 0 1 0,0 1 1 15,0-2 0-15,2 2 0 0,-1-1 1 0,1 2-1 16,-1-1 0-16,-1 1-1 0,0-2 2 16,0 1-1-16,-1 1 0 0,-4-1 1 15,0-1 0-15,0 2 1 0,-1-1-1 16,0 1 1-16,-2-2 4 0,1 0-1 0,1 1-2 15,-1 0-2-15,0-2 1 0,0 1 1 16,1 1-5-16,-1-1 3 0,3 0-1 0,1 0 0 16,-1 1 1-16,3-1-4 0,-1 1 1 15,0 1-2-15,1-1 1 0,1-1 1 16,1 2-4-16,-1 0 5 0,0 0 2 15,-1 0 2-15,-1 0 1 0,-1-1 0 0,1 1 5 16,-3-3-1-16,2 2-2 0,-3-1-2 16,0 1 0-16,-2-1-1 0,0 0-3 0,1 2 1 15,-1-2 0-15,0 1-2 16,1 1 2-16,-1-4-1 0,1 4 0 0,-1-1 1 15,2-2-1-15,1 2 1 0,-1-1-1 16,1 1 1-16,2-2 1 0,-2 2-1 0,3-2 0 16,1-1-2-16,-1-1 1 0,1 3 0 15,-4-3 7-15,2 3-5 0,-1-3 0 16,0 2 1-16,-1 0-2 0,0 2 0 15,0-3-6-15,-3 4 4 0,2-3-1 0,-2 3 1 16,-1-2 2-16,-1 2-1 0,1 0-3 16,-3-2 4-16,1 2 3 0,0-1-1 0,0 1 0 15,0-1 2-15,2 0 0 16,-3-1-2-16,1 0-2 0,0 1 1 0,0-1 0 15,0-2-1-15,2 3-1 0,-3-2 0 16,3 0 0-16,-1-1 0 0,1 3 0 16,-1-2 0-16,2-1 0 0,-1 2 0 0,1-3-1 15,0 4 1-15,2-3 0 0,-1 1 0 16,3-1 1-16,-3 1 1 0,2-1 0 15,-3 0 2-15,2 1-3 0,0-1 1 0,-2 1 3 16,-2-1-1-16,-1 0 3 0,-1 0 1 16,-1 0 1-16,-3-1 5 0,0 1 2 15,-1-1 0-15,-1-2-1 0,-2 2 0 16,-1-1 1-16,1-1-4 0,-3-1-3 0,1 0-2 15,0 0-2-15,0-1-2 0,0-1-3 16,0 0-1-16,-1 1-1 0,1-1-2 0,2 0 1 16,-1 2-1-16,1-3 1 0,1 3 2 15,-2-1 0-15,0-1 1 0,1 2 1 16,-1-1 0-16,-1 1 3 0,0-1 1 0,-2 0 2 15,0 1 1-15,-1-4 2 0,0 3 1 16,-4-2 3-16,2 1 1 0,-1 0-1 16,-2-1-1-16,0 0-1 0,-3 0-1 15,-1 0-3-15,1 0-1 0,0 0-2 0,-3 0 0 16,1 0-3-16,-2 0 1 0,-1 3-1 15,0-1-1-15,-3 0 2 0,-1 2 2 16,-1 0 1-16,0 2-3 0,-1-2 0 0,0 4 1 16,-2-2-1-16,0 1-2 0,-2 1 2 15,1-1 1-15,-2-1-1 0,0-1 0 16,1 3-2-16,1-2 0 0,1 1-2 15,0-2 1-15,0 2 1 0,2-3 0 0,1 2 2 16,1-1-1-16,-1 1 0 0,0-1 0 16,2 0 0-16,0 2 1 0,0-1-2 0,-2 1 0 15,2 0 2-15,0 0 1 0,1-1-3 16,-1 1 1-16,0 0 0 0,2 3-1 15,-3-3 0-15,0 1 0 0,1 1 2 0,-2-1-1 16,0-1 2-16,-1-1 0 0,1 1 2 16,1 1-1-16,-3-1-1 0,3-1-3 15,-1 0 0-15,0-1 0 0,2-1 2 16,1 1-2-16,1 0 0 0,1-1 0 0,2 2-1 15,-1-1 0-15,1 2-1 0,1-1-1 16,0 3 1-16,-1-3 1 0,1 3-1 16,-1-2 0-16,-2 3 1 0,-3-1 1 0,-1 2 0 15,-3 0 0-15,0 0 0 0,-2 0 0 16,-2 0 0-16,0 0 1 0,-2 0 1 15,1 0-1-15,-1-2 0 0,0 0 0 0,1 2 0 16,1-1-1-16,1 1 0 0,2-2-1 16,0 2 0-16,1 0-1 0,0 0 1 15,3 2 0-15,-3-1-1 0,3 3 1 16,-3-2 1-16,1 3 1 0,-2-2-3 0,0 2 1 15,-1 2 1-15,-2 0 0 0,0 0 1 16,-2 0 0-16,1 1 2 0,-3-3 0 16,3 2-1-16,-2 0 0 0,-1-4-1 0,3 3-2 15,-1-1 0-15,2-2 0 0,0 4-2 16,2-3 0-16,1 1 2 0,-2-2-2 15,3 2 1-15,-1-1 1 0,0 2 0 0,2-2 0 16,-2 2-2-16,0-1 2 0,-2 2 0 16,2 1 1-16,-1-4 0 0,0 0-1 15,-1 1 1-15,2 0 0 0,-1 0-1 16,-1 1-2-16,1-2 1 0,-1 0 0 0,-1 0-5 15,2 1 4-15,0-3 1 0,-1 1 1 16,1 2-1-16,-2-4-5 0,1 1 0 0,-2 1-5 16,-1-2-5-16,0 0-3 0,2 1 0 15,0-1 0-15,-1 2 3 0,2-1 2 16,1-1 2-16,-1 0 3 0,2 3 3 15,2-3 4-15,1 0 1 0,2 2 2 0,2-1-1 16,-1 1-1-16,5-3-1 0,-1 2-4 16,3 1-4-16,-2 0-15 0,0 0-13 0,0-2-14 15,2 3-9-15,0-2-7 16,0-1-4-16,0 4 7 0,-1-3 11 0,1 3 10 15,1-2 9-15,1 0 6 0,1-2 7 16,1 2 7-16,1 0 7 0,1 0-1 0,0-2 1 16,2 0 7-16,-1 2-1 0,3 1-1 15,0-4-1-15,1 0 2 0,0 0-3 16,0 2-1-16,1 0-2 0,1-2-2 15,-1 1 0-15,1 1 0 0,-1-1 6 0,0 0 2 16,1 1 1-16,-2-1 3 0,1 1-1 16,1-1 0-16,-1 2 1 0,-1-2 2 0,0-1 2 15,-1 2-1-15,1-1-1 16,0 1 5-16,-2 0-1 0,2-2-2 0,-1 2-3 15,0 0 2-15,0-2-2 0,0 1-3 16,1 0 1-16,0 0-2 0,0-1-2 0,0 4-3 16,1-3 0-16,1 1-1 0,-2-2-5 15,1 4-1-15,0-1 3 0,1 1 1 16,1 0 0-16,-2 0-4 0,2 2-57 15,0 0-74-15,0 0-60 0,2-1-120 0,-1 4-216 16,-1 0-127-16,0 2-13 0,0 2 40 16,-1-1 40-16,-2 3 110 0</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8:56.74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DEE3016-6A71-4DC9-8175-0EA72FEC4FCC}" emma:medium="tactile" emma:mode="ink">
          <msink:context xmlns:msink="http://schemas.microsoft.com/ink/2010/main" type="inkDrawing" rotatedBoundingBox="8484,9621 12754,9668 12735,11312 8465,11265" hotPoints="12853,10563 10447,11281 8052,10531 10457,9813" semanticType="enclosure" shapeName="Ellipse"/>
        </emma:interpretation>
      </emma:emma>
    </inkml:annotationXML>
    <inkml:trace contextRef="#ctx0" brushRef="#br0">1332 462 50 0,'-2'-9'321'0,"1"-1"55"16,-1 0 51-16,-1 2-24 0,0-1-58 15,-2-1-60-15,0 1-47 0,2-1-44 16,-2-1-40-16,-1 1-36 0,1-3-19 0,-1-1 2 15,-2 4 6-15,-1-6 12 0,-1 0 15 16,-1 0 16-16,-1-1 19 0,-1 1 2 0,0-1 2 16,1 3-2-16,-3-4-3 0,1 4-7 15,-2-1-21-15,1 4-13 0,-1-1-17 16,0 4-16-16,-3 1-12 0,0-2-18 15,-2 4-17-15,-1 1-17 0,-3-1-7 0,0 3-8 16,-2 2-8-16,0 0-2 0,0 0-1 16,-1 2-2-16,-2 1 0 0,0 0-2 15,0 3 4-15,-2 1-3 0,0 0 1 16,2 2-2-16,2-2 0 0,-1 3 1 0,1-1-1 15,3 1-1-15,-2 2 1 0,2-2 2 16,1 2-2-16,0-1 1 0,2 0-1 0,0 3 1 16,1-2-2-16,-1 3 0 0,2-1 0 15,-1 1 0-15,1 1 2 0,1-1 0 16,-2 2 1-16,1-1-1 0,-1 2 0 15,2 0-1-15,2 1 1 0,-1-1-1 0,1-1-1 16,1 4 1-16,0-4 0 0,2 2 0 16,1-1 0-16,1-1 1 0,1 0 1 0,0-1-1 15,1 0 0-15,1 0-1 0,-1-1 3 16,2 1 0-16,0 0-2 0,0 1 0 15,2 0 2-15,0 2 1 0,0 0-3 16,2-1-1-16,1 2 2 0,2 0-2 0,1 2 0 16,0-3 3-16,3 4 2 0,2 0-1 15,-1 1-2-15,3-1 1 0,-1 1 0 16,3 0-4-16,-1-1 1 0,2 2 0 15,-2-4 0-15,1-2 1 0,2 4 1 0,-1-4 0 16,1 0 2-16,-2-1-1 0,2 1 2 16,2-2-1-16,0 1 0 0,1-1 0 0,0-3 0 15,0 4-1-15,0-4 0 0,1 0 1 16,-1 0 0-16,0 2-1 0,0-3-2 15,2 1 1-15,0 0-1 0,-2 1-1 0,2-3 0 16,0 2 0-16,1-2 1 0,2 0 0 16,0 1 0-16,2-2 1 0,1 1 0 15,-2-1-2-15,2 0 0 0,2-1 0 16,0 1 1-16,1-3 0 0,0 3 0 0,1-3 1 15,-1 1-1-15,-1 0 0 0,1-2-1 16,-1-2 0-16,-1 1 1 0,1 1-2 16,-2-2 1-16,2 0 0 0,-2 0 2 0,-1-1 1 15,1 0-2-15,-2 2 0 0,2-2 1 16,-1 1-2-16,1-3 0 0,0 3 0 15,-1-4 1-15,1 2 0 0,-2 0 0 0,-1 1 0 16,2-3-1-16,0 2 0 0,-1-1-1 16,2-1 0-16,-1 0 1 0,1 1-1 15,-2 0 1-15,3-2 0 0,-1 1 0 16,0 1 1-16,1-2-1 0,0 0 2 0,-1 0-1 15,0 0 2-15,0 0-6 0,-3 0 3 16,2 0-1-16,-1 0 1 0,1 0 0 16,-2 0-1-16,1 0 3 0,-3 0-2 0,4 2 1 15,-2 0-1-15,2-2 2 0,1 0-1 16,1 0 1-16,1 0-2 0,-2 0 1 15,4 0-2-15,-3-2-2 0,2 0 1 16,2 2 1-16,2 0 3 0,-2 0-2 0,0 0 3 16,1 0-2-16,-1 0-2 0,0 0 0 15,0 0-2-15,-1 0 3 0,0 0-1 16,1 2-2-16,-1 0 2 0,0-2 1 0,-1 1 0 15,-3-1 0-15,2 0 1 0,-2 0 0 16,2 0 1-16,-2-1 0 0,-2-1-2 16,1 0 0-16,-1 2 0 0,1-3 1 0,0 1-2 15,-1 0 6-15,2 0-4 0,0-1 0 16,0 0-1-16,2 0 1 0,-2 0 1 15,0 0-6-15,1 1 3 0,-1-1 1 16,1 0-2-16,0 2-1 0,2-3 1 0,-1 1 2 16,1 3 0-16,-1-4 0 0,1 0 0 15,-1 1 0-15,1 2 0 0,-1-3-2 16,-1 2 2-16,-1-1 0 0,0-1 0 0,1 1-1 15,-3 0 0-15,1-1-2 0,-1 1 3 16,1-1-1-16,1 1 1 0,-2-1 1 16,1 2 0-16,1 1 1 0,0-3 0 15,2 1-2-15,0-3-2 0,-1 0 2 0,3 2 0 16,-4-2-1-16,1 1-1 0,1 2 3 15,0-4 0-15,0 2-1 0,-1-1-1 16,-1 1 1-16,2 0 1 0,-2 0-1 0,2-1 2 16,-3 0 0-16,1 2-1 0,-2-2-1 15,1 0 0-15,-2 0-2 0,-2 2 1 16,0 0 1-16,1-2 1 0,-4 2-1 0,0 0 0 15,1 0 0-15,-3 1-3 0,2-1 2 16,-1 1 0-16,0-1 1 0,1 0 2 16,0 0-2-16,2 0 3 0,0-3-1 0,1 4-1 15,1-2-1-15,-1-1-1 0,2 2 1 16,0-3 0-16,-2 1 0 0,-1 0-1 15,1-1 2-15,1-1 2 0,-1-1 1 0,1 0-3 16,-3-1 2-16,1 1-1 0,-2 0-1 16,-1-1-1-16,0 0 0 0,-1 0 1 15,-1 0 1-15,2 0 2 0,-2-1-1 16,0 2 1-16,2-1-2 0,-1-1 0 0,-1 1-2 15,2 1-1-15,1 0-2 0,-1-1-2 16,0 1 3-16,-2 1 0 0,1-1 2 0,-1 0 0 16,0 2 0-16,-1-1 3 15,-1-3 0-15,-1 3 0 0,0-3 1 0,-1 0 0 16,-1 0 1-16,-1 0-3 0,1-2 4 15,-1-1-2-15,1-1-1 0,0-1-2 0,1 2 3 16,-1-2 1-16,0 2-1 0,1-2-4 16,-3 2 2-16,3 1 4 0,-1 0 4 15,-3 0 9-15,0 3 8 0,-1 0 8 0,-2-2 7 16,-2 4 1-16,1-2-3 0,-1-2-5 15,1 4-7-15,-3-3-7 0,1-1-5 16,0 1-4-16,-2-3-5 0,2 2 0 16,-2-2-4-16,1-1 0 0,-1 1 0 0,-1-2 0 15,-2 0 0-15,0 2-2 0,0-2 0 16,-2 4 1-16,1-3-1 0,-2 4 1 15,-2-3 1-15,1 2 1 0,-3-2 2 0,1 2-2 16,0 1 1-16,0-3-1 0,0 3-2 16,-1-1 0-16,-1 2 0 0,2-4 0 15,-2 3-2-15,2-1 2 0,-2 1 0 0,2-1 1 16,-2 1-1-16,1 1 0 0,-3 0 0 15,1 0-1-15,-1 0 0 0,1 0-3 16,-2 0 1-16,2-1 0 0,-4 3-1 0,2-1 1 16,-1-2 2-16,-1 1 2 0,1 0-1 15,1 0-2-15,1 2 2 0,-1-3-1 16,0 3-1-16,2-3 1 0,-4 3-2 15,2-2 0-15,-1 2-1 0,-2-2 1 0,0 1 1 16,-2 0-1-16,-1-1 1 0,-2 1 0 16,-3 1 1-16,-2-2 0 0,0 2-1 15,2-1 2-15,0 0 1 0,2 1 1 16,1 0-2-16,0 0 1 0,2-1 1 0,1 2-1 15,1 0 1-15,0 0-1 0,3 0 1 16,1 1 0-16,0 0-1 0,0 2 0 0,2-1-3 16,-2 3 2-16,0-3 0 0,-2 4-1 15,1 0 0-15,-1-1 1 0,-1 2 1 16,0 0-2-16,-2 0 1 0,-3 0 0 15,0 0 0-15,0 0-1 0,1-1 1 0,2 1-1 16,0-2 3-16,0 1-1 0,2-2 1 16,0 2-1-16,0-3 1 0,3 2-1 15,-1-1 1-15,2 0 0 0,1 1 1 0,-2-2-1 16,1 1 0-16,0 2 1 0,-1-2-2 15,0 3 1-15,1 0-3 0,-2 0 1 16,1 0-1-16,-2 3 1 0,1-2 0 0,-1 2 0 16,-1 1 1-16,0-2-1 0,0 3 0 15,0-3 1-15,-2 1 0 0,2 0 1 16,1 0 0-16,1-2 0 0,-2 1 1 0,-1-1-1 15,3-1 0-15,1 2-2 0,3-1 0 16,-1-1 2-16,1 1-3 0,0 2 1 16,-1 0 0-16,1-2-1 0,0 3 1 15,-1-1-1-15,-1-3 0 0,1 5 0 0,-4-1 1 16,-1 1 0-16,-1 0-2 0,-1 1 3 15,0-1-1-15,-1 2 0 0,1-2-1 16,-1 2 2-16,1 0-1 0,-1-4-1 0,1 5-1 16,-1-3 1-16,-2 3 0 0,0-3 0 15,0 1-1-15,-3-1-1 0,2 0 2 16,-1 1 2-16,1-2-1 0,-4 0 0 0,2 0 0 15,-1 1 1-15,-3 0 0 0,1 3-3 16,-3-1 0-16,0 3-6 0,-2 3-27 16,1 0-107-16,-4 3-170 0,-3-1-147 15,-7 4-305-15,-9 3-159 0,-3 2-59 0,-2 3 60 16,4 0 146-16,2 2 132 0</inkml:trace>
  </inkml:traceGroup>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12.65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A75E50C-D022-479D-A6FD-51A514D0856A}" emma:medium="tactile" emma:mode="ink">
          <msink:context xmlns:msink="http://schemas.microsoft.com/ink/2010/main" type="writingRegion" rotatedBoundingBox="16687,15863 21561,15446 21644,16405 16769,16823"/>
        </emma:interpretation>
      </emma:emma>
    </inkml:annotationXML>
    <inkml:traceGroup>
      <inkml:annotationXML>
        <emma:emma xmlns:emma="http://www.w3.org/2003/04/emma" version="1.0">
          <emma:interpretation id="{BE56F441-F0EE-464F-B4DE-DA503A79039C}" emma:medium="tactile" emma:mode="ink">
            <msink:context xmlns:msink="http://schemas.microsoft.com/ink/2010/main" type="paragraph" rotatedBoundingBox="16687,15863 21561,15446 21644,16405 16769,16823" alignmentLevel="1"/>
          </emma:interpretation>
        </emma:emma>
      </inkml:annotationXML>
      <inkml:traceGroup>
        <inkml:annotationXML>
          <emma:emma xmlns:emma="http://www.w3.org/2003/04/emma" version="1.0">
            <emma:interpretation id="{296F0D2B-D0F7-4728-805B-55EA3D7CEC54}" emma:medium="tactile" emma:mode="ink">
              <msink:context xmlns:msink="http://schemas.microsoft.com/ink/2010/main" type="line" rotatedBoundingBox="16687,15863 21561,15446 21644,16405 16769,16823"/>
            </emma:interpretation>
          </emma:emma>
        </inkml:annotationXML>
        <inkml:traceGroup>
          <inkml:annotationXML>
            <emma:emma xmlns:emma="http://www.w3.org/2003/04/emma" version="1.0">
              <emma:interpretation id="{539467E5-6A10-4D56-8D67-1F599D1B48FB}" emma:medium="tactile" emma:mode="ink">
                <msink:context xmlns:msink="http://schemas.microsoft.com/ink/2010/main" type="inkWord" rotatedBoundingBox="16712,16154 18388,16011 18421,16390 16744,16533"/>
              </emma:interpretation>
              <emma:one-of disjunction-type="recognition" id="oneOf0">
                <emma:interpretation id="interp0" emma:lang="" emma:confidence="1">
                  <emma:literal/>
                </emma:interpretation>
              </emma:one-of>
            </emma:emma>
          </inkml:annotationXML>
          <inkml:trace contextRef="#ctx0" brushRef="#br0">-3265 688 6 0,'-3'-3'293'16,"1"-1"41"-16,-1 0 40 0,0-1-9 0,1 2-57 15,1-3-44-15,-1 2-32 0,2 0-23 16,0 0-30-16,2-2-39 0,-1 1-39 16,1 2-29-16,1-1-17 0,0 0-9 15,0 1 14-15,0 0 33 0,1-1 60 0,-1 3 85 16,0-3 69-16,0 2 63 0,-1 1 34 15,-1-3 4-15,1 3-29 0,-1 1-61 16,-1 0-59-16,0 0-56 0,0 0-50 0,0 0-36 16,0 0-31-16,0 0-25 0,0 0-19 15,0 1-14-15,4 4-7 0,-1 1-3 16,0 2-4-16,2 3-2 0,3 3 0 15,1 2 2-15,2 1-1 0,3 1-1 0,4 2-1 16,2 2 2-16,4-3-2 0,1-1-1 16,7 0 1-16,1-3-1 0,7 0-3 15,4-3 1-15,6-1 1 0,7-4 2 0,7-4 4 16,3-1 0-16,9-5 4 0,3-3 0 15,5-2-1-15,0-3-3 0,1 1-4 16,-3-4-3-16,-3 1-2 0,-4-2-1 0,-6 1-2 16,-6-1 1-16,-4 0-2 0,-7 0-1 15,-6 1 0-15,-7-1 2 0,-5 4 4 16,-6-2 6-16,-4 3 9 0,-5 0 8 0,-5 0 12 15,-5 1 4-15,-2 1 0 0,-4-3-2 16,-6 3-5-16,-5-1-10 0,-5-3-8 16,-4 1-8-16,-7-1-3 0,-3 0-3 15,-1 1-2-15,-1-1-1 0,2 2-2 0,4 2-2 16,1-1 0-16,4 3 0 0,4 1 0 15,3 1-1-15,5 1 0 0,-1-1 0 16,7 0 0-16,4 3 1 0,3 1 0 0,6 0 0 16,6 1-1-16,5 3-1 0,1 0 0 15,3 1 1-15,-1 2-1 0,0 2 0 0,-2 3 0 16,-2-2 3-16,-4 6 1 0,-4 0 4 15,0 3 3-15,-8 2 2 0,0 0 2 16,-6 1 0-16,-4 3-2 0,-3-1 0 16,-4-1-2-16,-2-2-4 0,-1 1-9 0,1-2-18 15,0-4-30-15,1 0-64 0,2-5-101 16,1 0-222-16,2-4-235 0,3-5-284 15,-1 0-127-15,3-4-23 0,1 2 54 16,1-2 201-16,4 2 230 0</inkml:trace>
        </inkml:traceGroup>
        <inkml:traceGroup>
          <inkml:annotationXML>
            <emma:emma xmlns:emma="http://www.w3.org/2003/04/emma" version="1.0">
              <emma:interpretation id="{70DBB473-0CFE-4C60-9305-463C56D86A05}" emma:medium="tactile" emma:mode="ink">
                <msink:context xmlns:msink="http://schemas.microsoft.com/ink/2010/main" type="inkWord" rotatedBoundingBox="19920,15587 21561,15446 21644,16405 20002,16546"/>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n</emma:literal>
                </emma:interpretation>
                <emma:interpretation id="interp5" emma:lang="" emma:confidence="0">
                  <emma:literal>-</emma:literal>
                </emma:interpretation>
              </emma:one-of>
            </emma:emma>
          </inkml:annotationXML>
          <inkml:trace contextRef="#ctx0" brushRef="#br0" timeOffset="5276.3018">1275 230 53 0,'10'-4'445'0,"-2"1"58"0,-2-1 26 16,-3 0 18-16,2 1-145 0,0-1-177 0,1 0-104 16,0-2-56-16,4 0-28 0,3-1-17 15,1 0-8-15,2 0-6 0,1-2-3 0,0 2-2 16,2 0 3-16,-1 0-1 0,1 0 1 15,-2 0-2-15,-1 0 1 0,0 2-2 16,-4-2-1-16,-1 1-1 0,0 0-4 16,-1-1-9-16,-2 0-27 0,-2-2-69 0,-3-1-101 15,-3 0-160-15,-1-4-89 0,-4 1-41 16,0-1 1-16,2-1 54 0</inkml:trace>
          <inkml:trace contextRef="#ctx0" brushRef="#br0" timeOffset="730.0417">14 426 27 0,'-6'3'428'0,"1"2"62"0,4-2 40 16,-1 0 57-16,2-3-13 0,2 0-45 15,-1-2-6-15,4-2 6 0,3-1 3 16,3-5-27-16,5-3-111 0,3-4-116 15,0-6-91-15,3-1-62 0,0-4-38 0,-3-4-28 16,0-5-18-16,-3 0-15 0,-2-4-9 16,-3 4 1-16,-2 4 3 0,-2 7 6 0,-3 1 5 15,-2 8 4-15,0 3-2 0,-2 4-5 16,-2 5-7-16,-1 6-4 0,-2 6-3 15,-1 8 4-15,0 3 4 0,1 8 4 16,0 3 0-16,2 4 1 0,3 4-2 0,0 1 0 16,3-1-3-16,3 3-1 0,1-2-2 15,2 4-2-15,1 0 0 0,1 0-4 0,1 2 0 16,1-1-3-16,-2 1 1 0,-1-1-3 15,-1 1-3-15,-4 1 0 0,-2-2-4 16,-3-5 3-16,-2-1-2 0,-2-6 2 16,-4-4-1-16,-3-3 0 0,-4-3 1 0,-4-6 0 15,-1-3 1-15,-4-2-2 0,-1-6 1 16,0-1 2-16,1-2-2 0,0 1-3 0,2-2-1 15,5 0-1-15,-1 0 0 0,6 0-2 16,1 0 1-16,3 0 2 0,1 0 0 16,4 0 0-16,3-2 0 0,3 2-1 15,8-1 0-15,10-2 0 0,7-1 2 0,10-5 3 16,11 0-3-16,8-7-1 0,6 1-8 15,10-3-28-15,5-4-59 0,1-1-150 16,1-2-209-16,-1 3-287 0,-3-1-238 0,-3-2-101 16,-5 6-12-16,-2 0 112 0,-4 1 190 15,-2 6 277-15</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18.63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1B433E1-992C-4B11-8177-ABE726A73ED4}" emma:medium="tactile" emma:mode="ink">
          <msink:context xmlns:msink="http://schemas.microsoft.com/ink/2010/main" type="writingRegion" rotatedBoundingBox="21167,14498 23409,14190 23543,15167 21301,15474"/>
        </emma:interpretation>
      </emma:emma>
    </inkml:annotationXML>
    <inkml:traceGroup>
      <inkml:annotationXML>
        <emma:emma xmlns:emma="http://www.w3.org/2003/04/emma" version="1.0">
          <emma:interpretation id="{0E5CF3C2-8777-43E8-9DEA-047D4A59B101}" emma:medium="tactile" emma:mode="ink">
            <msink:context xmlns:msink="http://schemas.microsoft.com/ink/2010/main" type="paragraph" rotatedBoundingBox="21167,14498 23409,14190 23543,15167 21301,15474" alignmentLevel="1"/>
          </emma:interpretation>
        </emma:emma>
      </inkml:annotationXML>
      <inkml:traceGroup>
        <inkml:annotationXML>
          <emma:emma xmlns:emma="http://www.w3.org/2003/04/emma" version="1.0">
            <emma:interpretation id="{AE54A7A1-6745-4749-98BA-97BB7DF915C4}" emma:medium="tactile" emma:mode="ink">
              <msink:context xmlns:msink="http://schemas.microsoft.com/ink/2010/main" type="line" rotatedBoundingBox="21167,14498 23409,14190 23543,15167 21301,15474"/>
            </emma:interpretation>
          </emma:emma>
        </inkml:annotationXML>
        <inkml:traceGroup>
          <inkml:annotationXML>
            <emma:emma xmlns:emma="http://www.w3.org/2003/04/emma" version="1.0">
              <emma:interpretation id="{CEF58FD0-687F-4D09-B0C7-41ED12AD24F2}" emma:medium="tactile" emma:mode="ink">
                <msink:context xmlns:msink="http://schemas.microsoft.com/ink/2010/main" type="inkWord" rotatedBoundingBox="21167,14498 23409,14190 23543,15167 21301,15474"/>
              </emma:interpretation>
              <emma:one-of disjunction-type="recognition" id="oneOf0">
                <emma:interpretation id="interp0" emma:lang="" emma:confidence="0">
                  <emma:literal>tire</emma:literal>
                </emma:interpretation>
                <emma:interpretation id="interp1" emma:lang="" emma:confidence="0">
                  <emma:literal>to re</emma:literal>
                </emma:interpretation>
                <emma:interpretation id="interp2" emma:lang="" emma:confidence="0">
                  <emma:literal>for e</emma:literal>
                </emma:interpretation>
                <emma:interpretation id="interp3" emma:lang="" emma:confidence="0">
                  <emma:literal>Rio re</emma:literal>
                </emma:interpretation>
                <emma:interpretation id="interp4" emma:lang="" emma:confidence="0">
                  <emma:literal>Ror e</emma:literal>
                </emma:interpretation>
              </emma:one-of>
            </emma:emma>
          </inkml:annotationXML>
          <inkml:trace contextRef="#ctx0" brushRef="#br0">233 458 406 0,'-3'-19'472'0,"-1"3"36"0,0 1 24 16,-1 4-125-16,2 2-139 0,1 4-100 15,-1 2-50-15,3 3 16 0,2 3 86 0,1 6 103 16,5 8 77-16,1 6 52 0,5 6 27 16,2 3-18-16,3 2-84 0,2 2-95 0,1 2-73 15,1 1-49-15,0 0-31 0,2 1-22 16,-1-4-18-16,-2-1-16 0,0-4-13 15,-3-1-7-15,-2-3-9 0,-3-3-10 16,-1-5-5-16,-2-3-4 0,-3-3-3 0,-2-3 0 16,-2-3 1-16,-1-2 3 0,-5-4-3 15,-3-6-3-15,-3-3-3 0,-4-8-9 0,-7-4-7 16,-3-7-7-16,-4-6-6 0,-2-6-5 15,0-4-12-15,-1-5-6 0,-1-4-12 16,2-2-9-16,1-4-11 0,5 2-6 0,3 0-6 16,6 5-14-16,5-2-13 0,8 1-20 15,5 0-23-15,7 5-39 0,6 2-62 16,2 4-74-16,3 7-50 0,-1 4-22 15,0 5-4-15,-3 10 24 0,-5 4 61 0,-3 9 82 16,-9 11 71-16,-9 7 51 0,-10 6 40 16,-7 7 18-16,-7 4 23 0,-7 4 12 15,-3 4 8-15,-4 4 5 0,3-1 3 0,2 2 8 16,5-3-3-16,7 0 0 0,4-5-1 15,7-5 1-15,7-3 5 0,9-4 5 16,7-2 10-16,11-6 8 0,9-4 9 0,9-5 6 16,7-3 1-16,10-5 7 0,5-3 8 15,6-5 21-15,2-2 25 0,-2-1 39 0,-1-2 43 16,-7 3 28-16,-4-3 17 0,-8 3-5 15,-5 3-5-15,-10 3 0 0,-3 3-6 16,-6 7-4-16,-3 4-9 0,-5 4-7 0,-1 8-17 16,-4 3-36-16,-3 3-34 0,2 2-29 15,-2 1-21-15,3 0-16 0,-1-1-11 16,3-2-12-16,0-3-9 0,1-2-5 15,1-3-5-15,1-3-3 0,2-4-8 0,-2-4-14 16,0-5-31-16,0-5-73 0,-5-5-165 16,-1-8-144-16,-4-6-109 0,-2-7-122 0,-4-1-119 15,-6-1-79-15,-3-1 85 0,-4-2 102 16,-2 3 90-16,-1-2 125 0</inkml:trace>
          <inkml:trace contextRef="#ctx0" brushRef="#br0" timeOffset="118.0068">651 439 98 0,'-12'-19'238'0,"1"0"33"15,3 5-16-15,2-1-30 0,1 3-34 16,2 2-32-16,1-2-32 0,2 3-42 15,2 0-61-15,-1 1-71 0,2 1-75 0,-1 1-118 16,0 1-59-16,1-2-22 0,1 0 6 16,3 2 32-16</inkml:trace>
          <inkml:trace contextRef="#ctx0" brushRef="#br0" timeOffset="428.0245">836 261 174 0,'13'10'367'15,"3"-1"81"-15,3 3 50 0,0 0-53 16,6 1 57-16,2-1 54 0,1 2 13 0,2 1-15 15,0-1-13-15,-1 1-29 0,-2-1-121 16,-4 1-127-16,0 0-90 0,-3 0-61 16,-2 0-40-16,-4 0-23 0,-3-1-16 0,-2-1-9 15,-4 1-7-15,0-3-4 0,-2 0-4 16,-3-1 0-16,-2-3-1 0,-1-3 0 15,-5-1-1-15,-1-1-1 0,-2-6-1 0,-2 1-5 16,-1-6-7-16,0-5-8 0,-1-1-13 16,4-7-25-16,2 1-48 0,3-3-94 15,2-2-120-15,6 0-98 0,3 0-58 0,4 2-28 16,4 0-10-16,3 2 22 0,3 1 53 15,3 5 36-15,-2-2 1 0,2 8-26 16,2-2-19-16,-3 1 32 0,-1 4 50 16,-1 0 57-16</inkml:trace>
          <inkml:trace contextRef="#ctx0" brushRef="#br0" timeOffset="758.0434">1500 255 96 0,'13'10'225'0,"-2"0"24"0,3-1 14 16,0 1 25-16,1-5 8 0,2 1-1 0,3-1-12 15,1-3-24-15,4-2-29 0,1-1-49 16,0-4-48-16,3-3-43 0,3-3-31 15,-2-3-18-15,0-3-12 0,-2 1-2 16,-3-7 11-16,-4 4 28 0,-4 1 52 0,-6-1 68 16,-3 5 58-16,-5 0 44 0,-4 1 24 15,-7 3-3-15,-5 2-33 0,-4 2-48 16,-5 1-38-16,-4 4-37 0,0 2-27 15,-3 3-19-15,-1 3-13 0,0 1-14 0,0 3-12 16,2 3-12-16,1 3-9 0,3 1-8 16,2 4-6-16,5 1-6 0,4 2-3 15,3 3-3-15,9 0-2 0,2 1-3 0,9 3 0 16,6-4-2-16,9 1-3 0,8-1-3 15,10-1-11-15,11-5-70 0,9-3-196 16,6-2-159-16,4-5-228 0,0-2-218 0,-5-5-105 16,-10 1 8-16,-4-5 162 0,-8-1 138 15,-7-1 220-15</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24.44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1C449A2-CD97-4AC6-9B75-B48BAD9C30AB}" emma:medium="tactile" emma:mode="ink">
          <msink:context xmlns:msink="http://schemas.microsoft.com/ink/2010/main" type="inkDrawing" rotatedBoundingBox="9359,14742 9365,14171 9425,14172 9420,14743" shapeName="Other">
            <msink:destinationLink direction="with" ref="{AE31AD9F-407A-425E-8960-6C95AB015DBF}"/>
          </msink:context>
        </emma:interpretation>
      </emma:emma>
    </inkml:annotationXML>
    <inkml:trace contextRef="#ctx0" brushRef="#br0">26 80 309 0,'0'-5'392'0,"0"-2"76"16,2-2-2-16,-2 4-57 0,1-2-34 15,-1 0-25-15,0-2-17 0,0 3-1 0,0 2 14 16,0-2 22-16,0 1-13 0,0 2-21 15,0-1-46-15,0 3-62 0,0 0-61 0,0 0-59 16,-1 1-40-16,1 2-33 16,-2 5-20-16,1 1-9 0,-2 8-2 0,-2 6-2 15,2 3 1-15,-2 7-10 0,0 3-48 16,0 5-137-16,4 0-123 0,1 3-86 0,1 1-142 15,4 1-216-15,1-2-74 0,1 2 74 16,2-5 85-16,4 4 67 0,3-4 135 16</inkml:trace>
  </inkml:traceGroup>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46.38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94108B6-9974-4A62-A54F-4B8E31B09F44}" emma:medium="tactile" emma:mode="ink">
          <msink:context xmlns:msink="http://schemas.microsoft.com/ink/2010/main" type="inkDrawing" rotatedBoundingBox="21506,4878 22412,3708 22478,3759 21573,4930" semanticType="callout" shapeName="Other">
            <msink:sourceLink direction="with" ref="{137F9FBF-1F63-4A17-B46C-DA6D6FA705BB}"/>
            <msink:sourceLink direction="with" ref="{BF7DA832-95BA-429B-93A4-D546DBBDA388}"/>
          </msink:context>
        </emma:interpretation>
      </emma:emma>
    </inkml:annotationXML>
    <inkml:trace contextRef="#ctx0" brushRef="#br0">-724 965 43 0,'1'0'165'16,"-1"1"6"-16,2-1 4 0,-2 0-2 0,1 0-10 15,1 0-10-15,-2 0-14 0,3-1-14 16,-1 1-7-16,-1-1 3 0,1 1 14 15,1-3 13-15,-1 1 11 0,-1 0 5 0,1 2-2 16,-1-4-12-16,-1 1-22 0,2 1-20 16,0-1-22-16,-1-3-21 0,2 2-18 15,0 0-13-15,1-1-12 0,0-1-5 0,1 3-7 16,0-5-4-16,0 4 0 0,1-2-3 15,-1 1-2-15,-1 0-1 0,1 1 0 16,1-2 2-16,-2 2-2 0,0-1 6 16,0 1 6-16,0-1 2 0,1-2 0 0,0-4 2 15,-1 1 1-15,3-2-4 0,-1-3-1 16,4-4 3-16,1-2 5 0,0-3 6 15,3-2 6-15,3-4 13 0,1-5 10 0,1 2 9 16,1-2 12-16,4 0 6 0,0-2 4 16,3 1-8-16,-1-1-2 0,3-1-10 15,1 1-12-15,0 1-13 0,2 0-9 0,-4 2-7 16,2 1-8-16,-2 1-7 0,1 1-5 15,-4 2-2-15,0 3-3 0,-1 0 3 16,-2 4-3-16,0-1 0 0,1 2 0 16,-3 0 0-16,-1 3 1 0,2-1-3 0,-4 2 2 15,0-1 4-15,-2 2-2 0,-1 0 1 16,-2 1 0-16,0 4 2 0,-5-1-1 15,0 4-5-15,-1 1-7 0,-1 0-24 0,-2 0-33 16,0 2-38-16,0 3-36 0,-1-2-28 16,-1 2-36-16,1 0-56 0,1-1-76 15,0 3-112-15,1 2-55 0,-3 1-18 16,4 3 16-16,0-1 66 0</inkml:trace>
  </inkml:traceGroup>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36.89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E31AD9F-407A-425E-8960-6C95AB015DBF}" emma:medium="tactile" emma:mode="ink">
          <msink:context xmlns:msink="http://schemas.microsoft.com/ink/2010/main" type="inkDrawing" rotatedBoundingBox="9498,15666 9708,16585 9667,16595 9456,15675" semanticType="callout" shapeName="Other">
            <msink:sourceLink direction="with" ref="{51C449A2-CD97-4AC6-9B75-B48BAD9C30AB}"/>
            <msink:sourceLink direction="with" ref="{F85E3BF0-5429-4D25-A2F3-405D650F1374}"/>
          </msink:context>
        </emma:interpretation>
      </emma:emma>
    </inkml:annotationXML>
    <inkml:trace contextRef="#ctx0" brushRef="#br0">175 1677 170 0,'-11'-28'489'0,"1"-2"96"16,2 2 99-16,0 4 125 0,1 2-97 15,0 7-93-15,3 1-71 0,-1 3-78 16,2 6-92-16,-1 5-130 0,4 5-108 0,0 11-69 16,4 11-36-16,2 11-16 0,2 10-26 15,4 12-86-15,1 8-154 0,6 4-136 0,0 5-223 16,2 5-220-16,2 3-97 0,3 4 20 15,-1-1 118-15,3-4 115 0,-1-8 215 16</inkml:trace>
  </inkml:traceGroup>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36.9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7B0923E-EA3E-459A-BBEC-BBD55CD74556}" emma:medium="tactile" emma:mode="ink">
          <msink:context xmlns:msink="http://schemas.microsoft.com/ink/2010/main" type="inkDrawing" rotatedBoundingBox="9783,17241 10086,18027 10068,18034 9764,17248" semanticType="callout" shapeName="Other">
            <msink:sourceLink direction="with" ref="{F85E3BF0-5429-4D25-A2F3-405D650F1374}"/>
          </msink:context>
        </emma:interpretation>
      </emma:emma>
    </inkml:annotationXML>
    <inkml:trace contextRef="#ctx0" brushRef="#br0">425 3142 253 0,'-4'-18'503'0,"3"3"53"16,-2 0 33-16,1 5-3 0,0 3-204 15,1 2-136-15,1 5-43 0,3 5 28 0,3 9 21 16,4 8 3-16,1 7-4 0,5 9-7 16,1 5-51-16,2 4-113 0,2 5-158 15,2 6-150-15,1 6-201 0,0 1-226 0,1 6-115 16,-1 2-30-16,1-2 76 0,0-1 101 15,1-4 176-15</inkml:trace>
  </inkml:traceGroup>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49:42.38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675EACC-A880-4966-96BE-B0317EAB787F}" emma:medium="tactile" emma:mode="ink">
          <msink:context xmlns:msink="http://schemas.microsoft.com/ink/2010/main" type="writingRegion" rotatedBoundingBox="13151,16096 14231,18356 13283,18809 12204,16549"/>
        </emma:interpretation>
      </emma:emma>
    </inkml:annotationXML>
    <inkml:traceGroup>
      <inkml:annotationXML>
        <emma:emma xmlns:emma="http://www.w3.org/2003/04/emma" version="1.0">
          <emma:interpretation id="{7FC74B36-3CC7-459F-BE60-8190BE45D32F}" emma:medium="tactile" emma:mode="ink">
            <msink:context xmlns:msink="http://schemas.microsoft.com/ink/2010/main" type="paragraph" rotatedBoundingBox="13151,16096 14231,18356 13283,18809 12204,16549" alignmentLevel="1"/>
          </emma:interpretation>
        </emma:emma>
      </inkml:annotationXML>
      <inkml:traceGroup>
        <inkml:annotationXML>
          <emma:emma xmlns:emma="http://www.w3.org/2003/04/emma" version="1.0">
            <emma:interpretation id="{CC096435-28BB-4C84-8C38-63F03D3F0AC8}" emma:medium="tactile" emma:mode="ink">
              <msink:context xmlns:msink="http://schemas.microsoft.com/ink/2010/main" type="line" rotatedBoundingBox="13151,16096 14231,18356 13283,18809 12204,16549"/>
            </emma:interpretation>
          </emma:emma>
        </inkml:annotationXML>
        <inkml:traceGroup>
          <inkml:annotationXML>
            <emma:emma xmlns:emma="http://www.w3.org/2003/04/emma" version="1.0">
              <emma:interpretation id="{F85E3BF0-5429-4D25-A2F3-405D650F1374}" emma:medium="tactile" emma:mode="ink">
                <msink:context xmlns:msink="http://schemas.microsoft.com/ink/2010/main" type="inkWord" rotatedBoundingBox="12810,16259 13460,17620 12854,17910 12204,16549">
                  <msink:destinationLink direction="with" ref="{37B0923E-EA3E-459A-BBEC-BBD55CD74556}"/>
                  <msink:destinationLink direction="with" ref="{AE31AD9F-407A-425E-8960-6C95AB015DBF}"/>
                </msink:context>
              </emma:interpretation>
              <emma:one-of disjunction-type="recognition" id="oneOf0">
                <emma:interpretation id="interp0" emma:lang="" emma:confidence="1">
                  <emma:literal/>
                </emma:interpretation>
              </emma:one-of>
            </emma:emma>
          </inkml:annotationXML>
          <inkml:trace contextRef="#ctx0" brushRef="#br0">150 179 200 0,'1'-14'356'0,"1"0"49"0,-2-2 48 16,2 0-69-16,-1 1-77 0,-1 1-56 15,2 1-29-15,-1 1-9 0,-1 1 14 16,2 1 43-16,-1 2 38 0,-2-3 37 0,-1 6 26 16,2-2 7-16,-1 1-25 0,2 1-56 15,-1 3-48-15,0 1-42 0,-1 1-41 16,-1 0-39-16,1 2-32 0,-3 4-21 0,1 4-11 15,-3 5-7-15,0 8-2 0,-5 9-1 16,-2 8 1-16,-3 12-5 0,0 11-3 16,0 8-2-16,-1 11-2 0,1 7-3 0,4 7-4 15,1 6-2-15,4 1-6 0,6-2-6 16,2 0-6-16,7-11-2 0,2-7 1 15,4-6-5-15,3-9-2 0,4-5-4 0,2-9-10 16,3-5-20-16,2-6-47 0,1-9-97 16,-1-8-204-16,1-7-159 0,-3-8-237 0,-3-9-192 15,-3-8-66-15,-7-5 38 0,-2-8 171 16,-3-5 144-16,-4-3 238 0</inkml:trace>
        </inkml:traceGroup>
        <inkml:traceGroup>
          <inkml:annotationXML>
            <emma:emma xmlns:emma="http://www.w3.org/2003/04/emma" version="1.0">
              <emma:interpretation id="{BBE32E0E-9E7B-41E2-B899-CC243AFC61F0}" emma:medium="tactile" emma:mode="ink">
                <msink:context xmlns:msink="http://schemas.microsoft.com/ink/2010/main" type="inkWord" rotatedBoundingBox="13845,17549 14231,18356 13407,18750 13022,17943"/>
              </emma:interpretation>
              <emma:one-of disjunction-type="recognition" id="oneOf1">
                <emma:interpretation id="interp1" emma:lang="" emma:confidence="0">
                  <emma:literal>no</emma:literal>
                </emma:interpretation>
                <emma:interpretation id="interp2" emma:lang="" emma:confidence="0">
                  <emma:literal>'o.</emma:literal>
                </emma:interpretation>
                <emma:interpretation id="interp3" emma:lang="" emma:confidence="0">
                  <emma:literal>'o</emma:literal>
                </emma:interpretation>
                <emma:interpretation id="interp4" emma:lang="" emma:confidence="0">
                  <emma:literal>ho</emma:literal>
                </emma:interpretation>
                <emma:interpretation id="interp5" emma:lang="" emma:confidence="0">
                  <emma:literal>i.</emma:literal>
                </emma:interpretation>
              </emma:one-of>
            </emma:emma>
          </inkml:annotationXML>
          <inkml:trace contextRef="#ctx0" brushRef="#br0" timeOffset="1566.0896">755 1782 194 0,'2'-24'444'0,"-1"-1"56"15,-1 3 43-15,-1-1-2 0,-2 1-75 0,-2 4-18 16,-2-1 14-16,1 3 27 0,-2 0 21 16,-1 5-8-16,-2-1-66 0,-2 4-100 0,0 1-91 15,1 1-75-15,-2 1-59 0,-1 9-33 16,1 3-21-16,-3 4-6 0,-1 11 1 15,3 4 3-15,-1 12 4 0,1 6-4 0,4 5-6 16,5 5-7-16,5 7-8 0,2 2-9 16,9 2-3-16,7-2 2 0,5-2 10 0,7-4 9 15,7-6 9-15,7-7 7 0,2-8 0 16,8-8-4-16,3-8-8 0,3-10-11 0,1-10-12 15,2-8-8-15,-2-14-7 0,0-6-4 16,-5-11-10-16,-6-9-8 0,-6-9-9 0,-9-11-6 16,-7-11-4-16,-11-5 0 0,-6-4 4 15,-10 6 5-15,-8 11 7 0,-6 8 7 0,-9 11 1 16,-3 12 1-16,-9 10 0 0,-6 10 1 15,-5 12 2-15,-2 8 1 0,1 10 2 0,1 8-1 16,2 6-6-16,3 4-30 0,6 4-61 16,5 3-107-16,9-2-218 0,10-3-149 0,7-1-232 15,4-3-184-15,8-3-55 0,4-2 46 16,7-7 187-16,5-3 133 0,1-3 229 15</inkml:trace>
          <inkml:trace contextRef="#ctx0" brushRef="#br0" timeOffset="1829.1046">679 2154 112 0,'-14'2'427'16,"3"-6"54"-16,1-4 32 0,7-3-10 15,3-4-123-15,5-3-100 0,6-1-2 0,7-4 57 16,5 1 66-16,7-3 61 0,7-1 38 16,5 2-11-16,4 1-67 0,2 3-98 0,2 6-92 15,1 4-81-15,1 5-61 0,-2 3-40 16,1 6-57-16,-4 6-91 0,-2 3-206 0,-6 4-166 15,-6 4-309-15,-7 1-173 0,-7 3-62 16,-8 1 27-16,-7-1 174 0,-2-1 149 0</inkml:trace>
          <inkml:trace contextRef="#ctx0" brushRef="#br0" timeOffset="728.0413">134 269 183 0,'2'-8'306'0,"-1"1"47"0,1 0 2 16,-2-1-33-16,0 0-30 0,0 5-28 15,0-3-31-15,-2 0-37 0,1 2-37 0,1-1-36 16,-2 1-33-16,-1 0-18 0,1 3 5 16,-1-2 12-16,0 3 14 0,0-2 11 15,-2 2 5-15,0 2-1 0,-3-1-13 0,0 2-16 16,-1 0-19-16,-4 2-16 0,-1 1-13 15,-3 3-13-15,1 0-7 0,-1 2-8 16,1-3-3-16,0 3-3 0,2-3 3 0,1 1 6 16,2-2 7-16,2-1 15 0,-1-1 16 15,4-2 21-15,-1 0 17 0,4 0 18 16,0-3 15-16,2 1 8 0,-1-1-1 15,0-1-4-15,2 1-9 0,0-3-14 0,2 2-17 16,0-1-16-16,-2-1-14 0,1 1-10 16,-1-3-9-16,3 3-8 0,-1-5-6 0,-1 3-6 15,3 0-6-15,0-3-5 16,1-1-3-16,1 0-2 0,1-1-1 0,-1 0-2 15,2 0 0-15,0-1 0 0,1-2 0 16,1 1-2-16,1-3 0 0,2-2 2 0,-1 0 0 16,2 0 1-16,-1-1 2 0,-2 2-1 15,0 0-2-15,-1 4 0 0,-2-1-3 16,-1 5-2-16,0 1-3 0,-1 5 1 15,0 2 7-15,4 6 15 0,3 6 15 0,1 6 11 16,5 7 11-16,3 4 3 0,3 3-1 16,4 4-13-16,-1 1-12 0,2 2-13 0,0-1-30 15,0-1-89-15,-3-4-173 16,0-5-131-16,-2-3-239 0,-4-5-192 0,-1-5-78 15,-2-4 30-15,1-9 140 0,0-3 113 16,-2-3 230-16</inkml:trace>
        </inkml:traceGroup>
      </inkml:traceGroup>
    </inkml:traceGroup>
  </inkml:traceGroup>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1:38.8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DAB67EA-41A1-416F-9011-5A9969B63A88}" emma:medium="tactile" emma:mode="ink">
          <msink:context xmlns:msink="http://schemas.microsoft.com/ink/2010/main" type="writingRegion" rotatedBoundingBox="15596,12982 16060,16186 15049,16332 14586,13128"/>
        </emma:interpretation>
      </emma:emma>
    </inkml:annotationXML>
    <inkml:traceGroup>
      <inkml:annotationXML>
        <emma:emma xmlns:emma="http://www.w3.org/2003/04/emma" version="1.0">
          <emma:interpretation id="{C95A1093-5FE4-4850-BA5E-F7D92CA64F06}" emma:medium="tactile" emma:mode="ink">
            <msink:context xmlns:msink="http://schemas.microsoft.com/ink/2010/main" type="paragraph" rotatedBoundingBox="15596,12982 16060,16186 15049,16332 14586,13128" alignmentLevel="1"/>
          </emma:interpretation>
        </emma:emma>
      </inkml:annotationXML>
      <inkml:traceGroup>
        <inkml:annotationXML>
          <emma:emma xmlns:emma="http://www.w3.org/2003/04/emma" version="1.0">
            <emma:interpretation id="{E2ECB98B-604F-4958-AA7C-18F63C52D346}" emma:medium="tactile" emma:mode="ink">
              <msink:context xmlns:msink="http://schemas.microsoft.com/ink/2010/main" type="line" rotatedBoundingBox="15596,12982 16060,16186 15049,16332 14586,13128"/>
            </emma:interpretation>
          </emma:emma>
        </inkml:annotationXML>
        <inkml:traceGroup>
          <inkml:annotationXML>
            <emma:emma xmlns:emma="http://www.w3.org/2003/04/emma" version="1.0">
              <emma:interpretation id="{895B7D79-2A8E-4563-BA98-7D78AF8AA821}" emma:medium="tactile" emma:mode="ink">
                <msink:context xmlns:msink="http://schemas.microsoft.com/ink/2010/main" type="inkWord" rotatedBoundingBox="15596,12982 15755,14082 14896,14206 14736,13107"/>
              </emma:interpretation>
              <emma:one-of disjunction-type="recognition" id="oneOf0">
                <emma:interpretation id="interp0" emma:lang="" emma:confidence="1">
                  <emma:literal/>
                </emma:interpretation>
              </emma:one-of>
            </emma:emma>
          </inkml:annotationXML>
          <inkml:trace contextRef="#ctx0" brushRef="#br0">-3664 1727 101 0,'-4'0'375'16,"1"1"51"-16,0-1 39 0,3 0-16 15,-2 0-116-15,2 0-89 0,0 0-66 0,2 0-37 16,-2 0-23-16,2 0-13 0,-1-1 4 15,2 1 25-15,2-3 76 0,1 2 79 16,4-5 70-16,4 0 46 0,2-3 19 16,1-2-13-16,1-1-69 0,1-3-79 0,-2-2-78 15,-1 1-62-15,-2-4-45 0,-1-1-31 16,-5-4-18-16,-2-2-11 0,-3-3-5 0,-3-2-4 15,-3-1-2-15,-2 2 1 0,-1 1-1 16,0 2 2-16,-1 7 3 0,3 4 0 16,0 1 1-16,1 6-3 0,0 0 0 0,0 4-6 15,3 4-4-15,0-1-1 0,1 3-1 16,3 3 0-16,0 1 0 0,4 3 2 0,2 5 0 15,1-2 1-15,1 8 0 0,4 2 3 16,2 3 3-16,-1 5 5 0,4 9 3 16,-1 1 1-16,2 5 4 0,-1 5-5 15,-1 7-1-15,1 5-5 0,-2 3 0 0,-2 5-1 16,-1-1-1-16,-3-1 1 0,-2-3-3 15,-5-5 1-15,-1-7-4 0,-2-2 0 16,-1-8-1-16,-2-6 2 0,0-7 1 16,-2-5 2-16,2-6 2 0,-3-2 0 0,0-5-1 15,-2-5 1-15,-5 0-2 0,1-3-1 16,-4-6-2-16,-1 1-2 0,0 2 0 0,-4-2-1 15,1 0 0-15,-3 2-1 0,-1 1 0 16,-1 1 1-16,0 2 3 0,1 1-2 16,1 3-1-16,4-2-1 0,3 1 0 15,2-2-1-15,5 0-1 0,3 2 3 0,6-1 0 16,5-2 6-16,6-3 2 0,10-1 3 15,9-6-1-15,8-3-2 0,9-5 1 16,6-4-4-16,2-2-3 0,2-3-4 16,0 0-8-16,-4 4-30 0,-4 1-92 0,-5 2-193 15,-4 2-150-15,-5 6-217 0,-7-1-225 16,-2 4-99-16,-9 1 26 0,-2 2 158 15,-7 3 131-15,-5 2 209 0</inkml:trace>
          <inkml:trace contextRef="#ctx0" brushRef="#br0" timeOffset="-10224.5848">-3593 1448 107 0,'0'-17'453'0,"0"-1"65"0,0 3 65 0,0-3 111 16,0 4-67-16,0 1-60 0,0 0-22 16,0 3-19-16,0 3-42 0,1 1-96 15,2 5-116-15,4 2-102 0,2 6-71 0,5 11-45 16,5 8-22-16,2 11-11 0,3 10-8 15,1 13-3-15,0 11-39 0,2 10-207 0,-2 8-309 16,4 5-263-16,-2 5-137 0,3 1-73 16,6 3-5-16,5-5 184 0,10-4 296 15</inkml:trace>
        </inkml:traceGroup>
        <inkml:traceGroup>
          <inkml:annotationXML>
            <emma:emma xmlns:emma="http://www.w3.org/2003/04/emma" version="1.0">
              <emma:interpretation id="{FBECB90C-219F-488D-9733-01B0274D9C96}" emma:medium="tactile" emma:mode="ink">
                <msink:context xmlns:msink="http://schemas.microsoft.com/ink/2010/main" type="inkWord" rotatedBoundingBox="15724,15100 15884,16211 15049,16332 14889,15221"/>
              </emma:interpretation>
              <emma:one-of disjunction-type="recognition" id="oneOf1">
                <emma:interpretation id="interp1" emma:lang="" emma:confidence="1">
                  <emma:literal>a</emma:literal>
                </emma:interpretation>
                <emma:interpretation id="interp2" emma:lang="" emma:confidence="0">
                  <emma:literal>Q</emma:literal>
                </emma:interpretation>
                <emma:interpretation id="interp3" emma:lang="" emma:confidence="0">
                  <emma:literal>•</emma:literal>
                </emma:interpretation>
                <emma:interpretation id="interp4" emma:lang="" emma:confidence="0">
                  <emma:literal>0</emma:literal>
                </emma:interpretation>
                <emma:interpretation id="interp5" emma:lang="" emma:confidence="0">
                  <emma:literal>d</emma:literal>
                </emma:interpretation>
              </emma:one-of>
            </emma:emma>
          </inkml:annotationXML>
          <inkml:trace contextRef="#ctx0" brushRef="#br0" timeOffset="1051.0601">-3231 3475 275 0,'-4'-18'517'16,"3"-3"86"-16,-6 2 82 0,3 1 61 0,-3 4-176 15,1 6-81-15,-2 0-49 0,-1 8-40 16,-5 8-24-16,-4 10-37 0,-2 8-46 0,-6 14-38 15,1 7-27-15,-3 12-30 0,1 10-42 16,5 5-31-16,1 8-18 0,8 6-21 16,9-2-12-16,7 2-8 0,8-5-5 15,9-6-8-15,9-7-4 0,12-11-1 0,11-7-5 16,11-13-8-16,10-15-9 0,4-10-11 15,6-17-15-15,-1-16-8 0,-5-13-10 0,-7-13-7 16,-13-18-6-16,-13-11 0 0,-16-16 3 16,-12-8 0-16,-13-3 5 0,-7 5 4 15,-12 7 6-15,-6 13 4 0,-8 11 2 16,-7 14 2-16,-5 13 2 0,-7 12-1 0,-5 10 3 15,-3 9-2-15,-3 11 3 0,-2 8 2 16,-1 6-1-16,3 4 5 0,5 6-1 16,4 1-1-16,8 0-4 0,9 0-9 15,7 1-25-15,8-2-38 0,8 0-59 0,6-2-89 16,5-4-126-16,6 0-125 0,5-7-72 0,2-1-19 15,3-3 26-15,0-3 74 0,0-1 116 16,-4-2 134-16,-1-2 92 0,-3 0 56 16,-2-2 41-16,-1 1 29 0,-2-1 31 15,1-1 37-15,-3 1 36 0,1 1 50 0,2 1 83 16,3-1 90-16,2 5 58 0,4-3 40 15,6 4 17-15,3 1-18 0,8 3-70 16,6-1-85-16,4 2-71 0,6 0-67 16,3-1-48-16,3 3-30 0,2-1-21 0,-4 1-14 15,-2 0-15-15,-9 1-14 0,-7 1-23 16,-9 5-29-16,-8 0-44 0,-12 4-96 15,-8 5-194-15,-11 5-114 0,-6-2-93 0,-6 1-129 16,-4-1-159-16,-3-3-8 0,0-2 139 16,1-3 93-16,1-1 96 0,2-4 147 15</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1:18.9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60E43A7-488D-4AB6-8F08-DC233659698B}" emma:medium="tactile" emma:mode="ink">
          <msink:context xmlns:msink="http://schemas.microsoft.com/ink/2010/main" type="writingRegion" rotatedBoundingBox="6066,14274 8799,16689 6504,19285 3772,16870"/>
        </emma:interpretation>
      </emma:emma>
    </inkml:annotationXML>
    <inkml:traceGroup>
      <inkml:annotationXML>
        <emma:emma xmlns:emma="http://www.w3.org/2003/04/emma" version="1.0">
          <emma:interpretation id="{1829FC99-FA35-4502-9478-E995933E707A}" emma:medium="tactile" emma:mode="ink">
            <msink:context xmlns:msink="http://schemas.microsoft.com/ink/2010/main" type="paragraph" rotatedBoundingBox="6525,17879 8756,16614 8803,16697 6572,17962" alignmentLevel="2"/>
          </emma:interpretation>
        </emma:emma>
      </inkml:annotationXML>
      <inkml:traceGroup>
        <inkml:annotationXML>
          <emma:emma xmlns:emma="http://www.w3.org/2003/04/emma" version="1.0">
            <emma:interpretation id="{B94DF724-CEEA-478F-9C19-8056E5CE4304}" emma:medium="tactile" emma:mode="ink">
              <msink:context xmlns:msink="http://schemas.microsoft.com/ink/2010/main" type="line" rotatedBoundingBox="6525,17879 8756,16614 8803,16697 6572,17962"/>
            </emma:interpretation>
          </emma:emma>
        </inkml:annotationXML>
        <inkml:traceGroup>
          <inkml:annotationXML>
            <emma:emma xmlns:emma="http://www.w3.org/2003/04/emma" version="1.0">
              <emma:interpretation id="{EC083DF0-D29F-4A92-9C8F-0FD118E90E47}" emma:medium="tactile" emma:mode="ink">
                <msink:context xmlns:msink="http://schemas.microsoft.com/ink/2010/main" type="inkWord" rotatedBoundingBox="6525,17879 8756,16614 8803,16697 6572,17962"/>
              </emma:interpretation>
            </emma:emma>
          </inkml:annotationXML>
          <inkml:trace contextRef="#ctx0" brushRef="#br0">15 1255 92 0,'-8'7'447'0,"3"0"53"15,0-4 32-15,4-2 17 0,1-1-171 16,5-2-154-16,4-8-77 0,8-4-26 15,10-7 17-15,8-6 38 0,9-6 53 0,13-7 39 16,10-7 22-16,13-9 22 0,15-6 11 0,11-7 2 16,11 1-16-16,8-1-19 0,6-1-24 15,2 1-35-15,1 0-47 0,-3 3-47 16,-6 4-32-16,-7 4-21 0,-8 3-11 15,-12 5-2-15,-12 5 0 0,-10 5 1 0,-11 7-7 16,-11 2-3-16,-10 7-3 0,-9 4-7 16,-7 2-6-16,-4 6-9 0,-7 2-6 0,-4 2-10 15,-3 1-15-15,-4 3-22 0,-3 1-32 16,-1 2-54-16,-4 1-94 0,-4 0-213 15,-2 1-176-15,-5 2-255 16,-4-2-176-16,-2 2-56 0,-8 0 35 0,2-6 184 0,-4-1 167 16,2 0 265-16</inkml:trace>
        </inkml:traceGroup>
      </inkml:traceGroup>
    </inkml:traceGroup>
    <inkml:traceGroup>
      <inkml:annotationXML>
        <emma:emma xmlns:emma="http://www.w3.org/2003/04/emma" version="1.0">
          <emma:interpretation id="{7D1F9D85-7BC8-4A51-BC59-5127E7791D27}" emma:medium="tactile" emma:mode="ink">
            <msink:context xmlns:msink="http://schemas.microsoft.com/ink/2010/main" type="paragraph" rotatedBoundingBox="4509,16036 6704,17976 5967,18810 3772,16870" alignmentLevel="1"/>
          </emma:interpretation>
        </emma:emma>
      </inkml:annotationXML>
      <inkml:traceGroup>
        <inkml:annotationXML>
          <emma:emma xmlns:emma="http://www.w3.org/2003/04/emma" version="1.0">
            <emma:interpretation id="{48A3349E-2F7C-417B-A6FD-1E77778AB1B0}" emma:medium="tactile" emma:mode="ink">
              <msink:context xmlns:msink="http://schemas.microsoft.com/ink/2010/main" type="line" rotatedBoundingBox="4509,16036 6704,17976 5967,18810 3772,16870"/>
            </emma:interpretation>
          </emma:emma>
        </inkml:annotationXML>
        <inkml:traceGroup>
          <inkml:annotationXML>
            <emma:emma xmlns:emma="http://www.w3.org/2003/04/emma" version="1.0">
              <emma:interpretation id="{D2EF046A-5A9F-48D2-9001-0AEF1720958B}" emma:medium="tactile" emma:mode="ink">
                <msink:context xmlns:msink="http://schemas.microsoft.com/ink/2010/main" type="inkWord" rotatedBoundingBox="4509,16036 5352,16782 4678,17544 3835,16799"/>
              </emma:interpretation>
              <emma:one-of disjunction-type="recognition" id="oneOf0">
                <emma:interpretation id="interp0" emma:lang="" emma:confidence="1">
                  <emma:literal/>
                </emma:interpretation>
              </emma:one-of>
            </emma:emma>
          </inkml:annotationXML>
          <inkml:trace contextRef="#ctx0" brushRef="#br0" timeOffset="1912.1094">-2696 150 133 0,'-9'-10'460'0,"3"-1"52"15,2-3 31-15,4 0 36 0,4-1-133 16,5-3-56-16,7-1 17 0,4-2 30 15,7 3 32-15,5-3 17 0,4 4-34 0,2 3-80 16,0 0-91-16,0 4-73 0,-2 4-55 16,-4 5-49-16,-2 4-33 0,-6 4-20 15,-4 7-11-15,-6 6-7 0,-6 6-2 0,-6 7-1 16,-5 4-4-16,-7 3-5 0,-4 0-3 15,0 2-3-15,0-6-2 16,-1-5-2-16,3-2 1 0,2-8 2 0,1-4 4 0,2-3 5 16,3-7 0-16,1-6-1 0,1-8-5 15,4-9-8-15,4-8-14 0,5-11-13 16,3-3-15-16,2-5-8 0,3-5-1 15,0 3 3-15,1 1 3 0,-2 4 8 0,-1 6 11 16,-3 4 7-16,-3 5 4 0,-1 8 3 16,-4 3 3-16,-1 7-1 0,-2 3 3 0,-3 8 5 15,0 4 6-15,0 11 1 0,0 6 0 16,2 5 4-16,-1 3-3 0,4 1-2 15,1 0-6-15,4 1-3 0,1-4 0 16,3 1-1-16,2-5-6 0,3-3-20 0,0-4-59 16,3-1-175-16,0-8-186 0,-1-2-260 15,-1-4-230-15,1-5-103 0,-4 0-8 16,4-3 140-16,-2-2 168 0,0-1 249 15</inkml:trace>
          <inkml:trace contextRef="#ctx0" brushRef="#br0" timeOffset="2199.1257">-1820 80 108 0,'1'-16'459'15,"3"2"58"-15,0 2 33 0,1 0 29 16,3-3-110-16,1 1-64 0,4-1-16 0,0 1 0 16,3 1-1-16,-1-1-12 0,3 4-67 15,-1 0-104-15,1 4-84 0,-4 3-55 16,0 6-28-16,-3 5-13 0,-1 4-1 0,-6 8 7 15,1 6 13-15,-3 4 10 0,-6 6 14 16,1 1 19-16,0-1 23 0,-2 0 11 16,2-6 2-16,2-3-1 0,-1-6-9 0,4-3-16 15,2-4-22-15,4-6-14 0,5-3-13 16,6-6-8-16,5-5-7 0,4-6-11 15,2-2-32-15,2-3-76 0,1-1-238 16,2-3-205-16,-1 2-311 0,-2 1-160 0,0-1-64 16,-2 5 22-16,0 0 208 0,1 1 190 15</inkml:trace>
        </inkml:traceGroup>
        <inkml:traceGroup>
          <inkml:annotationXML>
            <emma:emma xmlns:emma="http://www.w3.org/2003/04/emma" version="1.0">
              <emma:interpretation id="{DE351365-E5BF-431A-AB17-CEDCEDD351C4}" emma:medium="tactile" emma:mode="ink">
                <msink:context xmlns:msink="http://schemas.microsoft.com/ink/2010/main" type="inkWord" rotatedBoundingBox="5817,17491 6555,18144 5967,18810 5228,18157"/>
              </emma:interpretation>
              <emma:one-of disjunction-type="recognition" id="oneOf1">
                <emma:interpretation id="interp1" emma:lang="" emma:confidence="0">
                  <emma:literal>2)</emma:literal>
                </emma:interpretation>
                <emma:interpretation id="interp2" emma:lang="" emma:confidence="0">
                  <emma:literal>or 3</emma:literal>
                </emma:interpretation>
                <emma:interpretation id="interp3" emma:lang="" emma:confidence="0">
                  <emma:literal>R 3</emma:literal>
                </emma:interpretation>
                <emma:interpretation id="interp4" emma:lang="" emma:confidence="0">
                  <emma:literal>Rd</emma:literal>
                </emma:interpretation>
                <emma:interpretation id="interp5" emma:lang="" emma:confidence="0">
                  <emma:literal>N 3</emma:literal>
                </emma:interpretation>
              </emma:one-of>
            </emma:emma>
          </inkml:annotationXML>
          <inkml:trace contextRef="#ctx0" brushRef="#br0" timeOffset="2889.1653">-1337 1470 244 0,'-3'-1'485'16,"3"-6"51"-16,2 3 29 0,4 0 12 0,2 0-143 16,8-2-6-16,3 1 27 0,6 2 31 15,2-1 29-15,3 4-2 0,0 0-67 0,-1 5-128 16,-1 1-104-16,-1 2-76 0,-2 3-46 15,-4 3-26-15,-4 1-8 0,-3 5-8 16,-6 1 1-16,-1 0-1 0,-7 0-2 0,-4 1-5 16,-2-2-4-16,-2-1 0 0,-1-4-3 15,-4-4-4-15,-1 0-4 0,-2-4 0 0,2-6-5 16,-4-2-4-16,4-6-7 0,0-6-6 15,3-4-7-15,5-4-10 0,4-7-9 0,5-2-7 16,3-3-5-16,6-3-5 0,0-3 3 16,2 1 4-16,2 1 6 0,-2 0 5 0,-1 9 6 15,-3 4 7-15,-3 4 3 0,0 4 0 16,-2 4 1-16,-1 4 0 0,-1 2-1 15,-1 6 0-15,1 6 3 0,-1 6 6 0,1 6 3 16,0 6 4-16,3 5 4 0,2 5-1 16,3 1-2-16,2-1-5 0,1 0-3 0,4-2-2 15,1-3-5-15,4-3-11 0,4-3-34 16,3-6-88-16,5-8-229 0,0-4-201 15,1-10-307-15,-3-3-152 0,-1-6-54 0,-8-5 41 16,-4-3 204-16,-4-4 187 0</inkml:trace>
          <inkml:trace contextRef="#ctx0" brushRef="#br0" timeOffset="3228.1845">-515 1345 59 0,'-6'7'496'0,"0"-1"136"16,1-3 100-16,0-2 67 0,2-1-92 15,3-3-124-15,2-2-73 0,2-6-74 16,4 0-61-16,5-3-42 0,3-1-48 0,1-3-62 16,4 1-75-16,-1-2-60 0,2 2-36 0,-1 0-26 15,-4 4-11-15,-1 2-10 0,-3 3-6 16,-4 2-1-16,-1 8-3 0,-2 7 3 15,-1 5-1-15,-3 8 3 0,-1 8 2 0,-1 1 1 16,0 2-2-16,0-1 2 0,3-4 2 16,4-2 2-16,1-3 7 0,3-4 9 0,3-1 11 15,5-5 14-15,3-3 11 0,3-3 9 16,1-3 3-16,0-2-5 0,0 0-12 15,-6-2-12-15,-1-2-14 0,-4 2-13 0,-6 2-15 16,-6 0-15-16,-8 7-30 0,-10 6-69 16,-17 8-251-16,-12 9-213 0,-15 8-306 0,-13 7-158 15,-6 5-58-15,-6 2 19 0,1 2 227 0,2 0 201 16</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1:19.90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80D454E-9498-4415-A84F-FB927E329780}" emma:medium="tactile" emma:mode="ink">
          <msink:context xmlns:msink="http://schemas.microsoft.com/ink/2010/main" type="writingRegion" rotatedBoundingBox="3069,14020 24637,10944 25063,13935 3495,17011"/>
        </emma:interpretation>
      </emma:emma>
    </inkml:annotationXML>
    <inkml:traceGroup>
      <inkml:annotationXML>
        <emma:emma xmlns:emma="http://www.w3.org/2003/04/emma" version="1.0">
          <emma:interpretation id="{ADD12319-782E-4C21-A9B1-756066F0E7C6}" emma:medium="tactile" emma:mode="ink">
            <msink:context xmlns:msink="http://schemas.microsoft.com/ink/2010/main" type="paragraph" rotatedBoundingBox="3069,14020 24637,10944 25063,13935 3495,17011" alignmentLevel="1"/>
          </emma:interpretation>
        </emma:emma>
      </inkml:annotationXML>
      <inkml:traceGroup>
        <inkml:annotationXML>
          <emma:emma xmlns:emma="http://www.w3.org/2003/04/emma" version="1.0">
            <emma:interpretation id="{6DAEF8B0-F44E-49A1-8269-3FE00FAACB5B}" emma:medium="tactile" emma:mode="ink">
              <msink:context xmlns:msink="http://schemas.microsoft.com/ink/2010/main" type="line" rotatedBoundingBox="3069,14020 24637,10944 25063,13935 3495,17011"/>
            </emma:interpretation>
          </emma:emma>
        </inkml:annotationXML>
        <inkml:traceGroup>
          <inkml:annotationXML>
            <emma:emma xmlns:emma="http://www.w3.org/2003/04/emma" version="1.0">
              <emma:interpretation id="{A64944FD-3B95-432F-8986-4277A2B4CBD8}" emma:medium="tactile" emma:mode="ink">
                <msink:context xmlns:msink="http://schemas.microsoft.com/ink/2010/main" type="inkWord" rotatedBoundingBox="3073,14048 4400,13859 4494,14517 3167,14706"/>
              </emma:interpretation>
              <emma:one-of disjunction-type="recognition" id="oneOf0">
                <emma:interpretation id="interp0" emma:lang="" emma:confidence="1">
                  <emma:literal/>
                </emma:interpretation>
              </emma:one-of>
            </emma:emma>
          </inkml:annotationXML>
          <inkml:trace contextRef="#ctx0" brushRef="#br0">-15364 2505 52 0,'-2'-13'452'0,"1"0"68"0,-1 1 48 0,2-4 64 16,3 1-10-16,3-1-64 15,4 1-14-15,3-1-2 0,4 0-4 0,3 0-34 16,7 0-119-16,2 5-107 0,6 0-90 16,1 0-61-16,2 4-37 0,-2 3-27 15,-1 4-20-15,-3 4-15 0,-6 4-6 0,-3 6-6 16,-6 8-3-16,-6 6 0 0,-6 8 2 15,-7 7-1-15,-6 5-1 0,-3 4 0 0,-3 0-1 16,-2-2-3-16,-1-3 0 0,1-4 1 16,2-7 1-16,1-7 5 0,4-5 8 15,1-6 10-15,3-7 6 0,2-6 2 0,4-9-4 16,6-11-10-16,7-13-12 0,5-9-22 15,6-10-14-15,5-6-18 0,2-4-7 16,4-4-6-16,4 0 0 0,-2-2 8 16,1 3 3-16,-3 5 14 0,-4 6 10 0,-5 9 9 15,-8 8 7-15,-3 5 9 0,-7 6 5 16,-6 8 0-16,-6 6 2 0,-6 7-1 15,-7 8-3-15,-1 7-5 0,-6 6-2 0,3 5-1 16,-2 4 0-16,3 4-1 0,3 4 1 16,3 2-1-16,5-3-3 0,5-1-1 15,5-3-5-15,6-3-11 0,4-4-62 0,9-6-155 16,6-7-197-16,8-9-217 0,1-7-266 15,5-9-131-15,-1-2-15 0,1-5 115 16,0-5 176-16,-2-3 208 0</inkml:trace>
          <inkml:trace contextRef="#ctx0" brushRef="#br0" timeOffset="154.0088">-14245 2187 362 0,'9'-19'594'0,"-1"5"88"15,-3 2 55-15,-4 7 2 0,1 2-176 0,-4 4-72 16,1 5-68-16,-1 5-45 0,-1 5-30 16,1 5-29-16,4 3-61 0,1 1-88 0,5 6-70 15,2 1-61-15,4 1-83 0,2 6-188 16,3-1-158-16,-1-1-221 0,3 0-238 15,1 2-108-15,2 0-9 0,4 1 131 16,2-2 132-16,0-1 210 0</inkml:trace>
        </inkml:traceGroup>
        <inkml:traceGroup>
          <inkml:annotationXML>
            <emma:emma xmlns:emma="http://www.w3.org/2003/04/emma" version="1.0">
              <emma:interpretation id="{8F7360B2-C3A8-42F3-84C5-9017E8362AD7}" emma:medium="tactile" emma:mode="ink">
                <msink:context xmlns:msink="http://schemas.microsoft.com/ink/2010/main" type="inkWord" rotatedBoundingBox="5137,14354 7576,14006 7915,16381 5476,16729"/>
              </emma:interpretation>
              <emma:one-of disjunction-type="recognition" id="oneOf1">
                <emma:interpretation id="interp1" emma:lang="" emma:confidence="1">
                  <emma:literal/>
                </emma:interpretation>
              </emma:one-of>
            </emma:emma>
          </inkml:annotationXML>
          <inkml:trace contextRef="#ctx0" brushRef="#br0" timeOffset="-2572.1471">-13315 2607 58 0,'-6'-11'416'16,"1"0"63"-16,2 3 37 0,0-1 22 0,0 4-163 15,3-2-128-15,0 3-83 0,3 0-45 16,3 1-7-16,2 2 4 0,7-1 7 16,3 0 13-16,6 4 25 0,5 1 18 0,4 0 12 15,3 3 15-15,5 1 19 0,7 3 15 16,4 3-4-16,8 3-12 0,5 1-20 0,6 3-23 15,3-2-23-15,8 1-29 0,5 1-23 16,11-1-7-16,10-1-4 0,7-1-10 16,7-2-6-16,1-2-8 0,0-3-8 15,-1 0-16-15,-5-3-10 0,-5 1-10 0,-3-5-7 16,-6 2-5-16,-7-1-3 0,-10-1-5 15,-12 0 0-15,-11 0-3 0,-11-2-1 16,-11 2 5-16,-7-3 8 0,-9 0 6 0,-6 0 3 16,-5 0 2-16,-3-3-1 0,-6 0-9 15,-4-2-19-15,-1-1-45 0,-4 0-66 16,-3-1-164-16,1-2-163 0,0 0-170 0,-2 1-255 15,2-1-107-15,-4 2-13 0,1 2 124 16,-1-2 139-16,-1 2 162 0</inkml:trace>
          <inkml:trace contextRef="#ctx0" brushRef="#br0" timeOffset="-1590.0909">-12972 4914 92 0,'-1'1'361'15,"-1"0"63"-15,1 1 48 0,1-2-32 16,1-3-80-16,2 0-73 0,2 0-34 15,0-2 7-15,4-3 49 0,4-3 50 0,3-2 49 16,4-4 41-16,6-4 5 0,5-7-36 16,6-4-75-16,5-3-75 0,7-5-69 0,7-6-61 15,7-2-48-15,10-8-30 16,4-2-21-16,7-3-14 0,3-3-9 0,1 0-9 15,1 0-1-15,-6 1-4 0,-4-1 0 16,-3 2 0-16,-8 3 1 0,-8 0 3 0,-4 3 3 16,-11 5 3-16,-7 3 6 0,-4 7 8 15,-8 3 5-15,-5 6 4 0,-4 4 2 16,-2 4-1-16,-4 5-3 0,-3 3-10 15,-1 3-7-15,-2 3-7 0,0 3-16 0,-2 2-26 16,-1 1-40-16,-1 4-64 0,-1 2-139 16,0 3-160-16,0 2-102 0,0 1-113 0,-1 2-161 15,-2 3-90-15,-2 2 58 0,0 0 118 16,2-1 89-16,-2 4 123 0</inkml:trace>
        </inkml:traceGroup>
        <inkml:traceGroup>
          <inkml:annotationXML>
            <emma:emma xmlns:emma="http://www.w3.org/2003/04/emma" version="1.0">
              <emma:interpretation id="{B8A5D588-2D80-4844-8069-DE883E293709}" emma:medium="tactile" emma:mode="ink">
                <msink:context xmlns:msink="http://schemas.microsoft.com/ink/2010/main" type="inkWord" rotatedBoundingBox="10940,13663 13840,13249 13966,14130 11066,14543"/>
              </emma:interpretation>
              <emma:one-of disjunction-type="recognition" id="oneOf2">
                <emma:interpretation id="interp2" emma:lang="" emma:confidence="1">
                  <emma:literal/>
                </emma:interpretation>
              </emma:one-of>
            </emma:emma>
          </inkml:annotationXML>
          <inkml:trace contextRef="#ctx0" brushRef="#br0" timeOffset="-17303.9897">-7456 2388 132 0,'0'-7'328'0,"0"2"43"0,0-2 48 15,0 2-46-15,0 0-64 0,-1-1-50 0,-1 1-37 16,2-2-28-16,-2 3-33 0,1 1-34 15,-1 1-17-15,2 0-8 0,-1 1-7 16,-1-1-6-16,2 2-5 0,0 2 5 0,3-1 45 16,-1 3 56-16,1 1 56 0,2 2 46 15,-1 0 44-15,1 4 16 0,0-1-35 16,0 5-50-16,-1 0-52 0,3 0-43 15,-3 3-42-15,1 1-35 0,0 3-26 0,-2 0-20 16,0-1-11-16,0-2-12 0,1 4-6 16,-1-4-6-16,0 2-3 0,-2-5-4 15,3 1-2-15,-3-3 0 0,1-1 0 0,-1-3 0 16,-1-2 3-16,2 0 5 0,0-5 7 15,-2 1 6-15,-2-4 3 0,0-4 2 16,-2-4-3-16,-1-5-5 0,-3-3-6 0,2-3-5 16,-2-6-7-16,1-2-4 0,0-1-2 15,2-4-1-15,2 0-2 0,1 2-2 16,4 0 2-16,2 2 1 0,4 2 1 15,5 0 1-15,3 1 1 0,4 2 0 0,2 2 2 16,4 2 1-16,-1 2-1 0,0 4-3 16,1 1-2-16,-1 7 2 0,0 2-2 15,0 4 0-15,1 4-1 0,-3 2 1 0,-2 4 2 16,-2 4-4-16,-2 3 2 0,-1 4 2 15,-3 2-1-15,-4 4 3 0,-2 0 0 16,-4-1 2-16,-2 1-2 0,-1-4-1 0,-1-2 2 16,-1-4 2-16,1-6 2 0,-3-4 0 15,-2-2 1-15,1-8-1 0,-3-5-1 16,1-2-3-16,-1-7-2 0,1-1-1 0,6-6-1 15,-1 2 1-15,4 2-2 0,1-4 0 16,5 2 1-16,1 2-3 0,4 1 1 16,1 1-1-16,4 3 3 0,-1 0-1 15,3 6 2-15,3 2 1 0,2 3 1 0,2 5 1 16,1 2 0-16,1 4 0 0,-3 0 1 15,0 6-3-15,-3-1 1 0,-2 3-1 0,-2-1 0 16,-3 3-2-16,-2-3-6 0,-3 1-12 16,-1-1-36-16,-3-2-68 0,0-2-154 15,-2-4-157-15,-2-2-169 0,-3-5-235 16,-2-5-115-16,-3-5-14 0,-1 0 113 0,3-2 135 15,0-6 162-15</inkml:trace>
          <inkml:trace contextRef="#ctx0" brushRef="#br0" timeOffset="-17098.978">-6511 2147 259 0,'8'2'372'0,"2"-2"55"0,-1 5 58 0,1 2-87 16,1 3-99-16,0 3-58 0,0 1-34 15,1 3-46-15,1 4-52 0,-2-1-35 16,2 1-23-16,-2 3-18 0,0-3-12 0,0-2-8 15,-2 2-5-15,1-2-8 0,-2-3-14 16,-3-2-25-16,1-6-85 0,-5-1-155 16,-2-5-151-16,-2-5-75 0,-4-3-30 15,1-5 0-15,-3-4 71 0</inkml:trace>
          <inkml:trace contextRef="#ctx0" brushRef="#br0" timeOffset="-16945.9692">-6498 2068 81 0,'-10'-14'414'0,"1"2"58"15,3 0 37-15,-1 4 11 0,2 0-151 16,1 0-127-16,1 1-84 0,-1 3-59 0,1-1-31 15,2 1-26-15,-1 1-22 0,2 2-19 16,2-2-28-16,1 3-65 0,2 0-117 0,-2 0-158 16,1 2-95-16,3-1-44 0,-1 2-6 15,0 0 47-15</inkml:trace>
          <inkml:trace contextRef="#ctx0" brushRef="#br0" timeOffset="-16531.9456">-6283 2054 30 0,'6'6'423'16,"-1"1"61"-16,-2-3 35 0,2 0 27 15,-1 2-97-15,3 1-66 0,2 2 8 16,2-1 34-16,4 4 38 0,0-1 30 16,4 2-15-16,0 3-74 0,0 1-99 0,0 2-85 15,0 0-66-15,-1-1-53 0,-3 2-35 16,0 0-25-16,-3 0-14 0,-2 0-10 0,-4 0-4 15,0 0-4-15,-2-3-1 0,-3-1 1 16,-1-2 0-16,-1-5-1 0,-3-3 2 0,-2-3 2 16,-3-6 0-16,-4-5-4 15,-1-10-1-15,-2-4-1 0,-1-8-4 0,-1-3-2 16,2-2-2-16,2-1-3 0,3 0 1 15,2 2 0-15,4 0-2 0,5 6-2 0,1 1 0 16,7 5 0-16,5 3 1 0,3 5 0 16,6 3 0-16,3 3 2 0,7 4-2 15,6 4 5-15,0 6-1 0,1 4 1 0,2 3 3 16,-1 3 0-16,-1 2 4 0,-2 4-3 15,-3 1 0-15,-2 0 0 0,-5 2-1 16,-5-1-2-16,-5-3-11 0,-4 2-24 0,-4-3-51 16,-2-1-169-16,-6-4-154 0,-1-1-136 15,-4-2-201-15,-4-6-158 0,-2-3-45 16,-1-3 115-16,5-3 126 0,1-4 123 15</inkml:trace>
          <inkml:trace contextRef="#ctx0" brushRef="#br0" timeOffset="-16231.9284">-5003 1560 247 0,'0'-19'479'0,"-2"2"43"0,-2 2 26 0,-4 8 0 16,-3 3-186-16,-2 7-28 0,-1 7 49 16,-4 7 51-16,-1 8 45 0,-1 9 23 0,2 6-16 15,1 4-88-15,6 6-113 0,3 4-85 16,7 4-64-16,4 3-41 15,8 2-34-15,5-2-21 0,3-2-13 0,7-5-12 0,3-4-10 16,7-7-30-16,7-4-94 0,7-6-217 16,3-10-250-16,5-8-275 0,1-4-141 15,1-8-54-15,3-10 51 0,0-2 194 16,5-8 238-16</inkml:trace>
        </inkml:traceGroup>
        <inkml:traceGroup>
          <inkml:annotationXML>
            <emma:emma xmlns:emma="http://www.w3.org/2003/04/emma" version="1.0">
              <emma:interpretation id="{ACBD5944-BD06-466E-A46D-AF089BFEE79A}" emma:medium="tactile" emma:mode="ink">
                <msink:context xmlns:msink="http://schemas.microsoft.com/ink/2010/main" type="inkWord" rotatedBoundingBox="16238,13054 17007,12944 17158,14002 16389,14111"/>
              </emma:interpretation>
              <emma:one-of disjunction-type="recognition" id="oneOf3">
                <emma:interpretation id="interp3" emma:lang="" emma:confidence="1">
                  <emma:literal/>
                </emma:interpretation>
              </emma:one-of>
            </emma:emma>
          </inkml:annotationXML>
          <inkml:trace contextRef="#ctx0" brushRef="#br0" timeOffset="-15667.896">-2223 1343 315 0,'8'-23'480'0,"4"0"43"0,4 2 37 16,5 3 5-16,4 2-103 0,7 6-19 15,6 1 20-15,7 7 17 0,8 6 5 16,7 10-39-16,6 8-104 0,8 10-98 0,4 10-86 16,-2 10-58-16,-2 11-103 0,-9 14-236 15,-12 10-183-15,-15 10-322 0,-20 5-169 16,-25 5-92-16,-23-2 15 0,-19-4 186 15,-20-3 156-15</inkml:trace>
        </inkml:traceGroup>
        <inkml:traceGroup>
          <inkml:annotationXML>
            <emma:emma xmlns:emma="http://www.w3.org/2003/04/emma" version="1.0">
              <emma:interpretation id="{F80AC04C-9CA9-4A86-971D-0A3546397BEC}" emma:medium="tactile" emma:mode="ink">
                <msink:context xmlns:msink="http://schemas.microsoft.com/ink/2010/main" type="inkWord" rotatedBoundingBox="18054,11883 21160,11440 21409,13181 18302,13624"/>
              </emma:interpretation>
              <emma:one-of disjunction-type="recognition" id="oneOf4">
                <emma:interpretation id="interp4" emma:lang="" emma:confidence="1">
                  <emma:literal/>
                </emma:interpretation>
              </emma:one-of>
            </emma:emma>
          </inkml:annotationXML>
          <inkml:trace contextRef="#ctx0" brushRef="#br0" timeOffset="-12694.7261">94 467 119 0,'6'-8'494'0,"-3"0"88"0,0 1 44 0,-3 2 32 15,2 2-146-15,-2 0-131 16,0 2-84-16,0 1-53 0,2 1 6 0,-1 5 42 15,2 4 34-15,2 4 1 0,1 6-11 16,1 4-7-16,2 6-30 0,2 1-62 0,0 2-62 16,0 0-43-16,4-1-25 0,-1 3-17 15,2 0-10-15,-2-2-4 0,3-2 1 16,-1 1 2-16,0-2 0 0,1-3 1 0,-3-2-3 15,-1-1-4-15,-2-3-6 0,-1-3-4 16,-4-3 0-16,-1-4-1 0,-2-1 7 16,-2-4 5-16,-2-3 0 0,-4-4-2 0,-4-7-4 15,-7-4-10-15,-5-10-13 0,-6-8-11 16,-1-7-11-16,-2-5-10 0,-3-7-8 15,0-3-7-15,-1-7-7 0,1-4-6 16,5-3-2-16,4-3-2 0,3 1-2 0,10 4 1 16,4 1-2-16,7 5-1 0,3 4-3 15,5 7-6-15,4 4-9 0,2 5-18 16,2 10-20-16,2 4-21 0,1 8-18 0,0 7-19 15,-2 9-24-15,-1 9-13 0,-2 10 0 16,-5 6 1-16,-5 11 13 0,-8 5 23 16,-3 6 36-16,-6 2 32 0,-3 2 29 0,-3 1 24 15,-1-1 14-15,-1-2 9 0,2-4 6 16,5-9 5-16,1-1 3 0,5-8 5 15,4-4 10-15,4-4 13 0,6-6 13 16,8-4 11-16,5-4 4 0,8-6 3 0,6-4-7 16,7-6-12-16,2-2-10 0,4-2-9 15,2 1-7-15,-3-2-5 0,0 5-3 16,-4 3-2-16,-3 0-1 0,-5 7-1 0,-3 3 3 15,-3 7 15-15,-5 5 29 0,-2 8 28 16,-2 4 24-16,-6 6 19 0,-2 5 10 0,-1 0-3 16,-1 1-23-16,-1 1-23 0,-1-1-23 15,0-5-20-15,1-3-13 0,-1-6-10 16,0-4-9-16,1-5-14 0,0-4-60 0,3-8-158 15,1-10-175-15,3-11-155 0,-3-8-208 16,0-5-175-16,-3-5-39 0,-3-1 106 16,-2 0 144-16,-1 0 140 0</inkml:trace>
          <inkml:trace contextRef="#ctx0" brushRef="#br0" timeOffset="-12555.7181">652 510 83 0,'-11'-3'378'0,"0"3"57"0,1-5 41 0,2 2-16 15,2 0-107-15,-1 2-101 0,1-2-80 0,1-1-58 16,1-1-80-16,1 1-120 0,-2 0-167 15,0-2-144-15,0 0-75 0,2 2-34 16,2-4 17-16,1 1 78 0</inkml:trace>
          <inkml:trace contextRef="#ctx0" brushRef="#br0" timeOffset="-12248.7006">799 402 293 0,'14'12'487'0,"-1"1"57"15,-1 0 78-15,2 3 86 0,1 2-104 16,0 0-8-16,1 4 0 0,-2-1-10 15,1 2-46-15,-3 0-112 0,3-1-110 0,-4 0-117 16,1 1-74-16,-1 2-43 0,0-2-28 16,-3-2-19-16,2-1-13 0,-6-2-9 0,3-3-4 15,-4-4-1-15,0 0-2 0,0-8-1 16,-3 1 0-16,-1-8-1 0,-2-3-8 15,-2-5-2-15,-2-6-2 0,1-2-3 0,0-3-3 16,0-4 0-16,1 0 2 0,0-5-6 16,3 4-10-16,1 0-14 0,1 2-29 15,1 4-53-15,3 0-109 0,0 2-177 16,6 3-118-16,1 0-143 0,0 4-164 0,3 0-92 15,0 4 36-15,1 2 141 0,4 0 104 16,0 0 147-16</inkml:trace>
          <inkml:trace contextRef="#ctx0" brushRef="#br0" timeOffset="-11880.6795">1466 563 227 0,'0'10'444'0,"1"1"46"0,-1-4 33 15,3-2-44-15,-1 2-119 0,1-5-47 0,0 1 26 16,4-1 34-16,2-2 18 0,5-3 5 15,2-3-26-15,3-3-76 0,3-2-99 0,3-4-73 16,1 0-52-16,1-4-27 0,-2-3-16 16,-1 0-7-16,-2-3 0 0,-3 1 8 15,-5-1 22-15,-3 3 29 0,-6-1 29 16,-5 2 25-16,-3 5 14 0,-5 1 1 0,-5 1-13 15,-3 3-26-15,-4 4-26 0,-2 2-25 16,-5 3-16-16,-2 5-11 0,1 5-5 16,-1 2 0-16,2 4 3 0,-1 3 3 0,3 3 2 15,1 4 3-15,5 2-1 0,2 3-2 16,4 1-3-16,7 0-3 0,4-1-2 15,8 0-5-15,5 1-3 0,8-4 0 0,7-4-2 16,7 0-5-16,6-3-11 0,7-7-23 16,3-2-56-16,5-4-132 0,0-6-231 15,-2-3-286-15,-3-4-239 0,-5-2-111 0,-3 0-15 16,-6 0 93-16,-5-1 209 0,-3-1 278 15</inkml:trace>
          <inkml:trace contextRef="#ctx0" brushRef="#br0" timeOffset="-11294.646">622 214 223 0,'1'3'487'0,"-4"2"40"15,-3 0 14-15,-2-1-7 0,-2-2-308 0,-4 1-286 16,0-3-242-16,-2 2-127 0,2 0-60 16,6-2-18-16,5-4 42 0</inkml:trace>
          <inkml:trace contextRef="#ctx0" brushRef="#br0" timeOffset="-13808.7898">-134 1546 40 0,'-14'0'397'0,"1"2"65"15,1-4 44-15,1 1 26 0,3-1-115 0,0-2-64 16,1 3-8-16,3-2-9 0,2 0-14 15,2-1-15-15,6 0-33 0,9-2-64 0,4-3-88 16,11 1-55-16,9-4-28 0,10-1-17 16,10 1-13-16,12-2-3 0,8-1 1 15,11-3 1-15,11 2 6 0,13-1 20 16,12-4 35-16,10 1 36 0,10 0 31 0,5-5 31 15,-1 3 21-15,1-1 8 0,-3 2-16 16,-2-2-23-16,-4-2-24 0,-5 3-27 0,-6-1-27 16,-9 4-25-16,-13-2-17 0,-8 3-12 15,-12 2-8-15,-12 1-5 0,-7 3-5 16,-13 0 0-16,-8 3 1 0,-10 1 2 15,-7 1 0-15,-5 1 3 0,-5 2 2 0,-6-1 2 16,-4 3-1-16,-2 1 1 0,-4-1 2 16,0 0-1-16,-1 2-3 0,-2 0-2 15,-1 0-3-15,-2 0-2 0,1 0-5 16,-1 0 0-16,0 0-1 0,-1 0-1 0,1 0 0 15,-2 0 1-15,-1 0 0 0,0 0-2 16,-2 0 1-16,1 0 2 0,-3 0-2 0,1 0 0 16,0-1-1-16,-1 1 1 0,1-2 0 15,0 2-1-15,-2-4 2 0,0 3-2 16,0-2 3-16,-2 2-4 0,1-1 0 15,-2 1-2-15,1-3 2 0,1 4 1 0,-4-2 0 16,2 1 0-16,0-3 1 0,0 3 2 16,-3 0-2-16,1 0-2 0,-1-3 1 15,0 3 0-15,-2 1-1 0,0-1-2 16,-1-1 2-16,1-1 1 0,-1 2-1 0,-1 0 0 15,-1-1 1-15,0 1-1 0,-1-2 1 16,-4 1-2-16,2 0 2 0,-2-1 2 16,0 0-1-16,2 2-1 0,2-3 0 0,1 3 1 15,5-1-2-15,1 0-1 0,2 0 1 16,5 2 1-16,1-1-3 0,2 1-1 0,4 0-1 15,4 0 0-15,6 1-1 16,10 3 0-16,5 3 5 0,11 0 0 0,5 1 2 16,6 2 0-16,2-2 0 0,3 4-1 15,-3 1-1-15,-1 1 1 0,-3 2-1 0,-5 0-1 16,-5 1-1-16,-4-2 1 0,-8 3 2 16,-4 2-1-16,-7 2 2 0,-7 2-3 15,-6 4-8-15,-4 2-27 0,-6-1-54 16,-1 1-152-16,-2-2-179 0,2-4-177 0,0-3-265 15,3-2-118-15,2-4-24 0,0-1 111 16,4-7 157-16,4-2 166 0</inkml:trace>
        </inkml:traceGroup>
        <inkml:traceGroup>
          <inkml:annotationXML>
            <emma:emma xmlns:emma="http://www.w3.org/2003/04/emma" version="1.0">
              <emma:interpretation id="{23950C09-62AE-48C4-BD85-EA6CFCE6B724}" emma:medium="tactile" emma:mode="ink">
                <msink:context xmlns:msink="http://schemas.microsoft.com/ink/2010/main" type="inkWord" rotatedBoundingBox="21894,11648 24680,11251 24901,12800 22115,13197"/>
              </emma:interpretation>
              <emma:one-of disjunction-type="recognition" id="oneOf5">
                <emma:interpretation id="interp5" emma:lang="" emma:confidence="1">
                  <emma:literal/>
                </emma:interpretation>
              </emma:one-of>
            </emma:emma>
          </inkml:annotationXML>
          <inkml:trace contextRef="#ctx0" brushRef="#br0" timeOffset="-9974.5705">3667 571 49 0,'10'-8'464'0,"-6"1"93"0,-1 2 67 15,1-1 50-15,-4 1-98 0,0 3-146 16,0 1-66-16,-4 2-40 0,-2 3-10 16,-2 3 0-16,-3 5-5 0,-1 4-17 0,-4 2-39 15,0 5-39-15,0 2-50 0,2 0-45 16,1 3-40-16,5-2-27 0,2-1-18 15,3-1-12-15,3-2-6 0,3-2-3 16,5-3-2-16,3-4 0 0,5-3-2 0,3-3 3 16,4-5 0-16,3-6 6 0,4-4-2 15,-2-3-3-15,-2-7 2 0,-1-1 7 0,-5-2 11 16,-4 2 4-16,-3 0 11 0,-5 0 12 15,-4 3 10-15,-4 4 3 0,-3-2 0 16,-5 5-5-16,-4 2-6 0,-2-1-10 16,-7 2-9-16,2 2-12 0,-3 3-13 0,0-1-12 15,3 0-17-15,0 2-27 0,3 2-45 16,2 0-70-16,3-2-156 0,4-2-172 0,4-2-150 15,3-1-186-15,5-3-142 16,3-3-30-16,3 1 105 0,3-3 147 0,0 0 147 16,2 0 203-16</inkml:trace>
          <inkml:trace contextRef="#ctx0" brushRef="#br0" timeOffset="-9768.5587">3923 266 33 0,'8'-9'374'16,"-3"2"47"-16,0 4 36 0,-2 3 45 15,-3 5-115-15,0 10-64 0,-2 3-7 16,1 5 58-16,2 5 39 0,1 2 0 0,-1 6-9 15,2 2-38-15,4 5-58 0,-1 5-97 16,4 2-70-16,-1 4-47 0,2 2-37 16,3 0-49-16,1 3-96 0,0-3-159 15,1-2-113-15,2-4-179 0,-1-4-224 0,2-8-94 16,0-6 18-16,1-8 117 0,3-9 92 15,0-9 164-15</inkml:trace>
          <inkml:trace contextRef="#ctx0" brushRef="#br0" timeOffset="-9291.5314">4500 594 111 0,'2'-12'510'0,"-4"3"94"16,0 2 53-16,-1 6 41 0,2 1-70 16,-1 6-64-16,0 5-46 0,2 6-31 15,2 2-8-15,0 6-13 0,2 3-92 0,3 2-106 16,1 1-89-16,1 4-53 0,2 0-34 15,2 0-24-15,-2-2-16 0,2-1-10 16,-2-5-8-16,0-3-12 0,-2 0-7 0,-1-8-3 16,-2 0-4-16,-1-6 2 0,-2-1 1 15,0-2 2-15,1-2 0 0,-4-4 0 16,-2-1-3-16,0-3-1 0,-2-3-4 0,-1-4-2 15,-3-3-3-15,0-4-2 0,-1-2-2 16,-2-3 0-16,0-6-1 0,-4-4-2 16,3-1-3-16,-3-9-3 0,1-1-1 0,3-3-3 15,2 0-6-15,4 3-6 0,5 0 1 16,3 3-2-16,3 0-2 0,5 1 1 15,2 3 4-15,3 3 5 0,-2 5 4 16,2 4 5-16,0 2 3 0,-2 6-1 0,-1 3 1 16,-1 6 0-16,2 7-1 0,2 6 2 15,0 6 1-15,0 3 3 0,0 6-1 0,-2 6 2 16,-1 1-3-16,-2 2-10 0,-5 0-8 15,-1-1-10-15,-5-2-12 0,0-2-14 16,-3-7-10-16,-2 1-19 0,-5-8-56 16,-4-1-114-16,-3-4-118 0,-4-6-74 0,-3-1-41 15,-1-6-37-15,-2-1-35 0,0-2-6 16,-1 2-20-1,3-4 9-15,1 5 14 0,5-2 41 0,6 2 88 0</inkml:trace>
          <inkml:trace contextRef="#ctx0" brushRef="#br0" timeOffset="-7816.4471">5346-209 147 0,'-7'-9'389'0,"-2"0"45"15,1-4 41-15,-3 0-22 0,0-3-139 16,0 2-94-16,1-2-50 0,-1 1-35 16,2 0-34-16,-1 0-25 0,1 3-15 0,1 2-3 15,0-1 0-15,1 3 5 0,0 2 15 16,0 1 15-16,-1 0 5 0,-1 1 2 15,1 2 2-15,-3 1-3 0,0 2-14 16,-2 1-8-16,-1 4 0 0,-2-1 2 0,-1 4 10 16,-2 4 11-16,0 1 25 0,-2 4 29 15,1 1 31-15,-1 3 20 0,1 3 12 16,-2 5 12-16,1 0-8 0,2 3-20 15,2 4-29-15,-1 0-28 0,4 4-28 0,1 6-28 16,2 1-20-16,5 4-15 0,1 4-11 16,5 3-9-16,2-3-7 0,3 3-3 0,4-3-2 15,4 2-3-15,3-2-4 0,4-2 1 16,4 0-2-16,4 0 1 0,2-5-1 0,5-2 2 15,1 1 1-15,2-5-1 16,3-3-1-16,4-1-1 0,0-2-3 0,3-4-2 16,-1-3-1-16,2-4 2 0,0-4 1 15,0-3 1-15,0-4 3 0,0-7 4 0,2-3 2 16,-2-7 3-16,1-5 2 0,1-6 4 15,4-4 7-15,2-7 0 0,5-8 2 16,3-5-3-16,-2-10-4 0,-3-6-4 16,-5-6-9-16,-9-10-9 0,-10-9-9 0,-7-10-5 15,-9-8-2-15,-9-5-4 0,-7 5 1 16,-12 5 2-16,-11 9 2 0,-10 11 2 0,-10 8-4 15,-9 8-1-15,-9 9 0 16,-7 9 0-16,-7 9-5 0,-5 5-7 0,-2 8-13 16,-2 4-38-16,1 5-63 0,-2 6-143 15,0 3-190-15,2 1-225 0,2 3-234 0,3 3-94 16,3 0-8-16,7 3 107 0,9-2 175 15,8 4 223-15</inkml:trace>
          <inkml:trace contextRef="#ctx0" brushRef="#br0" timeOffset="-8514.4867">5394 266 294 0,'-3'4'427'15,"2"0"46"-15,-1 0 34 0,-1-1-92 16,3 0-109-16,0 0-72 0,3 0-13 0,-1-1 28 15,1 0 41-15,2 0 39 16,-1-2 36-16,1 0 18 0,0-4-13 0,1 4-46 16,1-7-57-16,2-1-58 0,2-3-51 15,3-7-50-15,2-3-38 0,0-3-22 0,-2-7-14 16,-1-1-4-16,-2 0 1 0,-3 1 9 15,-4 2 9-15,-2 2 4 0,-2 3 3 16,-2 1 2-16,-2 4 1 0,-1 1-3 16,-1 7-3-16,-1 1-4 0,1 2-6 0,-2 4-6 15,2 4-11-15,-1 7-6 0,1 7-8 16,1 6-3-16,4 6-1 0,1 5 2 0,3 8 2 15,5 5 0-15,3 3-1 0,3 3 0 16,4 2-2-16,-1-3-1 0,2 0-1 16,0-2-1-16,-2-4-1 0,-3-2-1 15,-1-2-2-15,-3-3-2 0,-6-4-4 0,-2-6-3 16,-7-1-6-16,-4-3-5 0,-6-3-4 15,-2-3-5-15,-5-2 0 0,0 0 2 16,0-3 5-16,1-3 3 0,4-1 7 0,3-2 6 16,1 1 3-16,3-5 0 0,4 2 3 15,3-3 0-15,1 0 0 0,6 0-1 0,3-3 1 16,6-3-1-16,6 0-2 0,3-1 2 15,5 0 3-15,2-1-2 0,2 1 1 16,-1-2-4-16,0 0-5 0,0-2-15 0,-1 3-32 16,-2-6-64-16,-4 2-128 0,1-6-156 15,-5 3-99-15,-2-4-95 0,-4-1-135 16,-5 1-127-16,-3 1 28 0,-4 1 105 0,-4-1 78 15,0 3 92-15,-4 0 157 0</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9:05.67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327 68 105 0,'-3'-4'292'16,"0"2"32"-16,0-3 38 0,-2 1-46 15,0 1-49-15,2-1-29 0,-2 1-14 0,2-2-14 16,0 3-27-16,1-3-43 0,1 1-41 16,-3 1-27-16,4 1-21 0,-1-1-11 15,-1 0 0-15,1 0 6 0,-2 2 2 16,1-1 6-16,-1 0 12 0,0 0 9 0,0 1 8 15,-2-1 5-15,0 0 4 0,0 2 3 16,-1-1-6-16,0 1-8 0,-1 0-8 16,-1 0-15-16,1 0-9 0,-3 0-8 0,2 1-5 15,-3-1-5-15,2 2-4 0,-2 1 0 16,1-2-2-16,-1 0-1 0,0 3-3 15,0-3 0-15,-2 3-6 0,2 1-4 16,0 0-4-16,0 2-4 0,-2 2-3 0,2 0-2 16,2 2 0-16,-2 1 2 0,3 2 3 15,-2 3-2-15,6 2 4 0,-3 1 2 16,4 1 2-16,0 3 7 0,1-2 4 0,1 3 12 15,1-2 6-15,1-1 7 0,1 1 7 16,1-2-5-16,0-2-6 0,4 0-4 16,-3-2-6-16,4-1-5 0,0 0-5 0,2-2 3 15,-1 0 2-15,2-2-2 0,0-1-2 16,0 0-1-16,0-4-2 0,2 0 2 15,0 0 3-15,-1-2 4 0,1-3 5 16,1-1 5-16,0 3 5 0,1-4 1 0,2-4-3 16,0 1-4-16,1-4-8 0,1-2-6 15,0 0-8-15,-2-1-5 0,-3-2-2 16,1 3-1-16,-3-3 1 0,-1 0-3 15,0 3-1-15,-3-2 2 0,-1 1-2 0,-1 0 1 16,-1 0 0-16,-2 3 2 0,-2-1 1 16,1 1 3-16,-2-1 5 0,-2 0 2 15,-1 1 4-15,-2 0 0 0,1-1-1 0,-3-1-4 16,1 1-4-16,-2 0-3 0,0-3-6 15,0 3-1-15,-1-3 0 0,1 3-1 0,0 1-2 16,0-4 0-16,2 4 0 0,-2-1 0 16,2 1-2-16,-1-3 1 0,1 2 0 15,0 0 1-15,-1 0 0 0,1 1 2 16,1 0-2-16,-1 0 3 0,0 0 0 0,-1 2-1 15,1-2 1-15,1 4 1 0,1-2 3 16,-1 2 1-16,0 0 1 0,2 2 1 16,0-2 3-16,0 3-4 0,-1-1-2 0,1 1-1 15,0 0-1-15,0 0-3 0,0 0-1 16,0 0 1-16,-4 0 0 0,3 0 0 15,-3 1 1-15,2-1 0 0,-1 2-2 0,-2-1-1 16,2 0 1-16,-2-1 0 0,2 3 0 16,-1-3 0-16,1 2 1 0,0-1 0 15,1-1-1-15,0 1-1 0,1-1 1 16,-1 2-1-16,2 0 0 0,-2-2-1 0,2 1-1 15,-2 1 0-15,0-2-2 0,2 4 0 16,-2-1 0-16,1 1 1 0,-1 0 2 16,0 0-2-16,0 2 2 0,1 0 1 0,0 0-2 15,0-1 0-15,1 1 0 0,-1 2 2 16,3-3-2-16,-2 1-1 0,1 2 1 15,0-1-1-15,2 0-1 0,-1 4 2 0,1-1 1 16,0 0-1-16,0 1 0 0,1 1 2 16,-1-1-1-16,4 2 1 0,-1-2 0 15,0 1 1-15,2-1-1 0,-2-1-1 16,2 1-1-16,-2-3 0 0,0-1 1 0,0 0-1 15,0-1-7-15,0-1-48 0,-1-1-121 16,0-3-117-16,-4-2-215 0,0-3-222 16,-1-3-111-16,0 0-15 0,0 0 89 0,-2 0 98 15,2 2 204-15</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9:25.52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763 128 67 0,'-5'0'201'0,"0"0"7"16,0 0-29-16,1 1-33 0,0-1-20 0,1 0-12 15,0 0-9-15,2 0-5 0,-3-1 1 16,1 1-5-16,2-3-5 0,-1 3-5 15,-1-1-5-15,1-1-8 0,-1 1-10 16,0-2-7-16,1 1-9 0,-1 1-6 0,0 1-6 16,0-1-2-16,0 1-3 0,-2 0-5 15,0 1-2-15,-1 0 1 0,0 1 2 16,-1 1 2-16,-1 0 2 0,2 1 3 15,-2-3 6-15,2 2-1 0,-2-2 0 0,2 2 4 16,-4 1 7-16,4-4 5 0,-2 2 1 16,0 0 0-16,2-1-5 0,-2 1-3 0,1-2-10 15,1 1-9-15,0-1-7 16,-2 1-5-16,2 1-3 0,-2-1-5 0,0 1-3 15,-2 2-4-15,2-1 0 0,1 1 3 16,-5 1-3-16,3-2 0 0,-2 4 2 0,-2 1 0 16,2 0-1-16,0-1-4 0,0 0 2 15,-2 1 0-15,1 2-2 0,-1-2 2 16,2 3-2-16,-2-3 1 0,2 1 1 15,0 1 0-15,2-3 0 0,1 0 0 0,2 0 0 16,-1-1 0-16,3-1 0 0,-1-1-1 16,2 0 2-16,-1-1 0 0,1 1 1 15,0 2-2-15,0-1 3 0,0 0 0 16,0 1-3-16,1-2 0 0,-1 0 0 0,0 2 2 15,0 0-3-15,1 0 1 0,-1-1 1 16,0 1 2-16,0 0-2 0,-1 0-1 0,1-1-3 16,0 1 3-16,0 1 0 15,0 1-3-15,0-1 3 0,-1 0 1 0,1 0 1 16,2 1-1-16,-1 1-1 0,1 0 1 15,-1-1-1-15,2 1 0 0,-3 0 0 0,3 0 0 16,-3 0 0-16,1-2 0 0,0 1 2 16,1 0-2-16,-2-1 0 0,3 1 0 15,-2-1 1-15,1 1-2 0,1-1 0 16,0 1 1-16,0-1-1 0,0 0 1 0,0-3 0 15,0 2 1-15,0-1-1 0,0 0 0 16,0-1 1-16,1-1-1 0,1 0 0 16,-1 0 0-16,2-2 1 0,1 1 1 0,2 0 3 15,0 1 1-15,5 0 1 0,2 1 1 16,3 0 0-16,3 3 0 0,3-5-1 15,0 1-1-15,3 1-2 0,1-1 0 16,0 1-2-16,1-1-1 0,-1-1 0 0,0-4 1 16,1 1 1-16,0-3 2 0,-2-2 1 15,2-2 1-15,-1-3 2 0,-1 0-1 16,0-2-2-16,-1-3-1 0,-2-3-2 15,-1 2 0-15,-2-3-3 0,-4 1 0 0,0 4 1 16,-3-3 0-16,-1 4 1 0,-3 2 1 16,-1-2 0-16,-1 5-2 0,-5-1 0 0,3-1 0 15,-4 4 0-15,0-1-2 0,0 1 1 16,-4 0-4-16,3-1 4 0,-2 0 0 15,0 1 0-15,-2 0 0 0,0-4 1 16,0 4 5-16,-1 0-3 0,0-1-2 0,-1-1 0 16,1 0-3-16,0 1 1 0,-2-1-1 15,1 2 2-15,-2-2 0 0,1 0 1 16,0 1 4-16,0-1-4 0,0 1 1 15,-1 0 0-15,1-1-2 0,-2 0 2 0,3 2-2 16,-1 0 0-16,0-1 1 0,1 3 0 16,0-1 0-16,0 1-1 0,-1 2 0 0,2-1 0 15,-3 2-1-15,1 1 1 0,-3-1 3 16,0 2-1-16,-2 2 0 0,2-1 4 15,-3 1 0-15,1 2-1 0,-1-1 1 16,-1 5-2-16,1-2-2 0,3 1-2 16,2 2 0-16,-1 2 0 0,1 2 0 0,-1 1 1 15,2 0 1-15,0 4 1 0,1-4-1 16,-1 2 0-16,1-2 0 0,1 2-2 15,0-1 0-15,1-1 0 0,0-2 2 0,2 2 0 16,-2 0-2-16,2 2-1 0,0-1 1 16,1 3 0-16,1 1-2 0,-1 0 1 0,2 2 2 15,2 2 1-15,-1 0-1 0,3 1-1 16,-1 0 0-16,1 0 0 0,0-1-1 15,0 0-1-15,3-2 1 0,-3-2 0 16,3-1 1-16,1 0 1 0,0-4-2 0,-1 2 2 16,3-3 2-16,-1 1 1 0,2-1-1 15,1-1 1-15,0 0 0 0,-1 0 0 16,3 1 0-16,1-2-1 0,1 0 1 15,-1 1-2-15,1-1-2 0,0-1 3 0,1-1 1 16,-1 0 0-16,0-2-2 0,-2-2 1 16,0 0 4-16,-1-2-1 0,1-3 2 15,-3-1 1-15,2-2 3 0,-2-5-1 16,2-2-3-16,-1-1 0 0,3-4-1 0,-3-1 1 15,1-2-3-15,-2 3 1 0,-2-3-1 0,1 3-1 16,-2-3-1-16,-2 3-2 0,-1 0 0 16,-2 0 0-16,0-1 0 0,-3 2 3 15,-3 0 0-15,0 2 1 0,-2-2 1 16,-1 3 0-16,-4-1-2 0,-1 3-1 0,0-3 3 15,0 4-2-15,-5 1 1 0,0-2-1 16,1 3-1-16,-3 1 1 0,1 2-3 16,-2 0 0-16,0 3 1 0,0 0 0 0,0 3 3 15,-2 1-1-15,1 0-1 0,1 6 0 16,-3-2 0-16,0 6-3 0,3 2 0 15,-2-1-2-15,1 4 0 0,2 4 0 16,1 2 2-16,3 4 4 0,3 1-1 16,1 3 4-16,2 3 2 0,3-2 3 0,2 7-1 15,3-3 0-15,0 2 1 0,5 0-3 16,1-1 2-16,4 0-3 0,3-2 0 0,1 0-1 15,3 0 0-15,2-5 2 0,3-1 1 16,3-5-1-16,2-1 2 0,2-5 3 16,1-2 3-16,3-8-2 0,0-2 5 0,2-5 3 15,3-6 2-15,0-6-3 0,1-2-1 16,2-6 4-16,-3-2-8 0,-1-3-5 15,-6 1-4-15,1-3-3 0,-7-1-3 16,-1-2-6-16,-5-1 5 0,-5 0-1 0,-3 2 3 16,-6 1 1-16,-3 0-1 0,-6 1 0 15,-4 1 0-15,-3 3 1 0,-3 1 1 16,-3 1 0-16,-4 4 1 0,-1-2-1 0,-2 6-1 15,2-2-3-15,-1 5 1 0,-1 0-1 16,0 3 1-16,2 0 1 0,0 4 0 16,1 4 0-16,1 0 0 0,-1 3 1 15,1 3-2-15,-2 6 0 0,1 3 0 0,-1 2 1 16,0 6 2-16,1 3 6 0,1 4 6 15,2 4 11-15,1 4 10 0,1 2 7 16,2 1 5-16,3 1 2 0,1-1 0 0,4-3-5 16,3-5-5-16,3-1-3 0,3-2-3 15,3-5-6-15,5-3-2 0,2-3 0 16,3-2-2-16,3-4 3 0,3-4-1 0,0-1 3 15,5-9 1-15,3-1-5 0,2-5 0 16,1-6-5-16,2-3-3 0,-1-3-5 16,0-3-7-16,-3-4-1 0,-2 0-7 0,-6-1-6 15,-5-3-10-15,-6-4-13 0,-4 1-1 16,-6-1-5-16,-7-3-2 0,-4 0 3 15,-6-1 7-15,-5 1 10 0,-2 4 4 0,-5-1 3 16,-2 4 5-16,-1 1 3 0,-1 7 5 16,-1 3 7-16,-1-1 6 0,1 8 2 15,1 2 5-15,-1 5 0 0,4 1-2 16,2 1-5-16,1 5-4 0,1 2 0 0,2 6-6 15,0 3-2-15,3 4-8 0,2 6 5 16,-1 5-1-16,4 2 1 0,3 5 3 0,-2 1 4 16,4 3 13-16,1 1-1 0,0-2 8 15,3 0 13-15,2 0 14 0,2-5 12 16,4-3 7-16,0-2 4 0,3-4-2 15,4-2-6-15,2-3-10 0,6-4-9 0,2-5-6 16,4-2-2-16,1-7-2 0,4-3-4 16,-1-5-4-16,4-8-6 0,-1-3-6 15,1-5-5-15,-3-5-5 0,-4-1-5 16,-3-7-5-16,-5-2-4 0,-4-7-8 0,-7-3-9 15,-6-4-7-15,-6 0-6 0,-4-2 2 16,-2 3 0-16,-6 2 6 0,1 5 10 16,-3 4 8-16,1 6 6 0,0 4 6 0,0 4 4 15,1 4 2-15,1 6 3 0,3 1-1 16,-1 6 0-16,1 3-5 0,0 4-2 15,-2 3-1-15,0 4-4 0,2 4-1 0,-3 2 0 16,1 4 0-16,0 6 2 0,0 0 0 16,1 7 6-16,0 2 6 0,1 4 2 15,0 2 7-15,3 0 11 0,1 0 15 16,1 0 12-16,4-1 12 0,-1 0 8 0,3-2 3 15,-1-1-6-15,4-2-14 0,0-1-14 16,0-7-13-16,4-2-7 0,2-3-11 16,0-3-8-16,5-4 0 0,2-2-2 0,3-4-2 15,4-2-4-15,2-5 4 0,4-4 1 16,2-4-2-16,2-5 0 0,2-4 0 15,-1-2-3-15,-1-3-1 0,-3-3-1 0,-1 0-4 16,-6-3-6-16,-6-2-5 0,-3-2-5 16,-6-5-5-16,-8 0-7 0,-6-1-1 15,-6-1-1-15,-5-1 2 0,-2 3 3 16,-5 4 7-16,-3 4 6 0,-2 4 6 0,1 5 5 15,-3 5 3-15,3 2 3 0,-1 5 0 16,2 3 0-16,0 4 0 0,3 1 0 0,0 6-2 16,4 3-1-16,0 3 1 0,3 5 0 15,1 1 1-15,3 6-1 0,2 2 1 16,3 6 0-16,0 4 0 0,3 3 3 15,3 2 1-15,2 1 5 0,3 1 2 0,3 0 0 16,4 4 1-16,0-3 1 0,4-3 0 16,2-2-5-16,3-1 0 0,1-5-1 0,2 0-1 15,3-6-1-15,2-4 0 16,1-2 4-16,4-4 0 0,1-3 5 0,1-7 4 15,3-3-2-15,2-7-2 0,4-5-2 16,2-5-2-16,4-6-2 0,3-4-4 0,0-6 0 16,2-2 0-16,1-3-2 0,-3-3 2 15,-3-1-2-15,-1-2-4 0,-5 1-9 16,-5-2-12-16,-7-4-21 0,-7 2-23 0,-9-2-14 15,-7 0-5-15,-7-1 4 0,-4 4 13 16,-6 4 17-16,-4 5 23 0,-5 5 15 0,-3 5 8 16,-1 7 2-16,-2 3 2 0,0 6 3 15,1 5 1-15,-1 2 0 0,1 4 0 16,3 5 4-16,1 1 0 0,3 2-2 15,1 4-1-15,4 1 1 0,0 4 0 0,3 3 2 16,1 4 2-16,4 3 4 0,1 1 2 16,4 4 1-16,2-4 6 0,1 5 3 15,4-2 2-15,4 1 2 0,2-4 0 16,4-3 1-16,1-1 0 0,6-7 2 0,2-3 0 15,3-4 2-15,7-8 2 0,3-6-2 16,5-5-3-16,4-7-7 0,2-8-6 0,2-4-6 16,1-6-4-16,1-5-4 0,4-6-1 15,-1-8-3-15,-3-3 1 0,-4-4-2 16,-4-1 0-16,-9 0 0 0,-8 2-3 15,-7 4 3-15,-7 2-2 0,-4 8 2 0,-9 2 1 16,-4 5 2-16,-5 8 1 0,-3 2-1 16,-5 7 2-16,-3 3-3 0,-1 4 0 15,-4 7 0-15,-1 2 0 0,0 2 0 16,-1 4-2-16,1 4 1 0,1 1-2 0,2 5 2 15,2 2 1-15,1 3 0 0,1 5 2 16,2 0 2-16,5 5 4 0,2 1 3 0,4 3 5 16,5 0 4-16,3 0 1 0,5 0 2 15,6-4 4-15,4 1 2 0,2-6 1 16,4-3-1-16,5-4 2 0,2-5 0 15,6-7-5-15,2-6-3 0,5-5-4 0,1-7-3 16,-1-7-3-16,-2-6-6 0,0-6-1 16,-8-5-6-16,-4-5-7 0,-8-5-12 15,-6-4-8-15,-9-3-9 0,-7-1-8 0,-10-1-4 16,-4 1 4-16,-3 3 7 0,-6 2 8 15,-2 8 10-15,0 9 7 0,-2 3 7 0,0 9 3 16,2 4 1-16,-4 7 0 0,2 8 0 16,-1 5 1-16,1 5 0 0,2 6-1 15,1 4 2-15,4 4 3 0,2 4 4 16,6 3 6-16,1 5 6 0,6 5 7 0,3 3 6 15,5 5 4-15,7 3-1 0,2-1-2 16,6 1-6-16,2-3-2 0,7-2-6 16,2-4-3-16,6-5 1 0,4-5 0 0,4-7 6 15,3-4 0-15,3-7-2 0,3-8-2 16,3-7-2-16,0-7-5 0,2-11-3 15,-3-4-4-15,0-9-1 0,-7-6-1 0,-4-3-4 16,-8-4-1-16,-9-4-6 0,-7-2-6 16,-8-3-5-16,-7 0-5 0,-8 0 1 15,-5 4 0-15,-5 4 4 0,-5 4 6 16,-2 7 6-16,-4 7 3 0,-2 5 1 0,0 8 4 15,-1 5 1-15,1 8 0 0,0 4-1 16,2 5 2-16,-1 7 1 0,3 3-1 16,1 5 2-16,1 6 5 0,5 4 4 15,4 4 4-15,2 3 0 0,7 5 2 0,3-1 0 16,5 2-1-16,4 2-4 0,7-1-2 15,3-2 0-15,3-3-2 0,3-3-1 0,4-6-3 16,2-5 0-16,4-4-2 0,3-6 0 16,2-6 1-16,1-5 1 0,-2-7 0 0,-1-5 1 15,-1-8-1-15,-6-4-1 16,-6-9-2-16,-2-7-6 0,-9-7-7 0,-8-9-9 15,-6-2-7-15,-6-3-4 0,-7-4-4 0,-3 4 2 16,-3 0 4-16,-3 7 9 0,0 7 5 16,2 7 6-16,-1 8 2 0,2 6 2 15,-2 8 2-15,3 10-2 0,-3 7 0 16,0 12 4-16,1 6 4 0,1 8 3 0,3 8 3 15,3 0 4-15,1 8 2 0,6 0 0 16,1 3-2-16,5-1-1 0,1 0 0 16,4-2-1-16,3-2-1 0,3-2-1 0,2-3-1 15,4-1-2-15,2-4 0 0,3-3-3 16,2-2-1-16,3-6 0 0,1-2 0 15,2-7 0-15,0-2 2 0,2-7 3 16,-1-5-2-16,1-7 1 0,0-6-5 0,-4-6 1 16,-1-7 1-16,-5-6-4 0,-4-8-6 15,-7-8-6-15,-5-6-1 16,-6-4-5-16,-3 0-5 0,-7-3-2 0,-2 4 5 0,-3 3 5 15,-2 5 5-15,-2 5 4 0,-3-2 2 16,0 7 2-16,-2 4 0 0,-1 2 0 16,1 2 1-16,-1 4-1 0,1 1 0 0,-1 3 0 15,1 2 0-15,2 3 0 0,-2 1 0 16,4 2 2-16,-1-1-3 0,2 2 1 15,2 2-1-15,3-2 2 0,-1 4-1 16,3-1-2-16,1 0 4 0,1 1 1 0,2 1-2 16,0 0 0-16,4 0 0 0,-3 1 0 15,1 0-1-15,1 2 0 0,1 0-2 16,-1-1 0-16,0 1 1 0,-1-1 1 0,-1 2 2 15,1-4-1-15,-2 2 1 0,-3-2 0 16,0 0-1-16,-3-2 3 0,1 0-4 16,-1 1 0-16,-2-3 1 0,0 3-1 0,-1 0 0 15,-2-1-6-15,-2 2 3 0,-1-1 0 16,2-1 1-16,-2 2-1 0,1-1 1 15,2 1 3-15,0 0-1 0,0 1 1 0,2 1 0 16,1-1 0-16,0 1 0 0,2 2-1 16,1-2 1-16,1 2-1 0,-1-1-1 15,2 0 0-15,-2 4 0 0,2-2 0 16,-1 1-1-16,-3 1-1 0,3 1 2 15,-2-1 1-15,-2 2-1 0,-2 3 0 0,-1-1 0 16,-1 3 1-16,-2 0 0 0,-2 1-2 0,0 1 0 16,-1-1 0-16,-2 2 2 0,0-1 1 15,2-1-1-15,0 1 2 0,1-2 0 16,2-2-1-16,0 3 0 0,0-2-1 15,0 1-1-15,1-2 1 0,0 3-1 0,1-3 0 16,1 4-1-16,0-2 1 0,2 1 0 16,1 0 0-16,0 3-4 0,3 1 1 15,1 4 1-15,2 1 0 0,2 3 0 0,2 3 2 16,3 3 3-16,1 1 0 0,4 2-3 15,1 2-1-15,3 2 1 0,4 0 4 16,1 0-3-16,3-3-1 0,0 2 1 0,2-6-1 16,3 0 0-16,3-1-2 0,3-2 2 15,4-4 1-15,3-5 2 0,2-2 3 16,7-10-1-16,2-4-2 0,3-6-2 15,4-7 0-15,3-3 0 0,0-4 0 0,1-4 1 16,0-4-1-16,-4-5 2 0,-1-2-2 16,-4-5 0-16,-4-3 2 0,-8 0-1 0,-6-2 1 15,-8-1-1-15,-10 0-3 0,-9 0-1 16,-8 1-4-16,-7 2-1 0,-11 3 0 15,-2 3 2-15,-7 5 1 0,-3 5 1 0,-3 7 0 16,-2 4 3-16,-1 3 1 16,-3 7-3-16,-2 3 0 0,-2 5 2 0,-1 5-1 0,3 2 1 15,3 4-2-15,3 3 2 0,4 2 1 16,1 5-2-16,3 5-1 0,4 5-1 15,2 5 1-15,4 7 1 0,4 6 4 16,7 5 3-16,5 6 1 0,7 4 1 0,5 10-1 16,7 0-1-16,4 0-2 0,5-1-2 15,6-8 3-15,4-7 1 0,5-10 2 16,6-7 1-16,4-10-1 0,5-8 3 0,3-11-4 15,2-12-2-15,0-8-1 0,-2-9-2 16,-3-9-1-16,-3-8-2 0,-7-7-2 16,-6-4-3-16,-4-8-6 0,-7-3-1 0,-5-3 0 15,-6 0 2-15,-4 2 2 0,-2 1 3 16,-5 6 6-16,-4 5 1 0,-2 4 1 15,-2 7 0-15,-1 5-1 0,-1 7 0 0,-2 5 1 16,-3 4 1-16,-2 5-2 0,-4 2-1 16,-1 5 1-16,-3 1-1 0,0 4 1 15,-2 2-1-15,2 3 1 0,-1 0-1 16,4 1 1-16,2 2 0 0,2-3-2 0,6 2-1 15,0-4 1-15,5-1 0 0,0 0-2 16,4-2 1-16,0 0 1 0,1 0 0 16,1-1-1-16,1-1 2 0,1-1 1 0,1-1 2 15,1 0-1-15,2-1 2 0,1-2 1 16,0-1 1-16,4-4-1 0,1 0 0 15,0 0-3-15,0-6 1 0,-1 2-2 16,-1-4-3-16,-1-2-3 0,-2-1-2 0,-1 2 0 16,-3-1-3-16,-2 2 0 0,-2 2 1 15,-3 2 1-15,-1 2-4 0,-2 1 0 16,-1 1 3-16,-4 2 2 0,-1 1 2 0,-2 2 1 15,0 0 5-15,2 2 0 0,-3-2 0 16,-1 1 1-16,1 0-1 0,-2-1 0 16,0-1 1-16,-2-1 0 0,1-1 1 0,-4 1 0 15,2-4-2-15,-3 3 0 0,1-3 0 16,-1 2-1-16,1 0-1 0,-1 2-1 15,1 0 2-15,0 2-2 0,2 2 0 16,0 1 2-16,1 1-1 0,1 1-1 0,-1 0 1 16,2 2 2-16,0-1-1 0,2 5-1 15,-2-4 1-15,2 2 0 0,-2-1-1 16,1-2 2-16,1 2 2 0,1 1 0 0,0-2-1 15,2-1 1-15,1-2 0 0,1 1 2 16,-1-1-3-16,1-1 1 0,0-1 1 16,1-1-1-16,-1 1-1 0,-1-2-1 0,0 0-1 15,-1 2 2-15,2-4-1 0,-3 3-1 16,3-2 1-16,-2 3 0 0,1-1 1 15,2-2-1-15,0 3-1 0,0-1 1 0,1 2 0 16,4-4 1-16,0 3 0 16,1-1 3-16,0 1 2 0,4-2-1 0,-1 2 1 15,0 1-1-15,2-4 1 0,0 4-4 16,2-2-1-16,0 1 1 0,1-3-2 0,5 2-1 15,1-3-2-15,5 0 3 0,5-2-1 16,3-2 0-16,4 0 2 0,4-2 3 0,3-2-2 16,5-3-2-16,1-1 1 0,7-3 0 15,2-3-2-15,2 0-3 0,2-1 6 16,-1 0 1-16,1-2-1 0,-1 1 0 15,-1 1 1-15,1 1-2 0,-4 3-2 0,-1 2 0 16,-3 2-1-16,-4 2 1 0,1 6 0 16,-4-2-1-16,-3 4 1 0,2 2-2 15,-3 3 1-15,-1-1 1 0,1 2 0 0,-4 0 0 16,2 2 0-16,-3-2 1 0,0 1 0 15,-2-1 0-15,-1 2-1 0,-2-2-1 16,-4 0 2-16,-1 2-1 0,0 0 0 0,-2-1 1 16,0 1-1-16,0-1 1 0,-4 2 0 15,0-3 1-15,0 1 0 0,-2 3 1 16,1-4 0-16,-1 2 0 0,1-1-2 15,-1-1 1-15,2 2 0 0,-1-2 0 0,-1 0 0 16,4 0-1-16,-2-2 0 0,0 2-1 16,0-1 0-16,0 1 1 0,0 0 0 0,-1 0 1 15,-1 0 0-15,1 1 0 0,-3 3-2 16,1-3-2-16,-1 3 3 0,1 0-2 15,-2 1 1-15,2 2 0 0,-2-3 1 16,0 0-1-16,-1 0 0 0,2 3 1 0,-1-3 1 16,2-1-1-16,0 1 0 0,1-1 3 15,-1 0-1-15,3-2-2 0,-1 0 2 16,1 1 1-16,-2 0-1 0,1-2-1 15,-1 0 0-15,-1 0 1 0,0 1-2 0,-3 0 0 16,1 0-1-16,0 3-1 0,1-1 1 16,1 2-1-16,-2 1 0 0,2-1 1 0,0 4 0 15,1 0 1-15,-1-1 0 0,0 3 1 16,0-1-1-16,0-3 0 0,0 2 0 15,1-1 1-15,-1 2 1 0,2 0-1 16,-1-2-1-16,0 4 1 0,1 1-1 0,1 3 0 16,-2 1-2-16,3 4 1 0,-1 4 1 15,0 1 0-15,-2 0 0 0,-1 5 1 16,0-1-1-16,-2 0-1 0,2-1-1 0,-1-2 0 15,0-1-1-15,1-2 0 0,0-1 2 16,2-2 0-16,-1 1 2 0,1-2-1 16,1 0 2-16,0 0 0 0,0 0-2 0,0 0 1 15,0-1-2-15,0 1-2 0,-3 1 2 16,1 3 1-16,1-1 2 0,-2 2-1 15,0 2 1-15,-2-1 0 0,2 1 1 0,-2 1-2 16,2 0-1-16,0-2-1 0,0-2-1 16,0 1 1-16,-2-4 0 0,2-2 0 15,-3 0 1-15,1-5 1 0,-1 0 0 16,-2-2-1-16,0-1 1 0,0-1 0 0,1-1 0 15,-3 1 1-15,1 1-2 0,-1 1 1 16,-1 4-1-16,0-1 0 0,-1 3 0 16,1 4 1-16,-3 0 0 0,3-1 0 0,-2 2 0 15,2-3 1-15,0 0-1 0,2 0-1 16,-2-2 1-16,1-4-1 0,1-2 0 15,-2 0-4-15,3-1 0 0,-2-3 0 16,1-1 2-16,0-1 0 0,1-1 1 0,0 1 3 16,0 0-1-16,0 0-1 0,0 1 2 15,1 0 0-15,-1 0-1 0,0 0-1 16,-2 1 1-16,1 0 0 0,-2 0-1 0,0-1 0 15,0-4 0-15,0 2 1 0,0 1 1 16,0-2-2-16,0-3 1 0,-2 2-1 16,1-3 0-16,-1 2 0 0,1-1-1 0,-1-1 1 15,-1 0-2-15,0 0 0 0,-2 0-1 16,2 0 0-16,-2 0-1 0,0 0-1 15,-1 0-1-15,-2 1 1 0,0 1-2 0,-3 1-1 16,-1-1-4-16,-4 5 1 0,0-2-2 16,-3 1-7-16,0 1 0 0,-3 0-1 15,0 1 1-15,-3 1-1 0,-2 0 1 16,-2 1 3-16,1 0 4 0,-4 0 1 15,2 0 2-15,-1 0 3 0,-3 1 0 0,1-1 0 16,-2 2 0-16,1 1 3 0,0 0 1 16,1-2 2-16,2 3 0 0,1-2 1 0,-2 2 1 15,0 1 0-15,1 0-1 0,-1 0 0 16,1 0 1-16,-1-3 0 0,0 2 0 15,1 0-2-15,-2-2-1 0,1 1 0 0,-1 0-2 16,0-2 0-16,1-1 0 0,0 1 0 16,2-1 1-16,0-2 0 0,0 2-1 15,2-1 2-15,1-2 1 0,0 1 0 16,3-2 0-16,1 0 1 0,1 0 1 0,3-2-1 15,0 0 0-15,3 0 1 0,0-1-4 16,2 2 2-16,-2-2-1 0,0 1 1 0,2 0-1 16,-3 1 1-16,-1 1 4 0,-1-3-1 15,-1 4-1-15,-2 0-1 0,-2 2 3 16,-1-2-3-16,-1 0 1 0,-1 1-1 15,1 1 0-15,-1 0-1 0,0-2 0 0,1 1 0 16,1 1-1-16,2-2 1 0,2 0 2 16,0 0-1-16,4-1-1 0,1-1 1 15,0 0-1-15,2 0 1 0,0 1-1 16,0 0 1-16,1-2 0 0,0 1-1 0,2-1 1 15,0 1-1-15,2-3 1 0,-1 3-1 16,2-4 1-16,1 2 0 0,0-3 2 0,3 1 0 16,-1-1-1-16,3 0 1 0,-1 0 1 15,1 0 0-15,1 0-2 0,-1 0-1 16,1 0 1-16,1-1-1 0,-3 1-1 15,1-2 1-15,0 1 0 0,-1 1 1 0,0-1-1 16,0 1 2-16,1-3 0 0,-1-1-3 16,2 4 1-16,-1-2-1 0,-1 1 0 15,0-1 0-15,1 0 2 0,-1 0 3 16,1-1-2-16,1 0 3 0,-1 0-2 0,-1-1 1 15,1 0-3-15,-1-2 1 0,0 0 0 16,0-1-2-16,0 1 1 0,-2-1 0 16,0 0 0-16,1 0-1 0,-3-1 0 0,1 0 0 15,1 0-1-15,-1 0 0 0,0-2 1 16,-1 2-1-16,-1-4 2 0,2-1 0 15,-2 1 0-15,0-3-1 0,-1 0 0 0,1-3 3 16,-2 0-3-16,1-1 1 0,-1-1-1 16,1-1 2-16,-2 2-2 0,0-2 1 15,0 2-1-15,-2 0 2 0,0 0 1 0,1-1-1 16,-2 1 0-16,1 1-1 0,0-1 2 15,-1 0-2-15,1 0-1 0,-1-3-1 16,3-1-1-16,0 2 1 0,2-4-2 16,2 1 2-16,1-1 1 0,1-1 0 0,2 2 1 15,1 1-1-15,2 0 3 0,-1 4-1 16,-1-2-1-16,2 3 0 0,-1 1 1 15,-1 2 0-15,-1-1 1 0,1 3 0 0,-1 1 1 16,0 0 0-16,0 0-1 0,-3 0-1 16,1 1-2-16,-1-3-2 0,-1 2 1 0,2-2-2 15,-1 0 1-15,0 0 1 16,-1 0 0-16,1-2 1 0,0 0-1 0,0-1 1 15,-1 0 1-15,2 1 0 0,1-1 2 16,-1 2-2-16,0 0 0 0,-1-1 0 0,0 0-1 16,-1 1-1-16,1-1 0 0,0 2 1 15,-1 0 0-15,-1-2 1 0,2 1-1 16,-2 1 1-16,0-2 0 0,0-2 1 15,0 3 0-15,2-3-2 0,0 3 0 0,1-2 0 16,0 1-2-16,2-1 0 0,2-2 0 16,-1 3 0-16,2-2 1 0,2 2 1 0,-1 0 0 15,-1 0 2-15,2 4-1 0,-2-2 1 16,1 2 2-16,-1-1-1 0,0 1-1 15,-1 1 0-15,1 0 0 0,-2-1-1 16,1 1-2-16,-1-1 2 0,-1-1-1 0,0 1 0 16,0-2 0-16,1 2 0 0,2-2 0 15,-2 2-1-15,1-1 1 0,1 1-2 16,-2 1 2-16,2 0-1 0,0-1 0 0,2 1 0 15,-2 0 0-15,1 3 0 0,1-1 0 16,-2 0 0-16,2 2 1 0,-2 0-3 16,1 0 2-16,1 3 1 0,-2-2-1 15,1 1 1-15,1 1 0 0,-2-1 1 0,1 2-1 16,-1-1 0-16,2 1 0 0,-2-1 2 15,2 0 0-15,-1 2-1 0,-1-1-1 16,2 0 0-16,-2 1 0 0,1-2-2 0,1 3-1 16,-2-1 0-16,0 2 2 0,1 0 1 15,1-2-3-15,-2 0 1 0,2 2 0 16,-1 0 0-16,2 0 1 0,-1 0-1 0,0 0 1 15,-1 0 1-15,2 0-1 0,0 0 1 16,1-1 1-16,0 1-1 0,3-3 6 16,-1 0-4-16,2 2 0 0,3-3-1 0,2-1-1 15,1-1 0-15,2 1-4 0,3-4 2 16,0 2 1-16,3-1 0 0,0 0 1 15,2-2 0-15,1 2 0 0,3-3 0 16,1 0 0-16,-1 3 0 0,4-3 0 0,-1 3 0 16,1-3 0-16,0 3-1 0,-1-2-1 15,4-3 1-15,0-1 1 0,0 1 1 16,1-2-1-16,-1 1 0 0,1-2 0 0,0 2 0 15,1 0 1-15,-1 0 0 0,0-1 0 16,-2 2 1-16,-3 1 0 0,-2 3 1 0,-3 1-2 16,0 0 0-16,-4 2-1 0,2 2 0 15,-4-1 0-15,2 5-2 0,-1-4 1 16,-1 1-2-16,-1 2 2 0,2 0 0 15,-1-2 0-15,1 0-1 0,0-1 1 0,-3-1 0 16,1-1 1-16,0 3-1 0,-1-4 0 16,-2-1 1-16,1 2 0 0,0-1 0 15,1 0 0-15,-1-2 0 0,1 2 0 16,-1 0-1-16,0 2 1 0,1-2 0 0,-1 0-2 16,-1 3 2-16,0-1-1 0,-1 3 0 15,0 1 0-15,-3-3 0 0,1 4 1 0,-4-1-1 16,1 1 0-16,-2 0 1 0,-2 0-1 15,0 0 1-15,-1 0 0 0,-2 0 1 16,2 0 0-16,-2 0-1 0,4 0 1 16,-3-2 0-16,3 2-1 0,-1-4 1 0,0 3-2 15,1 0 1-15,-1 0 0 0,-1-3-1 16,-1 4-7-16,0-1-21 0,-4 1-45 15,0 1-110-15,-4 3-141 0,0-1-99 16,-3 3-124-16,-4 2-180 0,-1 0-110 0,-6 0 25 16,2-1 98-16,1-6 74 0,0 0 122 15</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6:59:28.45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671 209 101 0,'3'-7'311'0,"-2"-1"39"0,1 2 31 15,-4-1-54-15,1 2-65 0,-2-1-45 16,1 0-26-16,0-1-21 0,1 3-16 0,-2-3-26 16,1 2-29-16,0-1-26 0,2-2-20 15,0 1-12-15,0 0-8 0,0 0 0 16,0-2 0-16,-3 0 6 0,2 2 12 15,-2 0 6-15,-1-2 10 0,-2 2 16 16,1-1 11-16,-3 3 9 0,1-2 2 0,-3 1 1 16,1 2-7-16,-4-2-12 0,2 2-7 15,-3-2-4-15,-2 4-6 0,0-2-5 0,2 1 2 16,-2 2-6-16,0-2-2 15,-1 3-12-15,1 0-7 0,0 0-7 0,-1 3-6 16,1 0 0-16,0 2-6 0,2-2 2 16,0 3 4-16,-2 0 1 0,0 0 1 0,0 1 2 15,1 1 0-15,-3 0 1 0,1 0-1 16,1 4-5-16,0-3-3 0,0 3-1 15,1 2-2-15,0 1-7 0,4 0-3 0,0 1-3 16,0 3-3-16,3 1-3 0,0 2-1 16,4 1 5-16,-3 3-1 0,4-1 4 15,2 2 6-15,-1 1 6 0,4 2 10 0,1-2 7 16,1 0 12-16,3-2 6 0,1 4 3 15,1-4 2-15,4-1-5 0,-1-1-5 16,4-1-8-16,2-3-6 0,-1-1-6 0,5-2-4 16,3-2-3-16,1-3-2 0,2 0 1 15,4-5 5-15,-1-1 2 0,4-5 1 0,2-1 2 16,0-4-1-16,1-4-4 15,2-2-7-15,1-6-4 0,-2 1-5 0,-1-3-2 16,-1-3-3-16,-4 0 0 0,-3 0-1 16,-2-1-2-16,-4 0 2 0,-2 3-4 0,-4 1 5 15,-4 1-2-15,-1 3 3 0,-6-1 4 16,1 4 6-16,-3-1 3 0,0 3 2 15,-4-3 0-15,1 0-2 0,-2 3-2 16,0-5-5-16,-3 3-5 0,0-2-3 0,-2-1-1 16,-1 0 0-16,-2-2-3 0,-3 0 0 15,-2 0 1-15,-1 1 1 0,-2 0-2 16,-3 0 2-16,-2 0 3 0,-1 0 1 15,-1 5 3-15,-3-2 1 0,1 1 2 0,-2 3 1 16,0-2 3-16,0 3-2 0,2 1 0 16,1 0-1-16,1 3 0 0,1 1-1 0,-1 0-4 15,3 4 0-15,1 0-2 0,0 1-2 16,-2 3-1-16,1 3-1 0,-2 2-2 15,1 4-1-15,-1 0 0 0,0 4-1 16,0 4 1-16,3 3-1 0,-2 2 2 0,4 2-1 16,3 5 0-16,0 0 0 0,4 3 0 15,2-1 0-15,5-1-3 0,1 1 1 16,6-1 2-16,3-3 1 0,3-2 2 15,6 0-1-15,1-4 1 0,5-4 0 0,4-1 3 16,4-6-3-16,3 0 2 0,3-6-1 16,4-3 2-16,2-4-1 0,1-4 1 0,-2-5 0 15,-1-1 0-15,-3-5-1 0,-2-2 0 16,-3-2 1-16,-7-5 1 0,-3-2-2 15,-4-4-1-15,-6-1 1 0,-5-5-4 16,-7-5-1-16,-8-3-1 0,-7-1 1 0,-7-3 0 16,-3 3-3-16,-3 0 3 0,-6 3 3 15,0 5 4-15,-3 4 4 0,-2 4 3 16,-1 3 5-16,1 6 1 0,-1 4 0 0,1 6-5 15,1 4-2-15,0 4-6 0,0 7-3 16,0 4-1-16,2 9 0 0,-1 1 0 16,4 8-2-16,2 3-2 0,1 6-12 0,4 4-36 15,3 3-139-15,5-1-177 0,6 2-142 16,4-3-242-16,4-2-169 0,6-5-62 15,3-3 88-15,4-5 148 0,2-5 129 0</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1:42.72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25FF112-F539-4201-A4C9-C8E7924EBF67}" emma:medium="tactile" emma:mode="ink">
          <msink:context xmlns:msink="http://schemas.microsoft.com/ink/2010/main" type="writingRegion" rotatedBoundingBox="6531,4415 10053,4415 10053,6706 6531,6706"/>
        </emma:interpretation>
      </emma:emma>
    </inkml:annotationXML>
    <inkml:traceGroup>
      <inkml:annotationXML>
        <emma:emma xmlns:emma="http://www.w3.org/2003/04/emma" version="1.0">
          <emma:interpretation id="{4E6DE021-5E04-44D0-A793-F664D05B173F}" emma:medium="tactile" emma:mode="ink">
            <msink:context xmlns:msink="http://schemas.microsoft.com/ink/2010/main" type="paragraph" rotatedBoundingBox="6531,4415 10053,4415 10053,6706 6531,6706" alignmentLevel="1"/>
          </emma:interpretation>
        </emma:emma>
      </inkml:annotationXML>
      <inkml:traceGroup>
        <inkml:annotationXML>
          <emma:emma xmlns:emma="http://www.w3.org/2003/04/emma" version="1.0">
            <emma:interpretation id="{10CD2C84-E27C-4518-97BB-BDC3AAC427AE}" emma:medium="tactile" emma:mode="ink">
              <msink:context xmlns:msink="http://schemas.microsoft.com/ink/2010/main" type="line" rotatedBoundingBox="6531,4415 10053,4415 10053,6706 6531,6706"/>
            </emma:interpretation>
          </emma:emma>
        </inkml:annotationXML>
        <inkml:traceGroup>
          <inkml:annotationXML>
            <emma:emma xmlns:emma="http://www.w3.org/2003/04/emma" version="1.0">
              <emma:interpretation id="{6C8C70FB-3A1D-4A9E-BCCC-ACCBAEEC1A21}" emma:medium="tactile" emma:mode="ink">
                <msink:context xmlns:msink="http://schemas.microsoft.com/ink/2010/main" type="inkWord" rotatedBoundingBox="8347,4415 10053,4415 10053,5650 8347,5650"/>
              </emma:interpretation>
              <emma:one-of disjunction-type="recognition" id="oneOf0">
                <emma:interpretation id="interp0" emma:lang="" emma:confidence="1">
                  <emma:literal/>
                </emma:interpretation>
              </emma:one-of>
            </emma:emma>
          </inkml:annotationXML>
          <inkml:trace contextRef="#ctx0" brushRef="#br0">452 179 217 0,'4'-3'439'0,"1"-2"49"0,-2-1 33 16,0 0-50-16,1-3-137 0,-3 2-109 15,2 0-46-15,-3 0 10 0,2 0 41 16,-2 1 49-16,0 0 41 0,0 0 25 0,-2 3 3 16,2-2-33-16,-3 1-56 0,0 1-53 15,0 0-44-15,0 0-36 0,-2 0-27 0,-1 1-16 16,-2-1-10-16,0-1-5 0,-2 4 1 15,1-4 2-15,-2 1 1 0,0 2-2 16,-2 0-4-16,0-1-6 0,1 1-13 0,-2-1-13 16,-1 2-9-16,1 0-5 0,-2 2-4 15,0-1-1-15,2 2-3 0,0 0-2 16,-2 2-1-16,0 0-3 0,2 1-1 0,-2 1-1 15,1 1 1-15,0 3-2 0,1 0 0 16,0 0 0-16,1 1 0 0,2-1-1 16,2 3 0-16,-2 1 1 0,3 2 3 15,-2 2 1-15,2 0-1 0,0 0 1 0,2 3-1 16,0 1-1-16,1-2-1 0,2 4-1 15,0-1-1-15,0 1-1 0,-1-2 2 16,4 1-1-16,-1-1-2 0,1 1 1 0,0-1 1 16,0 0 0-16,1 0 1 0,1-1-2 15,0 2 2-15,1-3 0 0,0 1 0 16,2-2 1-16,-2 0 0 0,2-1-1 0,-1-1 1 15,1 1-1-15,0 0-2 0,0-4-1 16,1 3 0-16,0 0 2 0,2-3 0 16,-2 4 0-16,2-1 2 0,-1-1 1 0,1 0 0 15,-2 0 0-15,2-2-1 0,0 1 1 16,1-1-2-16,1-2 1 0,-1 1 0 15,4-1-1-15,-2-2 2 0,3 1-2 16,-1 1 2-16,1-1 0 0,2-1-2 0,0 2 1 16,1 0-1-16,2-2-1 0,-2 0 2 15,1 1-3-15,-1-1-1 0,0-1 0 0,1 1 0 16,-2-3 0-16,1 2 0 0,-1-3 2 15,1 1-1-15,-1 0-1 0,1 0 2 16,-1-1-2-16,0-2 1 0,1-1 0 16,1 1 1-16,-1-4 1 0,4 2-1 0,-2-2 3 15,3 2-2-15,0-3 0 0,2 0-1 16,-1 0-2-16,3 0 0 0,-3 0 0 15,3 2-1-15,-3-2-1 0,1 1 2 0,-2-1 2 16,0 0-1-16,0 0-1 0,-1 0 1 16,1 0 0-16,-1 0-1 0,-2-1-1 15,1-1 1-15,-3-1 1 0,1-1 1 0,-1 0-2 16,1 0 0-16,-1-2 0 0,0-2 0 15,1 3 1-15,1-2-1 0,-2-4 0 16,1 4 1-16,-1-1 0 0,2-1 0 16,0 0-1-16,1-2-1 0,1 1 1 0,-1 0 0 15,1 1 0-15,0-3 3 0,-2 0 1 16,1 1-1-16,-3-2 0 0,1 1-1 0,-1 1-1 15,-1 0-2-15,0-3 1 0,-2 0 1 16,2-2 1-16,0 2 0 0,-2-2-1 16,2 1 0-16,0-4-1 0,-2 2 0 0,2-2 0 15,-1-1 0-15,1 2 0 0,0-3 2 16,-2 0 2-16,-1-2 0 0,1 3 2 15,-3-3 3-15,0 0 4 0,-1-1 3 16,-4-1 7-16,0 1 3 0,-3-1 5 0,-3 0 2 16,0-2-1-16,-4-1 1 0,-3 2-6 15,-2-4-2-15,-4 0-5 0,-4-3-5 16,-5 0-4-16,-5-4-3 0,-3 0-1 0,-5-4 0 15,-4 0-2-15,-6 0 0 0,-5 1-1 16,-7 3-2-16,-10 5-9 0,-10 4-14 16,-8 7-24-16,-9 6-34 0,-7 4-65 0,-6 10-154 15,-4 2-196-15,-3 6-191 0,2 5-243 16,3 2-106-16,6 5-12 0,5 3 118 15,8-1 179-15,7 1 193 0</inkml:trace>
        </inkml:traceGroup>
        <inkml:traceGroup>
          <inkml:annotationXML>
            <emma:emma xmlns:emma="http://www.w3.org/2003/04/emma" version="1.0">
              <emma:interpretation id="{8706A9E8-7CE0-4792-82EE-B5946970B416}" emma:medium="tactile" emma:mode="ink">
                <msink:context xmlns:msink="http://schemas.microsoft.com/ink/2010/main" type="inkWord" rotatedBoundingBox="6531,6327 7209,6327 7209,6706 6531,6706"/>
              </emma:interpretation>
              <emma:one-of disjunction-type="recognition" id="oneOf1">
                <emma:interpretation id="interp1" emma:lang="" emma:confidence="1">
                  <emma:literal>=</emma:literal>
                </emma:interpretation>
                <emma:interpretation id="interp2" emma:lang="" emma:confidence="0">
                  <emma:literal>F</emma:literal>
                </emma:interpretation>
                <emma:interpretation id="interp3" emma:lang="" emma:confidence="0">
                  <emma:literal>E</emma:literal>
                </emma:interpretation>
                <emma:interpretation id="interp4" emma:lang="" emma:confidence="0">
                  <emma:literal>I</emma:literal>
                </emma:interpretation>
                <emma:interpretation id="interp5" emma:lang="" emma:confidence="0">
                  <emma:literal>c</emma:literal>
                </emma:interpretation>
              </emma:one-of>
            </emma:emma>
          </inkml:annotationXML>
          <inkml:trace contextRef="#ctx0" brushRef="#br0" timeOffset="6228.3563">-1559 2216 376 0,'-9'18'469'16,"1"-4"36"-16,0-4 22 0,3-1-103 15,1-1-149-15,2-4-84 0,-1 3-23 0,1-5 5 16,4 0 25-16,3-1 38 15,4-2 23-15,8-3-5 0,7-5-25 0,6-5-31 16,5 0-46-16,3-1-60 0,1-3-97 16,-1 0-110-16,0 3-95 0,-1 1-74 0,-6 3-123 15,-2 2-159-15,-6 2-90 0,-2 4 7 16,-4 2 39-16,-1 2 43 0,-3 2 107 15</inkml:trace>
          <inkml:trace contextRef="#ctx0" brushRef="#br0" timeOffset="6023.3446">-1763 2083 366 0,'-4'2'453'0,"-3"-4"40"15,1 2 31-15,1-1-117 0,-1-2-123 0,0 0-71 16,1 0-28-16,-1 1 27 0,2-1 49 16,1-1 46-16,2 4 41 0,1-3 13 15,3-2-4-15,2 2-41 0,4-1-53 0,4-3-46 16,3-1-44-16,4 0-33 0,5-1-29 15,2-2-26-15,3 1-22 0,2-2-21 16,-1 3-14-16,1-2-12 0,0 0-5 0,-2 2-7 16,-2 1-10-16,-1 2-19 0,-3-1-30 15,-4 3-65-15,-2 1-119 0,-4-1-122 16,-1 4-75-16,-4 0-37 0,-3 4-51 15,-2 0-75-15,-6 4-66 0,-3-1 24 0,-3 1 30 16,-3 2 29-16,-1 1 64 0</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48.94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07F93F9-DCA9-44EC-92F8-77AFECEA571A}" emma:medium="tactile" emma:mode="ink">
          <msink:context xmlns:msink="http://schemas.microsoft.com/ink/2010/main" type="inkDrawing" rotatedBoundingBox="22273,3940 22285,3968 22280,3971 22268,3943" semanticType="callout" shapeName="Other"/>
        </emma:interpretation>
      </emma:emma>
    </inkml:annotationXML>
    <inkml:trace contextRef="#ctx0" brushRef="#br0">15 22 122 0,'-1'0'125'0,"1"0"-8"0,0 0-12 15,0 0-13-15,0 0-16 0,0 0-16 16,0 0-17-16,0 0-13 0,0 0-9 0,-2 0-8 15,1 2 0-15,1-1 1 0,0-1 2 16,0 3 2-16,0-3 6 0,0 0 6 0,0-3 7 16,0 2 8-16,0-1 11 0,0 1 7 15,0 2 1-15,0-1-1 0,0-1-8 16,0-1-11-16,0 0-14 0,0 0-10 15,-2 1-9-15,2-1-10 0,-2 0-16 0,1 0-22 16,1 1-26-16,-2-1-33 0,1 0-35 16,1 1-41-16,0 1-50 0,-2-2-12 15,1 2 7-15,1 0 23 0</inkml:trace>
  </inkml:traceGroup>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1:45.09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F3025A11-186D-4FF4-9768-F2B33B03D43B}" emma:medium="tactile" emma:mode="ink">
          <msink:context xmlns:msink="http://schemas.microsoft.com/ink/2010/main" type="writingRegion" rotatedBoundingBox="19473,5536 20203,5536 20203,5969 19473,5969"/>
        </emma:interpretation>
      </emma:emma>
    </inkml:annotationXML>
    <inkml:traceGroup>
      <inkml:annotationXML>
        <emma:emma xmlns:emma="http://www.w3.org/2003/04/emma" version="1.0">
          <emma:interpretation id="{8CDB7714-9947-4034-B63B-C49A6F4E2592}" emma:medium="tactile" emma:mode="ink">
            <msink:context xmlns:msink="http://schemas.microsoft.com/ink/2010/main" type="paragraph" rotatedBoundingBox="19473,5536 20203,5536 20203,5969 19473,5969" alignmentLevel="1"/>
          </emma:interpretation>
        </emma:emma>
      </inkml:annotationXML>
      <inkml:traceGroup>
        <inkml:annotationXML>
          <emma:emma xmlns:emma="http://www.w3.org/2003/04/emma" version="1.0">
            <emma:interpretation id="{F781E792-BD8B-43D0-90D0-864BA2D08E60}" emma:medium="tactile" emma:mode="ink">
              <msink:context xmlns:msink="http://schemas.microsoft.com/ink/2010/main" type="line" rotatedBoundingBox="19473,5536 20203,5536 20203,5969 19473,5969"/>
            </emma:interpretation>
          </emma:emma>
        </inkml:annotationXML>
        <inkml:traceGroup>
          <inkml:annotationXML>
            <emma:emma xmlns:emma="http://www.w3.org/2003/04/emma" version="1.0">
              <emma:interpretation id="{558F47AB-B8D1-48F2-A1F4-EBCDCDE1FFFA}" emma:medium="tactile" emma:mode="ink">
                <msink:context xmlns:msink="http://schemas.microsoft.com/ink/2010/main" type="inkWord" rotatedBoundingBox="19473,5536 20203,5536 20203,5969 19473,5969"/>
              </emma:interpretation>
              <emma:one-of disjunction-type="recognition" id="oneOf0">
                <emma:interpretation id="interp0" emma:lang="" emma:confidence="1">
                  <emma:literal>=</emma:literal>
                </emma:interpretation>
                <emma:interpretation id="interp1" emma:lang="" emma:confidence="0">
                  <emma:literal>I</emma:literal>
                </emma:interpretation>
                <emma:interpretation id="interp2" emma:lang="" emma:confidence="0">
                  <emma:literal>x</emma:literal>
                </emma:interpretation>
                <emma:interpretation id="interp3" emma:lang="" emma:confidence="0">
                  <emma:literal>b</emma:literal>
                </emma:interpretation>
                <emma:interpretation id="interp4" emma:lang="" emma:confidence="0">
                  <emma:literal>l</emma:literal>
                </emma:interpretation>
              </emma:one-of>
            </emma:emma>
          </inkml:annotationXML>
          <inkml:trace contextRef="#ctx0" brushRef="#br0">21 122 253 0,'-6'4'468'0,"-1"-4"44"0,4 0 27 16,0 0-44-16,1 0-147 0,1 0-75 15,1-2-4-15,1 0 24 0,4 0 29 0,5-1 24 16,4 0 8-16,6-3-39 0,7 1-59 16,6-4-54-16,7-1-46 0,3 0-41 15,2-3-34-15,1 3-29 0,-2-1-29 0,-1 1-36 16,-5-1-60-1,-3 6-132-15,-7-1-118 0,-6 0-88 0,-4 4-130 0,-9 2-161 16,-9 2-85-16,-9 4 53 0,-7 4 76 16,-8-2 70-16,-4 7 124 0</inkml:trace>
          <inkml:trace contextRef="#ctx0" brushRef="#br0" timeOffset="163.0094">73 369 339 0,'3'17'448'0,"4"-2"41"0,2-2 30 15,5-5-91-15,7-1-147 0,1-3-88 16,8-4-43-16,5-7-30 0,6-2-28 15,3-6-32-15,5-1-37 0,2-4-54 16,1-2-155-16,-2-3-205 0,-1 2-103 0,-1 0-45 16,-2 1-10-16,-4 4 17 0,1 2 131 15</inkml:trace>
        </inkml:traceGroup>
      </inkml:traceGroup>
    </inkml:traceGroup>
  </inkml:traceGroup>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15.54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5C28666-6F8A-455C-9800-08AEFE2CE694}" emma:medium="tactile" emma:mode="ink">
          <msink:context xmlns:msink="http://schemas.microsoft.com/ink/2010/main" type="inkDrawing" rotatedBoundingBox="10684,7718 15918,7681 15933,9729 10699,9766" hotPoints="16202,8362 13395,9686 10357,9050 13164,7726" semanticType="enclosure" shapeName="Ellipse"/>
        </emma:interpretation>
      </emma:emma>
    </inkml:annotationXML>
    <inkml:trace contextRef="#ctx0" brushRef="#br0">1091 437 70 0,'-2'-4'412'15,"2"-2"52"-15,-1 1 35 0,1-2 21 16,-3 2-156-16,1-1-132 0,0 2-79 16,1-2-41-16,-2 1-25 0,1-2-13 0,1 2-7 15,-3-1 0-15,3 1 3 0,-1 2 7 16,-1-3 15-16,1 1 17 0,1 1 19 15,-2 0 19-15,0 0 18 0,-2-1 6 16,2 0-3-16,-2 2-13 0,-1-2-11 0,1 2-14 16,-1 3-12-16,-2-4-12 0,0 3-9 0,-2 1-13 15,1-2-9-15,-4 1-13 0,-1 1-15 16,-2 0-7-16,-1 0-10 0,-1 1-4 15,-2 1-5-15,1-2-7 0,-3 1 0 0,0 3-3 16,-2-2 1-16,0 3 0 0,0-3 0 16,1 4 1-16,1-2-2 0,3 0-1 15,0 1-3-15,1-1 0 0,1 1-4 16,0 0-3-16,-1 0 0 0,1 0 0 0,1 1 1 15,0 1 0-15,0 0 1 0,2 2 1 16,-3-1-1-16,1 2 1 0,-1 1-1 0,-1 0-1 16,1 1 1-16,-2-2 0 0,0 6-5 15,-3-2 2-15,-2 1 1 0,0 3 2 16,1 0-2-16,0-2 0 0,1 1 4 0,3 0-4 15,0-1-1-15,2 1-1 0,0-1 1 16,-1 1 0-16,1 1 0 0,0 0 3 16,-1 1-2-16,4-2-1 0,0 1 0 0,3 1 0 15,1 0 1-15,1 0-3 0,1 4 2 16,0-2 0-16,3-2 1 0,-1 5 0 15,3-1 1-15,-1 1-1 0,1 0 2 16,2 0-1-16,-1 1-1 0,1-2 1 0,-3 1-2 16,3 0 1-16,-2 1 0 0,-1-2 0 15,1 1 0-15,0 0 0 0,-2 2 0 16,2-1 1-16,2-1-1 0,-1 1 0 15,1-3-4-15,1 1 2 0,0 2 2 16,1-1-1-16,1 0 2 0,2-1-1 0,4 2 3 16,0 1-2-16,2 0 0 0,-1-1-1 0,4 2-1 15,-1-1 0-15,3 1 2 0,-1 1 1 16,0-2-2-16,0-1 0 0,1 1-2 15,0-3-3-15,1 1-5 0,0-1-4 16,0 1-3-16,1-5-2 0,2-1 2 0,0 0 0 16,2-3 1-16,1-1 3 0,0-2-2 15,2 0 3-15,-1-2-1 0,3-1 2 16,0-1 2-16,1 0 1 0,0 0 2 0,2 0 0 15,-1 0 1-15,1-1-1 0,-1 0 1 16,0 0 0-16,2 1 1 0,1-1-1 16,-1 0 1-16,0 1 1 0,1-1-1 0,2-1 0 15,1 0 0-15,0-2-3 16,1 2-3-16,1-3-1 0,1 0-3 0,-2-1 0 15,1-2-2-15,-1 0-2 0,1 2 0 0,0-2 0 16,1 0 0-16,-4 0-5 0,0-2 3 16,0 2 3-16,0 0-2 0,1 0-2 15,0-2-2-15,-2 0 1 0,1 2-3 16,0-1-4-16,-1 1 0 0,1 0 0 0,0 0-2 15,-1 0-2-15,0 0 1 0,-1 0-1 16,1 0-2-16,-1 0 2 0,1-2 3 16,0 1 5-16,-1-2 2 0,1 2 5 0,0-2 5 15,-2 2 3-15,1-2 1 0,-1-1 5 16,2 2-1-16,-2-1 0 0,0 0 2 15,1 1 0-15,-1-2-2 0,1 1-3 0,-3 2-3 16,2 0 0-16,0-1-2 0,0 2-2 16,2 0 2-16,-1 2-1 0,-1-1 2 15,2-1-2-15,-2 3-1 0,-2-2-3 16,1 1-2-16,-1 0 0 0,1-4 1 0,1 0 0 15,0-1 6-15,0 1 5 0,0-1 2 16,0-1 3-16,1-1 3 0,1 3 0 16,-2-3-1-16,0 2 1 0,0-3 1 0,-3 5-3 15,0-2-2-15,-2 2-2 0,0-2 0 16,-1 1 1-16,-2 1 0 0,-1 1 2 15,1-1 2-15,-1 1 1 0,2 0 1 0,-1-2-1 16,2 0-1-16,0 2 1 0,3-1 1 16,-1 0 2-16,1 0 1 0,2-3 0 15,-1 1-2-15,1-1-2 0,1 1-1 16,0-1-1-16,0 1-3 0,0 1 0 0,-2-1 2 15,1-1 1-15,-2 3 0 0,-2 0 3 16,-1 0 2-16,-2-3-3 0,0 3 1 16,0-1 1-16,-3 2 1 0,1-4-1 0,-1 4-2 15,0-1 0-15,2-2 0 0,-1 2 0 16,3-1-1-16,-1 1-5 0,0-2 3 15,2 2 3-15,-1-2 1 0,1-1-1 16,1 0 0-16,1 1 2 0,-1-1 1 16,2 0 0-16,-2 0-2 0,-1 1 0 0,-2-1 1 15,-2-1 0-15,-2 3-4 0,-1-3 0 16,-3 3 3-16,1-3 0 0,-1 2 0 0,-2-1-3 15,1 0 5-15,-2 1-3 0,0-1-2 16,0 1-1-16,2-1 3 0,0 0 2 16,1 1 1-16,2-1 3 0,-1 0-1 0,3-2 0 15,1 1-3-15,1-2 1 0,2 2-3 16,-1-2-2-16,0 0 3 0,-3 1 0 15,1 0-3-15,-1-1 3 0,-2 0 0 16,-1 0-1-16,0 1 0 0,-3 0 1 0,1-2 5 16,-2 2-5-16,2-2 2 0,-4 1 2 15,1 0-3-15,-1 0 1 0,1 0-3 16,-3 1 2-16,1 0-2 0,2-1 0 0,-2 2 0 15,0-2 0-15,1-2 3 0,-1 0-1 16,3 1-1-16,-1 1-1 0,1-4 0 16,-2 3 1-16,2-1 0 0,-1-1-1 0,1 0 5 15,0 2 2-15,-2-6 0 0,1 6 4 16,-1-3 3-16,-2 0 9 0,0 0 2 15,0 0 3-15,-1 0 0 0,0 0 2 16,2-2-5-16,0 4-7 0,0-3-5 0,2 1-2 16,-1 1-3-16,2-1-4 0,0 1-3 15,3 1 3-15,-1-2-1 0,1 1-4 16,1 1 2-16,-4-1 0 0,1 2 5 0,-1 0 0 15,0 0 1-15,-3 0 5 0,2-1 1 16,-2 2 5-16,0-3-1 0,1 1-1 16,-3 1 0-16,2-3 1 0,-1 1 1 0,1 1-2 15,-2-2 3-15,2 1 4 0,-2 1-3 16,-1-1-1-16,1-1-3 0,0 3 0 15,-1-3-2-15,0 2-4 0,0-1 3 16,-1 0 0-16,3-1-5 0,-1-3 0 0,-1 2 0 16,1-2-3-16,2 2-1 0,-2 0 1 15,1-2 2-15,1 3 0 0,-2-4 0 16,0 4 0-16,1-4 0 0,-1 4-4 15,0 0 1-15,-1-1-2 0,0-1 3 0,-4 1 2 16,2 0 5-16,1-2 8 0,-3 0 6 16,1-2 4-16,-2-1 1 0,0-1-2 0,0-2-2 15,-2 1-7-15,1-3-7 0,1 3-3 16,-2 0-3-16,0 0 1 0,-1 1-2 15,0 1 5-15,-2-1 0 0,1 1 8 16,-3 1 8-16,1 0 4 0,0 1 5 0,-4-1-3 16,1 0 1-16,-4-1-7 0,2 0-6 15,1 0-6-15,-1-2-4 0,-1 3-2 16,-1-2-2-16,2 0-3 0,-3 2 0 15,1-1 3-15,-1 1-3 0,0 0-1 0,-2 0 2 16,0 0-3-16,-1 0-2 0,-2 0-1 16,0 1-2-16,-3-1 1 0,0 1 1 0,-1 1 4 15,1-1 1-15,-1 2-2 0,-1 0 3 16,0 0-2-16,-1 0 1 0,1 3-5 15,-1-2 0-15,1 2 1 0,-1 1 0 16,1 0 0-16,2 0 0 0,-2 2 0 0,2 0 2 16,-3 0-1-16,0 1 1 0,-2-1-1 15,0 1-1-15,-1 1 0 0,-4 2-1 16,0-3-1-16,1 0 2 0,-4 2 0 0,-1-1 1 15,-1 1-1-15,1 0 0 0,0-1-2 16,-2 2 2-16,1-1-1 0,-1 1-2 16,0 1 2-16,2-1 0 0,-2 0 0 0,3 2 0 15,1-1 0-15,0-1-1 0,1 1 1 16,2-1 1-16,1-1-1 0,-2 2 0 15,0-1 1-15,2 0 0 0,2 0 0 0,1 2 1 16,0-2 1-16,-3 1-1 0,2 1 0 16,-1-2-2-16,-2 2 2 0,1 1-2 15,0-2-2-15,-2 0 2 0,0 0 1 16,-1 1 0-16,-2-3 0 0,1 4 0 0,-4 0 3 15,0-4 1-15,0 3 1 0,0-1 0 16,2 1-1-16,2 0-2 0,1 1 0 16,0 0-2-16,1 0-2 0,-1 0 0 0,0 1-3 15,1-1 3-15,-2 1 1 0,-3 1 1 16,1-1-1-16,-2 3 0 0,2-4 2 15,-1 2 0-15,-1 0-1 0,0 1-1 0,-3-1 1 16,-5 1-1-16,-4 1 1 0,-5 2 0 16,-5 2-1-16,-4 0-2 0,-2 3-24 15,-4 3-66-15,-5 1-91 0,-8 3-103 16,-4 5-67-16,-3-1-53 0,-3 4-90 0,0 3-120 15,0-2-46-15,-1 1 33 0,1 2 30 16,3-2 37-16,2-1 102 0</inkml:trace>
  </inkml:traceGroup>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34.95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324C3C3-E262-4993-9401-E7A8BBD41424}" emma:medium="tactile" emma:mode="ink">
          <msink:context xmlns:msink="http://schemas.microsoft.com/ink/2010/main" type="inkDrawing" rotatedBoundingBox="9156,13195 18067,12860 18120,14268 9209,14604" hotPoints="19418,13396 14389,14104 9327,13697 14356,12989" semanticType="enclosure" shapeName="Ellipse"/>
        </emma:interpretation>
      </emma:emma>
    </inkml:annotationXML>
    <inkml:trace contextRef="#ctx0" brushRef="#br0">43 1515 181 0,'-5'1'274'0,"2"0"13"0,0 1 1 16,0-2-4-16,1-2-18 0,2 1-31 0,-1-2-33 15,-1 2-28-15,2-1-23 0,-1 0-26 16,-1 2-17-16,2-3-15 0,-2-2-13 0,1 4-16 16,1-1-13-16,-2-1-10 0,1 2-7 15,1 1-4-15,-3-1-3 0,1-1 1 16,0 2 1-16,1-1 0 0,-2 1 2 15,1 0 0-15,1 0-2 0,-1 0-2 0,0 0-5 16,2 0-2-16,-1 0-5 0,1 0-3 16,0 0-2-16,0 0-3 0,0 0 0 15,1 0-2-15,-1 0 2 0,2 0 0 0,0 0-5 16,1 0 1-16,0 0-1 0,2 0 3 15,1 0-3-15,0 0 2 0,2 0 1 16,2 0 2-16,1 1 0 0,3-1 0 16,3 2 0-16,4-1-2 0,-1-1 1 0,2 0-1 15,2 0-1-15,1 0 0 0,1 0 5 16,2-1 0-16,1-1-3 0,1-1 0 15,0 2 0-15,0-2 1 0,1 0-7 0,-1-1 0 16,0-1 0-16,0 2 0 0,0 1 0 16,-1-1-1-16,-2 0 3 0,1 0 0 0,-1 2 3 15,0-2-1-15,1 0-2 0,-1 2-1 16,2-1-1-16,-1-1 0 0,1 2 0 15,1 0 0-15,1-1 4 0,1 0-1 16,1 1-1-16,2-1 0 0,3 2-1 16,0-4 0-16,1 4-1 0,1-1 0 0,1 1 0 15,-2 0 0-15,2 1-2 0,-3 1 2 16,-1 1-2-16,-3-1 0 0,0-2 1 15,-3 2 0-15,-1 0 1 0,-1-1-3 0,-1 1 2 16,-1 2 0-16,0-3-1 0,-2-1 2 16,0 2-2-16,1-2 1 0,-1 0-1 15,0 0 1-15,4-2-1 0,-1 2 0 0,2-1 3 16,2-3 0-16,1 4 0 0,0 0 1 15,2 0 2-15,1 0-2 0,1-2-3 16,1 1-2-16,0 1 2 0,-2-2 1 0,-1 0-2 16,-1 2 2-16,1 0 1 0,-3 0 0 15,-1 0-2-15,1 0-1 0,-3 0-1 0,-1 0 1 16,2 0 0-16,-2 0 4 0,1 0-2 15,-1-1 0-15,1 1 0 0,2-1-2 16,-1 0-2-16,0-3 0 0,2 3 0 16,0-2 0-16,-2 0 0 0,1 2 2 15,1-1 0-15,1 1 0 0,-1 0 0 0,1-2 0 16,-2 1 0-16,1 0 0 0,-2 2-1 15,2 0-2-15,-2 0-1 0,0-2 0 16,-2 2-2-16,-1 0 1 0,0 0 0 0,-2 0 3 16,1 0 1-16,-3 2 0 0,3-2 1 15,-4 0 1-15,1 0 1 0,1 0-1 16,0 0 1-16,-1 0-1 0,1 0-1 15,0-2-1-15,1 1 1 0,0-3 0 0,2 3-1 16,2-2 3-16,-1-1 3 0,1 1 1 16,2-1-2-16,2 0-1 0,2-2 0 15,0 1-2-15,3 2-1 0,0-1 1 0,-2 0 1 16,1 1 0-16,-1-2 0 0,-1 2 0 15,-2-1 0-15,-2 2-2 0,0-1-1 16,-3 0 1-16,-1 2 1 0,-2 0-1 0,-1-3 1 16,-2 3 0-16,0-1-1 0,-1 0-2 15,-1 0 1-15,1 1 3 0,-2-2 0 16,1 2 0-16,-1-1-1 0,0 1 0 15,0 1-1-15,2-2 1 0,-2 0-1 0,1 2 1 16,1-2 1-16,1 0 1 0,2-1 1 16,-1 1 5-16,3-1-2 0,-1 0-2 15,2-1-1-15,1 1 0 0,1 0-2 0,-1-2-5 16,0 3 5-16,3-3-1 0,-1 2-1 15,1-1 0-15,-1 0 0 0,0 0 0 16,-1 0 1-16,-2 1-1 0,-1-2 2 16,0 3-1-16,-1-3 1 0,-1 1 0 0,-2 1 0 15,-2-1 0-15,1 1 0 0,-1 0 1 16,-1 2 1-16,2-2-2 0,-2 0 0 15,1 2 0-15,1-3 0 0,0 1 0 0,-1 3-1 16,2-2 0-16,-1 0 0 16,1 1-1-16,2-2 1 0,-2 2 1 0,1-1 0 15,1 1 0-15,-2-3 0 0,0 4 0 16,1-2-2-16,-1 1 0 0,-2-3 2 0,1 3 1 15,-1-1-1-15,-1 0 3 0,-1 0 1 16,1 0-2-16,-2-1-2 0,4 0 0 16,-4 0 0-16,2 2-2 0,1-2 1 0,-1 1-1 15,2 1 0-15,-1 0 0 0,4-1 0 16,-2 1 3-16,2 1 1 0,1-4 0 15,-1 4 1-15,0 0-3 0,-1-2 0 0,0 0-1 16,-1 1 0-16,-2-1 1 0,1 1-1 16,-2-2 2-16,1 2-1 0,-2-1 0 15,-3 1-1-15,0 1 0 0,-3-1 1 16,1-1-2-16,-2 2 1 0,0-1-2 0,-1 1 2 15,1 0 1-15,-2-2-2 0,1 1 2 16,1 1 1-16,0 0 0 0,0 0-1 16,1 0-4-16,3-2 4 0,0 2-1 0,1-1 0 15,2 1 1-15,-1 0 0 0,4-1 3 16,1-1-3-16,-2 0 1 0,4 2-1 15,-3-1 0-15,1 0 0 0,-2 1 2 0,-1-1-1 16,2-3 1-16,-1 3 0 0,-1-1 1 16,0 2-2-16,-3-4-1 0,1 4-1 15,-2-1 1-15,0 1-2 0,-2-2-1 16,0 2 2-16,-2 0 2 0,0 0-2 0,1 2 0 15,0-2 1-15,-1 1 0 0,0 3-2 16,3-4-1-16,0 3 3 0,0 1 0 16,2-3 0-16,1 3 0 0,1-1-1 0,-1 0 1 15,-1 0 0-15,1-2 1 0,1 1-1 16,-1-1-1-16,1-1 2 0,-1 0 0 15,-1 0-1-15,0 0 0 0,-2 0 1 16,2 0 1-16,-1-1-2 0,0-1 0 0,0 2 0 16,0-1-1-16,-1 1 0 0,2-2-2 15,-2 1 3-15,2 1 0 0,1-2 1 16,1 1 0-16,0 1 1 0,3 0 0 0,-2 0 1 15,3 0-1-15,0 0 0 0,0 0-2 16,2 0 0-16,-2-1-1 0,2 1-2 16,-2-2 1-16,2 2 2 0,-4-2 0 0,1 2 1 15,-2-1 2-15,-3 0-2 0,-1 1 0 16,0-1-1-16,-3 1 0 0,1 0 0 15,0-2-1-15,-2 0 1 0,1 2 0 16,1-1-1-16,1 1-1 0,-1 0-1 0,1 0 3 16,-1 0-1-16,1 0 0 0,2 0 1 15,-1 1-1-15,3-1 0 0,1 4-2 16,1-3 2-16,1 0 1 0,1 0-2 0,0 3 2 15,2-3-1-15,-4 2 1 0,3-2 0 16,-3 1-1-16,-1-2 1 0,-2 1 2 16,-1-1-1-16,-2 0-1 0,1 0-1 15,-3 0-1-15,1 0 0 0,-2 0 1 16,2 0 1-16,-2 0 1 0,0 0 1 0,-2 0 2 15,2 2-2-15,0-2 1 0,0 0-3 16,2-2-2-16,0 2 1 0,-1-1 0 0,-1-1 0 16,4 1-2-16,-3-1 0 0,3 1 2 15,-1-2 0-15,0 1-2 0,3 1 2 16,1 0 0-16,1 0 1 0,1-3-2 15,1 3 1-15,-1 1 1 0,1-2-1 0,1 2 2 16,-1-2 0-16,-1 0 1 0,1 1 2 16,-2-2-1-16,-2 2 0 0,0-1-3 0,-1-1 0 15,0 1-5-15,-2 0 3 0,0 1 2 16,-2-3 4-16,-1 4-1 0,1-1 3 15,-2 0 4-15,-1 0-3 0,1 1-3 16,1-2 1-16,-2 0 0 0,2 2-3 0,-1-1 1 16,-1 1 0-16,2-1-1 0,0-1-2 15,0 2 1-15,1-1 2 0,0-1-1 16,1 1-1-16,-1 1-1 0,1-3 0 15,1 3-1-15,1-1 0 0,-3 1 0 0,1-3 1 16,-2 3 1-16,0-2 0 0,-3 1 0 16,1 1-1-16,-1-1 0 0,0 1 1 15,-2-3 3-15,1 3-1 0,-2-2 3 0,1 0 0 16,0 2 0-16,-1 0-2 0,1 0-3 15,1-2 0-15,-1 0-2 0,0 2 3 16,1-1-2-16,-3-1 3 0,1 2-1 0,0-1 1 16,-2 1 0-16,0-1-1 0,0 1 2 15,0 0 2-15,-1 0 7 0,1-2 7 16,-3 2 3-16,2 0 4 0,-1 0 1 15,-1 0-2-15,0 0-4 0,0 0-4 0,0 0-1 16,0 0-4-16,0 2-4 0,0-2-1 16,0 1 0-16,0-1-2 0,2 0 0 15,-1 0 1-15,-1 0 1 0,4 1 2 16,-3-1-1-16,2 0 3 0,1 0-5 0,-1 0 0 15,1 0-3-15,0 0-2 0,0 0 0 16,-1 0-3-16,1 0 3 0,-3 0-2 16,1 0 0-16,1 0 7 0,-1 0 10 15,-1 0 13-15,-1 0 20 0,2 0 29 0,-1 0 26 16,-1 0 19-16,0 0 7 0,0 0 4 15,0 0-14-15,2 0-17 0,-2 0-23 0,1 0-21 16,-1-1-18-16,2 1-16 0,-2 0-7 16,0 0-7-16,0 0-5 0,0 0-1 15,0 0 0-15,0 0-1 0,0 0-2 16,0 0-1-16,-2 0 3 0,2 0 3 0,-1 0 6 15,1 0 6-15,0 0 9 0,0 0 11 16,0 0 5-16,-2-1 3 0,2 1 1 16,0-2-3-16,0 2-8 0,0-1-8 0,0 1-10 15,0-2-5-15,0 1-6 0,2 1-3 16,-2-3-3-16,0 3-1 0,0-1 0 15,-2 1 0-15,1-4 0 0,-1 3 0 0,2 0 0 16,0 0 0-16,0-3-1 0,0 1 2 16,0-2-3-16,0-1-5 0,-1-1 3 15,-1 2 1-15,0-3 0 0,1 0-2 16,-2-2 1-16,-1-1 7 0,1 1-5 0,-1-1 0 16,0 1-1-16,0-3 1 0,-3 2 0 15,3-2 0-15,-4 0 1 0,1-3 0 0,-2 2 1 16,-1-4-1-16,-1 3-3 0,0-3-1 15,0 0 1-15,0 1-1 0,-1-2 3 16,-3 2 0-16,3-1 2 0,-3-1-2 16,1 1 0-16,0 1-1 0,-2 0 1 0,0 2 0 15,-1-1-4-15,-2 0 4 0,-2-3 2 16,1 1 1-16,-2-4-3 0,-2 3 1 0,-1 1 5 15,1-1-4-15,-1 0-2 16,-2 4 0-16,0-3 0 0,0 3-1 0,2-1-1 16,0 2 0-16,1 0 1 0,0 2 0 15,1-2 0-15,-1 3-1 0,0-3 0 0,2 3 1 16,-2-1 0-16,2 1 1 0,-2 1-1 15,-1 0-1-15,-2 0-1 0,0 1 1 16,-3 0 1-16,-1 1-2 0,-1 0-2 16,-3 0 2-16,1 0 2 0,-1 2 0 0,-3 0 0 15,0-1 3-15,-3 2 2 0,1-3-3 16,2 2-1-16,-1-1 0 0,1 3-1 0,0-3-2 15,2 2 2-15,-2 0 0 0,-2-1-1 16,2 2 2-16,0-3 1 0,2 1-2 16,1 1 2-16,-1 2 2 0,0-2 3 15,-1-2-1-15,-1 1-1 0,2 1 1 0,1 2-2 16,-1-2-1-16,0-1-3 0,1 2-2 15,-2 0 2-15,-2 1 1 0,-1 2 0 16,-1-3-2-16,-3 3 2 0,1 0-1 0,-2 0-1 16,0-3 0-16,1 3 1 0,-2 0 0 15,2-2 0-15,1 0-1 0,4 1 2 16,-1-2 0-16,2 1 3 0,4 1-1 0,-1-1 1 15,0-1-2-15,3 4-3 0,1-2 1 16,-1 1-1-16,4-3 1 0,-2 3 1 16,1 1 2-16,-1-2 3 0,2 0-5 15,-4 0-1-15,1 2 2 0,-1-1-2 0,0 1 0 16,-2-1 0-16,0 1 3 0,0 0-2 15,-3 0-2-15,1 0 0 0,0 0 0 16,-1 1-3-16,4-1 3 0,-2 0 1 0,2 0 0 16,-2 0 1-16,1 0 1 0,-1 0 1 15,-3-1-2-15,2-1 0 0,-1 2-3 16,1 0 1-16,-2 0 1 0,2 0-2 0,-2 2 2 15,0-1 0-15,1 0 1 0,-1 3 0 16,0-1 0-16,2 1 1 0,1-1-1 16,1 1 0-16,-1 0 0 0,2 0 0 15,-2 2-1-15,3-1 1 0,-1-2 0 0,1 2 0 16,2 1 0-16,-1-2 0 0,2 0 1 15,-1 2 0-15,0-1 2 0,0 2-1 16,0-3 4-16,0 1-2 0,-1 1-3 0,-1-2-1 16,-3 2-3-16,2 0 2 0,-3 0-4 15,-1-1 2-15,3 1 1 0,-3-2 0 0,-1 2-1 16,2-1 0-16,0-1 0 0,-1 1 1 15,1-2 1-15,3 2-2 0,0-3-2 16,1 2 3-16,0-2-1 0,4-1 1 16,-2 3 0-16,3-3 2 0,0 1 4 0,0-2-1 15,0 4 3-15,2-3-1 0,0 2-3 16,-2 1-2-16,0 0-1 0,-1-1 0 15,-1 2-4-15,1 1 0 0,1-3 3 16,2 2 2-16,-1 1-1 0,-1-2 0 0,2-1-1 16,-2 0 2-16,4-1-2 0,-1-2-1 15,3 0 2-15,-1 0-4 0,0 0-1 0,0 0 0 16,0-2 0-16,0 0 0 0,0 2 0 15,-2-1 2-15,0 1 0 0,0 0 1 16,-1 1 0-16,1 1-1 0,1 0 1 16,-1 2 1-16,0 0 2 0,1-1-3 0,-1 1 2 15,0 0-1-15,0 2 0 0,2-1-1 16,0 0-2-16,2 0 3 0,-2 0 1 0,1 1 1 15,0-1-1-15,3-3 1 0,-3 3 0 16,2-3 0-16,0 1 0 0,-2-1-2 16,-1-1 2-16,0 2 8 0,0-2-5 15,-2 1-1-15,1-2-2 0,-3 1 0 0,0 1 0 16,-1-1-7-16,-2 0 4 0,-1 2 1 15,-1 0 2-15,-1 0 7 0,-1 0-4 16,0-1-2-16,-2 2-1 0,-2-1 0 16,3-2 1-16,-3 2-4 0,1-2 4 0,1 2 1 15,2-2 3-15,-2 1-3 0,4-1 1 16,-1-1-1-16,4 2-4 0,-1 0-1 0,2-2 1 15,2 2 1-15,1-2-1 16,-1 1-1-16,1-1 2 0,2 2 1 0,-2 0 0 16,1-2-2-16,1 1 0 0,0-1-1 15,-2 1 3-15,2 0-1 0,-2 3 0 0,-1-2 1 16,1 3 0-16,-1-1 1 0,-1 0-2 15,1 2 1-15,-2-1 2 0,0 2-2 16,2-3 1-16,-2 3-5 0,0-3 1 16,2 2 1-16,1-2-1 0,1 1 0 0,1-2 2 15,-1 1 3-15,3 0 0 0,1 0 0 16,0 0-2-16,2-1 1 0,-1 1 0 0,2-1 0 15,1 1 2-15,-3 0-3 16,2 0 0-16,1 0 0 0,-1 2 0 0,0-3 0 16,2 2 0-16,-2-3 0 0,0 3 1 15,2-1 0-15,-3-1 0 0,1 1-1 0,-2-3 0 16,1 3 3-16,0-2-2 0,-1 3-1 15,1-3-1-15,-1 3 1 0,-1-2 1 16,1 2-1-16,-1 1 0 0,0-1 1 0,0 0-1 16,0 1-2-16,0-1-1 0,1 1 3 15,1-2-1-15,1 2 1 0,0-1 0 16,2-2 0-16,1 2 0 0,2-1-1 0,0-1 2 15,3 0-1-15,-1 0 0 0,1 0 1 16,0 0-1-16,2-1 0 0,-2 2-1 16,2-2 2-16,-2 1-1 0,1 0 0 15,-1 1-1-15,1-1 0 0,-1 3-4 0,0-2-2 16,-2 0 3-16,2 0 1 0,-1 3 3 15,1-3 0-15,-2 0 4 0,1 4-2 16,0-5-2-16,-1 3 0 0,2 0-1 0,-1 0 1 16,1-2-3-16,-2 0 1 0,2 2 2 15,2-1 0-15,-2 0-2 0,2-1 1 16,1 2-1-16,0-2 0 0,1 1 2 0,-1 1-2 15,-1-3 0-15,1 4-1 0,0 0 3 16,0-2-2-16,-1 2-2 0,1 0 3 16,-1 4-1-16,1-4 2 0,0 1-3 0,1 4 2 15,-3-2 1-15,3 2-3 0,0 2 0 16,0-1 1-16,-1 1-2 0,2 0 1 15,-2 2 1-15,2 2 1 0,0-3 1 16,0 3 0-16,1-3 3 0,-1 2-1 0,0-2-1 16,0 2 0-16,-1 0 1 0,1-2-2 15,0 3-1-15,1-4-2 0,-1 2 2 0,2-1 1 16,-1-1-1-16,1-2 1 0,-1 3 0 15,2 0 0-15,2-3 0 0,-1 1-2 16,1-2-1-16,1 1 1 0,2-1-2 16,-1 2 1-16,1-1 1 0,1 0 1 0,1-2 0 15,-1 2 1-15,0-1 1 0,1 1 2 16,-1-1-1-16,0-1 1 0,-1 1-3 15,0-3-1-15,0 3 1 0,-1-3 2 16,1 2-1-16,-2-3-1 0,-1 1 4 0,1-1-2 16,0 4-1-16,0-3-1 0,0 3 0 15,-1-3 0-15,1-1 0 0,0 2 2 0,1 0-2 16,0-1-1-16,1-1 0 15,1 0 0-15,1 1-2 0,1-1 1 0,-1 0 1 16,3-2 1-16,-1 2 0 0,2 0-1 16,-1-4 2-16,-1 3 0 0,1 0 1 0,-1-2 1 15,1 2-3-15,-2-1 1 0,1-2 0 16,-2 4-1-16,1-3-1 0,-2 0 1 15,2 0 0-15,-4-2 0 0,3 0-4 0,1-2-3 16,-2 0-3-16,2 0-3 0,1-2 1 16,2 0-1-16,-1 2 1 0,1-1 3 15,0-1 1-15,2 1 1 0,-1 1 2 16,1 0 1-16,-2 0 1 0,0 0 1 0,2 0 2 15,-2 1 2-15,1 1-1 0,1-2-1 16,0 0 0-16,-2-3-5 0,3 2 1 16,-1-1-3-16,1 1-6 0,0-2-6 0,0 2-2 15,1-2-2-15,-1-1-3 0,0 4-1 16,2-5 5-16,0 2 3 0,-2-3 1 0,0 5 3 15,0-2 4-15,1 0 2 0,-4 0-3 16,1 1 1-16,1-2 4 0,-2 2-4 16,0 1-5-16,0-3-8 0,0 3-6 15,2-1-18-15,-1 0-19 0,0 0-19 0,2 2-16 16,-2-1-7-16,3 1-3 0,-1-2 7 15,0 1 8-15,0 1 18 0,0-1 10 16,1-1 11-16,-1 2 6 0,0-1 9 16,-1 1 7-16,-2-2 7 0,0 1 7 0,0 0 5 15,-2-1 4-15,1 1-3 0,-1-3-2 16,1 4-12-16,-1-2-16 0,1 1-16 0,-1-3-14 15,4 3-11-15,-2-2-30 16,3 0-80-16,2 1-110 0,-2 0-126 0,2-1-59 16,0 3-24-16,3-1 16 0,1-1 83 15</inkml:trace>
  </inkml:traceGroup>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4.41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3D83704-CA5C-49E1-9469-1B976F848107}" emma:medium="tactile" emma:mode="ink">
          <msink:context xmlns:msink="http://schemas.microsoft.com/ink/2010/main" type="inkDrawing" rotatedBoundingBox="6106,5154 20942,8962 19217,15684 4380,11877" semanticType="callout" shapeName="Other"/>
        </emma:interpretation>
      </emma:emma>
    </inkml:annotationXML>
    <inkml:trace contextRef="#ctx0" brushRef="#br0">2 141 253 0,'1'-13'453'0,"-1"-3"38"0,0 0 22 15,0 0-31-15,0 0-202 0,2 3-113 16,-1 0-59-16,-1 3-31 0,0 1-11 0,-1 2-6 15,-1 2-3-15,1 2-7 0,-1-1-9 16,1 4-5-16,1 4-7 0,3 3 0 16,-2 7 6-16,6 5 11 0,-1 7 7 0,0 5 8 15,4 9 2-15,-1 8-5 0,4 4-12 16,0 10-9-16,1 5-4 0,2 8-7 0,-1 6-5 15,1 7-1-15,3 11-1 16,0 9-7-16,3 6-4 0,0 5 0 0,2 6 8 16,-2 5 10-16,2 4 14 0,-2 4 12 15,0 7 31-15,0 4 34 0,0 2 27 0,2 5 23 16,1-3 17-16,2 0 9 0,2-1-10 15,1 3-22-15,0 2-18 0,1 2-22 16,1 2-21-16,0 1-13 0,-1-1-14 0,-1-1-10 16,0 0-16-16,-1 0-13 0,-1 3-10 15,1 0-8-15,-3 0-3 0,3 2-2 16,-4-3-3-16,2-1-2 0,-3-2-1 0,-2-4 0 15,-2-3-4-15,-2-7 1 0,-2-3 1 16,-4-7 0-16,-1-9 1 0,-3-7-2 16,-1-7 1-16,-4-7-3 0,0-7-1 0,0-4-1 15,-1-5 1-15,1-4 0 0,-2-9 0 16,3-4 1-16,-1-10 0 0,0-2 1 15,0-6-1-15,0-4 4 0,0-4-1 16,0-4 0-16,1-5 0 0,0-4-2 0,0-5-1 16,0-2 0-16,-1-3-1 0,1-4-1 15,-1-4 1-15,-2-2 3 0,1-3 0 0,0-3 2 16,1-1 3-16,-3-1 0 0,1-4 0 15,1-1-1-15,-2-3-2 0,0-1-1 16,0-2 1-16,0 0 0 0,0 2-1 0,0-2-2 16,0 1 2-16,-2 1 0 0,1 0-1 15,1 1-2-15,-2 1 0 0,1 0 0 0,1 1 0 16,-2 1-2-16,2-2-1 0,0 1-1 15,2 1-1-15,1 0 2 0,1 0-3 16,4-1 3-16,5-1 0 0,3 2 2 16,6-1 1-16,5 1-1 0,4-4 0 0,9 4-2 15,7 0-2-15,7 0-5 0,9 0-5 16,8 0-6-16,10 0 0 0,11-1-1 0,12 0 1 15,10-2 5-15,11-1 7 0,12-4 6 16,15 0-1-16,14-3 2 0,19-1-2 16,12-2 3-16,18-2-1 0,13-4-2 15,10 0 1-15,10-2-1 0,7 0 6 0,7-3-3 16,18-1 0-16,14-1-1 0,14-2 5 15,5 1 3-15,2-3-3 0,-3 1-2 0,5-1 5 16,-1-1 2-16,14-1-3 0,8 0-5 16,2-2 5-16,1 2 3 0,-12 1-6 0,-3 2-2 15,-9 1 8-15,-7 3 4 0,11-2-5 16,-8 4 0-16,0-1 4 0,-10 2 4 0,-15 4-5 15,-7 0 5-15,-7-1 12 0,-9 3 10 16,-7 0 13-16,-10-1 11 0,-11-1 13 16,-11 3 0-16,-16 1-2 0,-20-3-10 15,-18 4-10-15,-17 2-9 0,-18-1-12 0,-17 0-7 16,-17 2-8-16,-16 3-2 0,-16-2-1 15,-12 3-5-15,-12 1-2 0,-11 0-2 16,-7 3 3-16,-9-2-6 0,-5 2-8 0,-6 0-17 16,-9-1-40-16,-6 0-117 0,-10-2-181 15,-8-2-126-15,-9-3-206 0,-11-1-200 16,-10-2-74-16,-9-1 53 0,-8-5 148 0,-10-2 112 15,-4-3 202-15</inkml:trace>
  </inkml:traceGroup>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6.54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7FBC790-DB2C-4B38-BBAD-A35B8D22372F}" emma:medium="tactile" emma:mode="ink">
          <msink:context xmlns:msink="http://schemas.microsoft.com/ink/2010/main" type="writingRegion" rotatedBoundingBox="9759,8511 10100,7466 10331,7542 9990,8587"/>
        </emma:interpretation>
      </emma:emma>
    </inkml:annotationXML>
    <inkml:traceGroup>
      <inkml:annotationXML>
        <emma:emma xmlns:emma="http://www.w3.org/2003/04/emma" version="1.0">
          <emma:interpretation id="{24671803-5859-4446-93F4-9D344EF026CF}" emma:medium="tactile" emma:mode="ink">
            <msink:context xmlns:msink="http://schemas.microsoft.com/ink/2010/main" type="paragraph" rotatedBoundingBox="9759,8511 10100,7466 10331,7542 9990,8587" alignmentLevel="1"/>
          </emma:interpretation>
        </emma:emma>
      </inkml:annotationXML>
      <inkml:traceGroup>
        <inkml:annotationXML>
          <emma:emma xmlns:emma="http://www.w3.org/2003/04/emma" version="1.0">
            <emma:interpretation id="{69243EB3-AB75-4F3F-AEDA-9801BA3775B0}" emma:medium="tactile" emma:mode="ink">
              <msink:context xmlns:msink="http://schemas.microsoft.com/ink/2010/main" type="line" rotatedBoundingBox="9759,8511 10100,7466 10331,7542 9990,8587"/>
            </emma:interpretation>
          </emma:emma>
        </inkml:annotationXML>
        <inkml:traceGroup>
          <inkml:annotationXML>
            <emma:emma xmlns:emma="http://www.w3.org/2003/04/emma" version="1.0">
              <emma:interpretation id="{6B440714-A3A8-4119-9E2C-289C6E90BB60}" emma:medium="tactile" emma:mode="ink">
                <msink:context xmlns:msink="http://schemas.microsoft.com/ink/2010/main" type="inkWord" rotatedBoundingBox="9791,8522 9835,8389 9921,8418 9878,8550"/>
              </emma:interpretation>
              <emma:one-of disjunction-type="recognition" id="oneOf0">
                <emma:interpretation id="interp0" emma:lang="" emma:confidence="1">
                  <emma:literal>i</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t</emma:literal>
                </emma:interpretation>
              </emma:one-of>
            </emma:emma>
          </inkml:annotationXML>
          <inkml:trace contextRef="#ctx0" brushRef="#br0">73 112 70 0,'-2'-10'442'0,"-1"3"55"16,0 1 29-16,0 3 18 0,1 0-161 15,-1 1-166-15,0 2-96 0,0 0-44 16,-2 2-23-16,0 1-14 0,0 3-1 0,1 2-8 15,-1-1-6-15,0 2-7 0,2-2-7 16,2 0-3-16,1 0-3 0,0 0-1 16,0-5-2-16,3 0-2 0,0-2 0 0,2-3 1 15,1-1-1-15,0-7-4 0,2 0 3 16,-2-3 0-16,-1 1 3 0,0 0 0 15,-2 1 5-15,-1 4 5 0,-2 1 6 16,-2 1 5-16,1 1 2 0,-3 1 0 0,0 3-5 16,-3 1-1-16,-1 1-10 0,2 3-4 15,-2-2-5-15,2 3-5 0,0-3-9 0,1 3-21 16,0-4-24-16,2 0-92 0,0-1-161 15,1-2-141-15,2-5-65 0,2-5-21 16,4-4 2-16,4-4 81 0</inkml:trace>
        </inkml:traceGroup>
        <inkml:traceGroup>
          <inkml:annotationXML>
            <emma:emma xmlns:emma="http://www.w3.org/2003/04/emma" version="1.0">
              <emma:interpretation id="{0298EE31-4520-483E-AD3D-61179BC35023}" emma:medium="tactile" emma:mode="ink">
                <msink:context xmlns:msink="http://schemas.microsoft.com/ink/2010/main" type="inkWord" rotatedBoundingBox="10060,7587 10100,7466 10331,7542 10292,7663"/>
              </emma:interpretation>
            </emma:emma>
          </inkml:annotationXML>
          <inkml:trace contextRef="#ctx0" brushRef="#br0" timeOffset="372.021">471-728 96 0,'-17'-12'432'16,"-1"0"49"-16,1 0 29 0,1 3 21 16,0 0-173-16,2 0-141 0,3 2-75 15,3 0-37-15,-1 1-16 0,4 0-11 0,0 2-6 16,4 0-4-16,-1-2-6 0,4 1-7 15,1 2-9-15,0-2-7 0,3-1-11 16,-1 2-7-16,1 1-4 0,-3-1-1 16,-1 1 0-16,1-1 6 0,-3 1 4 0,0-2 0 15,0 1 0-15,0 0-1 0,0 0-2 16,-1 0 7-16,-1 2 10 0,-1 1 14 15,1-3 7-15,-1 4 4 0,0 0-1 16,-3 2-14-16,-1 1-15 0,-1 1-15 0,-1 2-14 16,-1 2-35-16,-1-1-53 0,2 0-45 15,-1 0-41-15,3-2-87 0,0 1-167 0,1-5-123 16,1-1-31-16,2-1 3 0,6-5 17 15,2 2 74-15</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9.65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C4B0E88-6EED-425F-850D-0BC6723E48D3}" emma:medium="tactile" emma:mode="ink">
          <msink:context xmlns:msink="http://schemas.microsoft.com/ink/2010/main" type="writingRegion" rotatedBoundingBox="14452,7805 15421,9477 14346,10100 13377,8428"/>
        </emma:interpretation>
      </emma:emma>
    </inkml:annotationXML>
    <inkml:traceGroup>
      <inkml:annotationXML>
        <emma:emma xmlns:emma="http://www.w3.org/2003/04/emma" version="1.0">
          <emma:interpretation id="{94E8C0D5-0D29-41BB-940B-6883DE1F820D}" emma:medium="tactile" emma:mode="ink">
            <msink:context xmlns:msink="http://schemas.microsoft.com/ink/2010/main" type="paragraph" rotatedBoundingBox="14452,7805 15421,9477 14346,10100 13377,8428" alignmentLevel="1"/>
          </emma:interpretation>
        </emma:emma>
      </inkml:annotationXML>
      <inkml:traceGroup>
        <inkml:annotationXML>
          <emma:emma xmlns:emma="http://www.w3.org/2003/04/emma" version="1.0">
            <emma:interpretation id="{826CBB7F-D8FE-4A89-B133-3856AEA605C7}" emma:medium="tactile" emma:mode="ink">
              <msink:context xmlns:msink="http://schemas.microsoft.com/ink/2010/main" type="line" rotatedBoundingBox="14471,7837 15421,9477 15303,9546 14353,7906"/>
            </emma:interpretation>
          </emma:emma>
        </inkml:annotationXML>
        <inkml:traceGroup>
          <inkml:annotationXML>
            <emma:emma xmlns:emma="http://www.w3.org/2003/04/emma" version="1.0">
              <emma:interpretation id="{F3E8CC58-DF16-49D2-9828-86EDEBFC450B}" emma:medium="tactile" emma:mode="ink">
                <msink:context xmlns:msink="http://schemas.microsoft.com/ink/2010/main" type="inkWord" rotatedBoundingBox="14434,7859 14649,8229 14606,8253 14392,7883"/>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3482 977 127 0,'33'40'480'15,"-8"-9"56"-15,-4 0 29 0,-1-6 18 16,-1 0-180-16,-1-3-169 0,-3 1-97 16,1-2-52-16,-3-2-23 0,0 0-16 0,-1 0-8 15,-1-1-17-15,0-3-30 0,-1-1-36 16,-1-3-113-16,-4-4-222 0,0-3-119 15,-4-3-59-15,-1-1-11 0,0 0 10 16,0 0 101-16</inkml:trace>
        </inkml:traceGroup>
        <inkml:traceGroup>
          <inkml:annotationXML>
            <emma:emma xmlns:emma="http://www.w3.org/2003/04/emma" version="1.0">
              <emma:interpretation id="{A0386FDA-C436-456C-9427-77E6FC6B4108}" emma:medium="tactile" emma:mode="ink">
                <msink:context xmlns:msink="http://schemas.microsoft.com/ink/2010/main" type="inkWord" rotatedBoundingBox="15304,9275 15421,9477 15303,9546 15185,9343"/>
              </emma:interpretation>
              <emma:one-of disjunction-type="recognition" id="oneOf1">
                <emma:interpretation id="interp5" emma:lang="" emma:confidence="0">
                  <emma:literal>J</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j</emma:literal>
                </emma:interpretation>
                <emma:interpretation id="interp9" emma:lang="" emma:confidence="0">
                  <emma:literal>.</emma:literal>
                </emma:interpretation>
              </emma:one-of>
            </emma:emma>
          </inkml:annotationXML>
          <inkml:trace contextRef="#ctx0" brushRef="#br0" timeOffset="224.0128">4394 2368 7 0,'12'41'442'15,"-5"-8"63"-15,-1-7 33 0,-3-3 17 0,2-2-108 16,0-3-203-16,-2-2-114 0,0-3-59 16,-2-2-35-16,3-3-15 0,-1 1-12 0,0-2-9 15,0 0-22-15,-1-5-109 0,-4 0-208 16,-4-2-112-16,-5-4-57 0,-8-3-26 15,-8-4 2-15,-9-2 99 0</inkml:trace>
        </inkml:traceGroup>
      </inkml:traceGroup>
      <inkml:traceGroup>
        <inkml:annotationXML>
          <emma:emma xmlns:emma="http://www.w3.org/2003/04/emma" version="1.0">
            <emma:interpretation id="{63EA9477-884B-45FD-9B3C-D5A3CA93996C}" emma:medium="tactile" emma:mode="ink">
              <msink:context xmlns:msink="http://schemas.microsoft.com/ink/2010/main" type="line" rotatedBoundingBox="14125,8137 13558,8703 13467,8612 14035,8045"/>
            </emma:interpretation>
          </emma:emma>
        </inkml:annotationXML>
        <inkml:traceGroup>
          <inkml:annotationXML>
            <emma:emma xmlns:emma="http://www.w3.org/2003/04/emma" version="1.0">
              <emma:interpretation id="{17D58928-1006-4808-B22A-7EADE8C0AB40}" emma:medium="tactile" emma:mode="ink">
                <msink:context xmlns:msink="http://schemas.microsoft.com/ink/2010/main" type="inkWord" rotatedBoundingBox="14041,8040 14123,8140 14106,8154 14025,8054"/>
              </emma:interpretation>
              <emma:one-of disjunction-type="recognition" id="oneOf2">
                <emma:interpretation id="interp10" emma:lang="" emma:confidence="0">
                  <emma:literal>"</emma:literal>
                </emma:interpretation>
                <emma:interpretation id="interp11" emma:lang="" emma:confidence="0">
                  <emma:literal>i</emma:literal>
                </emma:interpretation>
                <emma:interpretation id="interp12" emma:lang="" emma:confidence="0">
                  <emma:literal>:</emma:literal>
                </emma:interpretation>
                <emma:interpretation id="interp13" emma:lang="" emma:confidence="0">
                  <emma:literal>r</emma:literal>
                </emma:interpretation>
                <emma:interpretation id="interp14" emma:lang="" emma:confidence="0">
                  <emma:literal>=</emma:literal>
                </emma:interpretation>
              </emma:one-of>
            </emma:emma>
          </inkml:annotationXML>
          <inkml:trace contextRef="#ctx0" brushRef="#br0" timeOffset="1444.0826">3191 1240 147 0,'8'0'465'0,"-3"0"49"15,-4 0 26-15,1-1 12 0,-1-3-201 16,-2 1-163-16,-1-3-94 0,-1 1-90 16,-3-4-149-16,-4-3-198 0,-2 0-104 0,-4-2-58 15,-2-2-24-15,-1 1 28 0</inkml:trace>
        </inkml:traceGroup>
        <inkml:traceGroup>
          <inkml:annotationXML>
            <emma:emma xmlns:emma="http://www.w3.org/2003/04/emma" version="1.0">
              <emma:interpretation id="{9EA87ACF-FD05-4EC8-AFBA-8BAC6C28DAD1}" emma:medium="tactile" emma:mode="ink">
                <msink:context xmlns:msink="http://schemas.microsoft.com/ink/2010/main" type="inkWord" rotatedBoundingBox="13717,8542 13556,8701 13507,8652 13667,8492"/>
              </emma:interpretation>
            </emma:emma>
          </inkml:annotationXML>
          <inkml:trace contextRef="#ctx0" brushRef="#br0" timeOffset="1258.0719">2597 1745 98 0,'22'-3'455'0,"-6"-3"54"0,-4 1 29 0,1-2 15 16,-2 0-170-16,-2 0-175 0,3 2-96 15,-1-1-52-15,0-1-30 0,1 2-20 16,-1 2-17-16,4-2-29 0,-4-1-126 15,0 1-191-15,-3-4-99 0,-4-1-51 0,-2-2-20 16,-4 0 12-16,-2-3 115 0</inkml:trace>
        </inkml:traceGroup>
      </inkml:traceGroup>
    </inkml:traceGroup>
  </inkml:traceGroup>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7.37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55EE73E-929B-4D88-BAE1-276E3C56A4D5}" emma:medium="tactile" emma:mode="ink">
          <msink:context xmlns:msink="http://schemas.microsoft.com/ink/2010/main" type="writingRegion" rotatedBoundingBox="10684,8837 11221,8837 11221,9896 10684,9896"/>
        </emma:interpretation>
      </emma:emma>
    </inkml:annotationXML>
    <inkml:traceGroup>
      <inkml:annotationXML>
        <emma:emma xmlns:emma="http://www.w3.org/2003/04/emma" version="1.0">
          <emma:interpretation id="{E18958C4-D860-49BD-9E62-EA8D97604678}" emma:medium="tactile" emma:mode="ink">
            <msink:context xmlns:msink="http://schemas.microsoft.com/ink/2010/main" type="paragraph" rotatedBoundingBox="10684,8837 11221,8837 11221,9896 10684,9896" alignmentLevel="1"/>
          </emma:interpretation>
        </emma:emma>
      </inkml:annotationXML>
      <inkml:traceGroup>
        <inkml:annotationXML>
          <emma:emma xmlns:emma="http://www.w3.org/2003/04/emma" version="1.0">
            <emma:interpretation id="{126739CC-E9BF-4130-9991-E58097C3A2E8}" emma:medium="tactile" emma:mode="ink">
              <msink:context xmlns:msink="http://schemas.microsoft.com/ink/2010/main" type="line" rotatedBoundingBox="10684,8837 11221,8837 11221,9896 10684,9896"/>
            </emma:interpretation>
          </emma:emma>
        </inkml:annotationXML>
        <inkml:traceGroup>
          <inkml:annotationXML>
            <emma:emma xmlns:emma="http://www.w3.org/2003/04/emma" version="1.0">
              <emma:interpretation id="{B62F517D-737D-4EE2-AC3F-EAB1886AA649}" emma:medium="tactile" emma:mode="ink">
                <msink:context xmlns:msink="http://schemas.microsoft.com/ink/2010/main" type="inkWord" rotatedBoundingBox="11106,8837 11221,8837 11221,8938 11106,8938"/>
              </emma:interpretation>
            </emma:emma>
          </inkml:annotationXML>
          <inkml:trace contextRef="#ctx0" brushRef="#br0">115 0 59 0,'-8'4'439'0,"1"1"56"0,-1-3 30 16,-2 0 13-16,5-1-145 0,-1 1-169 16,0-2-91-16,3 0-42 0,-2 0-17 0,2-2 2 15,0 1-1-15,1 1-3 0,0-2-8 16,1 1-10-16,1 0-13 0,0-3-14 15,0 4-14-15,0-1-11 0,1-1-2 16,1 2-6-16,0 2-1 0,1-1 1 0,0 3 2 16,0 0-1-16,0-1 4 0,0 1 1 15,-1 0 1-15,0-1 3 0,-2 0 3 16,0 0 3-16,0-1 1 0,0 0 2 0,0 0-1 15,0-1-3-15,-2 1-4 0,2-2 0 16,-2 0-4-16,1 0-8 0,-1 2-21 16,1 0-25-16,-1 2-35 0,0 0-99 0,-2 2-167 15,-4 0-131-15,-2 1-51 0,-2 3-15 16,1-2 18-16,-2 2 84 0</inkml:trace>
        </inkml:traceGroup>
        <inkml:traceGroup>
          <inkml:annotationXML>
            <emma:emma xmlns:emma="http://www.w3.org/2003/04/emma" version="1.0">
              <emma:interpretation id="{D4074DF3-F6D9-4674-82FB-C402ED3B9DCD}" emma:medium="tactile" emma:mode="ink">
                <msink:context xmlns:msink="http://schemas.microsoft.com/ink/2010/main" type="inkWord" rotatedBoundingBox="10684,9728 10798,9728 10798,9896 10684,9896"/>
              </emma:interpretation>
            </emma:emma>
          </inkml:annotationXML>
          <inkml:trace contextRef="#ctx0" brushRef="#br0" timeOffset="296.0168">-321 891 396 0,'-19'33'494'0,"3"-6"37"15,1-4 18-15,2-5-83 0,3 0-207 16,1-6-112-16,1 0-53 0,3-3-28 0,1-4-10 15,2 1-5-15,2-3-3 16,2-1-6-16,4-2-9 0,2-2-7 0,3-2-10 16,2-2-6-16,1-1-4 0,0 0-2 15,0-4-6-15,-3 4-3 0,-1 2-4 0,-5-1-6 16,-1 3-6-16,-2 0-6 0,-2 2-4 15,-3 1-5-15,-2 1-6 0,-1 2-19 16,-2 0-71-16,-3 1-121 0,0 2-153 16,1-1-78-16,1-2-35 0,5 2 0 0,8-3 63 15</inkml:trace>
        </inkml:traceGroup>
      </inkml:traceGroup>
    </inkml:traceGroup>
  </inkml:traceGroup>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02.17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5B3C675-7336-4AB5-B7BD-569D3E85F00F}" emma:medium="tactile" emma:mode="ink">
          <msink:context xmlns:msink="http://schemas.microsoft.com/ink/2010/main" type="writingRegion" rotatedBoundingBox="11373,10696 11526,10696 11526,10799 11373,10799"/>
        </emma:interpretation>
      </emma:emma>
    </inkml:annotationXML>
    <inkml:traceGroup>
      <inkml:annotationXML>
        <emma:emma xmlns:emma="http://www.w3.org/2003/04/emma" version="1.0">
          <emma:interpretation id="{B6CBE3BA-D6D2-497A-BB84-B241A18CC6CC}" emma:medium="tactile" emma:mode="ink">
            <msink:context xmlns:msink="http://schemas.microsoft.com/ink/2010/main" type="paragraph" rotatedBoundingBox="11373,10696 11526,10696 11526,10799 11373,10799" alignmentLevel="1"/>
          </emma:interpretation>
        </emma:emma>
      </inkml:annotationXML>
      <inkml:traceGroup>
        <inkml:annotationXML>
          <emma:emma xmlns:emma="http://www.w3.org/2003/04/emma" version="1.0">
            <emma:interpretation id="{09C73C0C-0BCF-46F5-B2EF-C0B85BA8046E}" emma:medium="tactile" emma:mode="ink">
              <msink:context xmlns:msink="http://schemas.microsoft.com/ink/2010/main" type="line" rotatedBoundingBox="11373,10696 11526,10696 11526,10799 11373,10799"/>
            </emma:interpretation>
          </emma:emma>
        </inkml:annotationXML>
        <inkml:traceGroup>
          <inkml:annotationXML>
            <emma:emma xmlns:emma="http://www.w3.org/2003/04/emma" version="1.0">
              <emma:interpretation id="{56D6FC60-68AF-4267-941A-78CD7706161B}" emma:medium="tactile" emma:mode="ink">
                <msink:context xmlns:msink="http://schemas.microsoft.com/ink/2010/main" type="inkWord" rotatedBoundingBox="11373,10696 11526,10696 11526,10799 11373,10799"/>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V</emma:literal>
                </emma:interpretation>
                <emma:interpretation id="interp3" emma:lang="" emma:confidence="0">
                  <emma:literal>&lt;</emma:literal>
                </emma:interpretation>
                <emma:interpretation id="interp4" emma:lang="" emma:confidence="0">
                  <emma:literal>r</emma:literal>
                </emma:interpretation>
              </emma:one-of>
            </emma:emma>
          </inkml:annotationXML>
          <inkml:trace contextRef="#ctx0" brushRef="#br0">95 36 178 0,'-38'26'454'15,"11"-8"31"-15,8-4-20 0,8-7-57 16,11-5-326-16,11-9-292 0,11-7-154 0,10-7-73 16,9-7-2-16,6-5 44 0</inkml:trace>
        </inkml:traceGroup>
      </inkml:traceGroup>
    </inkml:traceGroup>
  </inkml:traceGroup>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9.1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7048498-413C-4B0F-9585-8103076B45D9}" emma:medium="tactile" emma:mode="ink">
          <msink:context xmlns:msink="http://schemas.microsoft.com/ink/2010/main" type="writingRegion" rotatedBoundingBox="10910,6907 11052,6907 11052,7049 10910,7049"/>
        </emma:interpretation>
      </emma:emma>
    </inkml:annotationXML>
    <inkml:traceGroup>
      <inkml:annotationXML>
        <emma:emma xmlns:emma="http://www.w3.org/2003/04/emma" version="1.0">
          <emma:interpretation id="{B1608D00-E5A5-4E3E-8D15-D8A49EDC0780}" emma:medium="tactile" emma:mode="ink">
            <msink:context xmlns:msink="http://schemas.microsoft.com/ink/2010/main" type="paragraph" rotatedBoundingBox="10910,6907 11052,6907 11052,7049 10910,7049" alignmentLevel="1"/>
          </emma:interpretation>
        </emma:emma>
      </inkml:annotationXML>
      <inkml:traceGroup>
        <inkml:annotationXML>
          <emma:emma xmlns:emma="http://www.w3.org/2003/04/emma" version="1.0">
            <emma:interpretation id="{20AB8039-9BCF-4A01-AD28-1A19BC4390A0}" emma:medium="tactile" emma:mode="ink">
              <msink:context xmlns:msink="http://schemas.microsoft.com/ink/2010/main" type="line" rotatedBoundingBox="10910,6907 11052,6907 11052,7049 10910,7049"/>
            </emma:interpretation>
          </emma:emma>
        </inkml:annotationXML>
        <inkml:traceGroup>
          <inkml:annotationXML>
            <emma:emma xmlns:emma="http://www.w3.org/2003/04/emma" version="1.0">
              <emma:interpretation id="{7DE5DFDB-9587-46CB-806C-375EA9FEC510}" emma:medium="tactile" emma:mode="ink">
                <msink:context xmlns:msink="http://schemas.microsoft.com/ink/2010/main" type="inkWord" rotatedBoundingBox="10910,6907 11052,6907 11052,7049 10910,7049"/>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r</emma:literal>
                </emma:interpretation>
                <emma:interpretation id="interp4" emma:lang="" emma:confidence="0">
                  <emma:literal>N</emma:literal>
                </emma:interpretation>
              </emma:one-of>
            </emma:emma>
          </inkml:annotationXML>
          <inkml:trace contextRef="#ctx0" brushRef="#br0">54 142 200 0,'-13'-4'476'0,"4"-3"46"0,1 2 34 15,1-2 37-15,3 0-186 0,-1 1-74 16,3 0-33-16,-1 2-17 0,3-2-16 16,-1 3-31-16,-1 0-54 0,2 1-76 0,0 0-71 15,2 1-86-15,-1-3-88 0,4 3-65 16,4-1-107-16,2-2-180 0,4-1-138 15,5-4-29-15,2-3 24 0,5-7 37 0,3-4 89 16</inkml:trace>
        </inkml:traceGroup>
      </inkml:traceGroup>
    </inkml:traceGroup>
  </inkml:traceGroup>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8.36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723B4E38-6497-4444-800F-C4050BE0E384}" emma:medium="tactile" emma:mode="ink">
          <msink:context xmlns:msink="http://schemas.microsoft.com/ink/2010/main" type="writingRegion" rotatedBoundingBox="13207,8495 11881,8195 11947,7906 13273,8205"/>
        </emma:interpretation>
      </emma:emma>
    </inkml:annotationXML>
    <inkml:traceGroup>
      <inkml:annotationXML>
        <emma:emma xmlns:emma="http://www.w3.org/2003/04/emma" version="1.0">
          <emma:interpretation id="{08B59BA8-6E27-400F-92F7-C32F0A61EBBC}" emma:medium="tactile" emma:mode="ink">
            <msink:context xmlns:msink="http://schemas.microsoft.com/ink/2010/main" type="paragraph" rotatedBoundingBox="13207,8495 11881,8195 11947,7906 13273,8205" alignmentLevel="1"/>
          </emma:interpretation>
        </emma:emma>
      </inkml:annotationXML>
      <inkml:traceGroup>
        <inkml:annotationXML>
          <emma:emma xmlns:emma="http://www.w3.org/2003/04/emma" version="1.0">
            <emma:interpretation id="{C5989E97-A4D1-4F68-9AB6-BBDEC6735749}" emma:medium="tactile" emma:mode="ink">
              <msink:context xmlns:msink="http://schemas.microsoft.com/ink/2010/main" type="line" rotatedBoundingBox="13207,8495 11881,8195 11947,7906 13273,8205"/>
            </emma:interpretation>
          </emma:emma>
        </inkml:annotationXML>
        <inkml:traceGroup>
          <inkml:annotationXML>
            <emma:emma xmlns:emma="http://www.w3.org/2003/04/emma" version="1.0">
              <emma:interpretation id="{0DF02521-F55B-45A2-A07D-5000478F390D}" emma:medium="tactile" emma:mode="ink">
                <msink:context xmlns:msink="http://schemas.microsoft.com/ink/2010/main" type="inkWord" rotatedBoundingBox="13208,8494 13034,8455 13053,8376 13226,8415"/>
              </emma:interpretation>
              <emma:one-of disjunction-type="recognition" id="oneOf0">
                <emma:interpretation id="interp0" emma:lang="" emma:confidence="1">
                  <emma:literal/>
                </emma:interpretation>
              </emma:one-of>
            </emma:emma>
          </inkml:annotationXML>
          <inkml:trace contextRef="#ctx0" brushRef="#br0">2298 1588 213 0,'-17'-9'470'0,"4"0"42"0,0 1 30 16,2 1 23-16,2-1-169 0,-1 2-56 16,4 2-5-16,1 0 17 0,2-1 6 15,1 2-17-15,1 3-53 0,-1-4-82 0,1 4-72 16,-1-1-57-16,1 1-37 0,-1 0-26 15,2 0-40-15,-3 0-76 0,1 0-107 16,1-2-89-16,-2 1-157 0,-2-3-221 16,-2-3-91-16,-2 0 6 0,-1-2 69 0,1-1 70 15,1-1 148-15</inkml:trace>
        </inkml:traceGroup>
        <inkml:traceGroup>
          <inkml:annotationXML>
            <emma:emma xmlns:emma="http://www.w3.org/2003/04/emma" version="1.0">
              <emma:interpretation id="{4EE8AC3A-D79C-4733-B3F7-A9869A549CDF}" emma:medium="tactile" emma:mode="ink">
                <msink:context xmlns:msink="http://schemas.microsoft.com/ink/2010/main" type="inkWord" rotatedBoundingBox="12600,8085 12471,8056 12478,8026 12607,8055"/>
              </emma:interpretation>
              <emma:one-of disjunction-type="recognition" id="oneOf1">
                <emma:interpretation id="interp1" emma:lang="" emma:confidence="1">
                  <emma:literal/>
                </emma:interpretation>
              </emma:one-of>
            </emma:emma>
          </inkml:annotationXML>
          <inkml:trace contextRef="#ctx0" brushRef="#br0" timeOffset="286.0161">1694 1162 16 0,'-12'-2'419'0,"-1"2"59"0,3-2 33 16,1 2 24-16,1 0-121 0,3 0-147 15,-1 0-56-15,1 0 4 0,-1 0 38 0,1 0 29 16,0 0 19-16,2 0-10 0,0 0-39 16,2 0-56-16,-3 0-70 0,4 0-51 15,-1 0-43-15,1 0-47 0,0 0-74 0,0 0-95 16,0 0-68-16,0 0-49 0,0-2-99 15,-2 1-162-15,-1-4-75 0,-2-1 16 16,-1-1 27-16,0-1 29 0,-2-2 92 0</inkml:trace>
        </inkml:traceGroup>
        <inkml:traceGroup>
          <inkml:annotationXML>
            <emma:emma xmlns:emma="http://www.w3.org/2003/04/emma" version="1.0">
              <emma:interpretation id="{03C6B195-FE84-4896-8BB0-56F3AEDFCD4A}" emma:medium="tactile" emma:mode="ink">
                <msink:context xmlns:msink="http://schemas.microsoft.com/ink/2010/main" type="inkWord" rotatedBoundingBox="11932,8196 11884,8185 11911,8061 11959,8072"/>
              </emma:interpretation>
              <emma:one-of disjunction-type="recognition" id="oneOf2">
                <emma:interpretation id="interp2" emma:lang="" emma:confidence="1">
                  <emma:literal>J</emma:literal>
                </emma:interpretation>
                <emma:interpretation id="interp3" emma:lang="" emma:confidence="0">
                  <emma:literal>d</emma:literal>
                </emma:interpretation>
                <emma:interpretation id="interp4" emma:lang="" emma:confidence="0">
                  <emma:literal>B</emma:literal>
                </emma:interpretation>
                <emma:interpretation id="interp5" emma:lang="" emma:confidence="0">
                  <emma:literal>S</emma:literal>
                </emma:interpretation>
                <emma:interpretation id="interp6" emma:lang="" emma:confidence="0">
                  <emma:literal>.</emma:literal>
                </emma:interpretation>
              </emma:one-of>
            </emma:emma>
          </inkml:annotationXML>
          <inkml:trace contextRef="#ctx0" brushRef="#br0" timeOffset="550.0314">997 1237 245 0,'-6'7'447'0,"1"-2"44"0,4 0 27 0,-1-1-38 16,4 0-162-16,-1-1-98 0,1 2-39 16,1-2-1-16,0 1 17 0,2-3 16 15,-2 2 10-15,0 0-10 0,0-2-26 0,1-1-35 16,-3 1-42-16,2 1-38 0,-1-2-29 15,-1 0-18-15,-1 0-32 0,2 0-78 16,0-3-83-16,-2-1-92 0,-4-2-172 0,3-6-186 16,-2-4-77-16,0-2 19 0,-1-5 49 15,1-1 76-15,0-3 161 0</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45.59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F7DA832-95BA-429B-93A4-D546DBBDA388}" emma:medium="tactile" emma:mode="ink">
          <msink:context xmlns:msink="http://schemas.microsoft.com/ink/2010/main" type="inkDrawing" rotatedBoundingBox="22937,3698 24322,5231 22784,6620 21399,5086" hotPoints="21495,4983 23246,4087 23127,5471 22778,6557" semanticType="enclosure" shapeName="Quadrilateral">
            <msink:destinationLink direction="with" ref="{394108B6-9974-4A62-A54F-4B8E31B09F44}"/>
            <msink:destinationLink direction="to" ref="{2E83BB80-38DC-4BB9-973D-4ADEE4D7174C}"/>
          </msink:context>
        </emma:interpretation>
      </emma:emma>
    </inkml:annotationXML>
    <inkml:trace contextRef="#ctx0" brushRef="#br0">-696 1008 133 0,'-3'1'202'0,"1"-1"-17"0,1 2-22 16,-1 0-19-16,2-2-14 0,0 0-17 16,0 0-16-16,0 0-12 0,0 0-9 15,0 0-1-15,2 0 7 0,-1 0 15 16,-1 0 17-16,2-2 17 0,-2 0 15 0,0 2 9 15,0-1 5-15,0 1-11 0,-2-2-15 0,2 1-18 16,0 1-22-16,0-1-22 0,-1-1-21 16,-1 2-10-16,1 0-6 0,-1 0-3 15,-1 0-1-15,1 0 1 0,1 2-6 16,1-1-1-16,-2-1-4 0,2 1-5 0,-1 1-6 15,-1-2 1-15,2 1-3 0,-2-1-3 16,1 4-3-16,-1-4 3 0,1 3-1 16,-2 1-5-16,1-1 0 0,-1 5 1 15,1-2 1-15,1-1-1 0,-3 3 0 0,3 0 0 16,-1 1 0-16,-1 0-1 0,2 0 1 15,1 0-1-15,-2 1 1 0,0 2 0 0,2-4-2 16,-1 2 3-16,1 0-1 16,0-1 0-16,0-1 2 0,-2 3-2 0,2-4 4 15,-1-2-3-15,1 1 0 0,0-2 0 16,0-1-3-16,0 1 2 0,1-1-2 0,-1-2-1 15,0 1 3-15,0 0 0 0,2-1-1 16,-1 1-1-16,1-2 1 0,0 4 0 16,1 0 0-16,0-1 1 0,0 2 2 15,0 0 0-15,0-1 0 0,1 2-1 0,-1 1 3 16,0 0-4-16,-2 0 0 0,1-3 1 15,1-1-1-15,-1 1 1 0,-2-3-2 16,1 0 2-16,1 1-1 0,-2-2 1 16,3 0 1-16,-1 0 3 0,2-2 1 0,1 1 1 15,1 1 0-15,2-1-1 0,2-3 0 16,-1 3-4-16,2-1 0 0,2 2-2 15,0-2 0-15,1 0 4 0,-1 2-3 0,-1 0-1 16,1 0 0-16,-2-1 0 0,2 1 1 16,-1 0-2-16,1-2 0 0,-2 1 1 15,-2 1 0-15,-1-1 1 0,0-1 3 16,-1 2-2-16,-3-1 1 0,3-1 2 0,-4 2 0 15,0 0-3-15,0 0-1 0,-1 2 2 16,1-1-1-16,-2 2-1 0,1 1 0 16,0 2 0-16,-1 0 1 0,2 0 1 0,0-5-3 15,1 3 0-15,-3-1 1 0,2 0 1 16,0-2-3-16,1 2 0 0,0 0 1 15,0 0 3-15,2-1 0 0,-1 1 2 0,-1-3 1 16,1 2-1-16,0 0 0 0,0-2-2 16,-1 1 1-16,-1 1-3 0,-1-1-1 15,1-1 0-15,0 3-3 0,2-2 0 16,-2 1 2-16,4 0 0 0,-3 1 1 0,3 1 0 15,-1-1 4-15,0 2 0 0,2-1 1 16,2-1 2-16,-2 0 2 0,3 0 4 16,-2-2 2-16,2-1 2 0,0 0 3 0,2 0-1 15,0-1 0-15,-1-2-4 0,-1 2-1 16,0-2-1-16,0 1-4 0,-1-1-3 15,-1 2-1-15,-2 0-2 0,-1-1 1 0,0 0-2 16,1 2 1-16,-1 0 5 0,-1 0 3 16,-2 0 7-16,2 0 9 0,-2 0 11 15,0 0 13-15,-1 0 15 0,-1-1 12 16,2 1 8-16,-1-1 1 0,-1 0-7 0,3-3-10 15,-3 3-27-15,1-3-49 0,-1-1-86 16,2-2-62-16,-1-2-85 0,-2 0-151 16,-2-3-177-16,-1 0-67 0,-3 3 19 0,-2-1 25 15,-3-1 66-15</inkml:trace>
    <inkml:trace contextRef="#ctx0" brushRef="#br0" timeOffset="17806.0184">-641 1294 27 0,'-1'0'288'15,"-1"0"41"-15,2 0 39 0,-1 0-29 16,-1 0-63-16,2 0-46 0,-1 0-36 15,-1 0-30-15,2 0-33 0,0 2-34 0,0-1-34 16,2-1-26-16,-1 3-17 0,2 2-7 16,4 2 5-16,2 3 6 0,4 4 8 15,3 5 3-15,3 4 3 0,3 3 2 0,1 5-10 16,4 5-7-16,2 7-10 0,2 4-2 15,1 4-3-15,4 4 3 0,5 1 15 16,4-1 8-16,5 3 8 0,4-2 2 16,4-3-1-16,2-2-7 0,-1 0-14 0,-1-6-9 15,-1-3-4-15,-1-6-3 0,-4-3 1 16,-3-6-3-16,-3-4-3 0,-4-2 1 15,-4-3-3-15,-5-3 0 0,-4-1-2 0,-6-3 0 16,-2-3 3-16,-4 3-1 0,-4-4 4 16,-3-3 15-16,-1 2 39 0,-4 0 58 0,1-4 73 15,-3 1 58-15,0-3 39 0,-1 0 12 16,1 0-18-16,-1 0-48 0,-1 0-69 15,1 0-56-15,-1-2-41 0,-1 2-28 16,2-1-20-16,0 1-11 0,-2 0-7 0,1 0-3 16,-1 0 0-16,3 0-2 0,-1 0 1 15,0 1 3-15,-1-1 0 0,1 2 0 16,-2 0-1-16,1-2 3 0,1 1-1 15,-2 1 1-15,0-2 0 0,0 0 1 0,0 0-1 16,1 0-1-16,1 0 0 0,-2 0 3 16,2 0-2-16,-2 0 1 0,1 0 2 0,1-2-1 15,-2 2 0-15,1-1 0 0,-1 1 2 16,0 0-3-16,0 0 4 0,0 0-3 15,2 0 4-15,-2 0-1 0,0 0-1 16,0 0 1-16,0 0-2 0,0 0-1 0,0 0-2 16,0 0-1-16,0 0 2 0,-2 0-1 15,2 0-2-15,0 0 2 0,0 0 0 16,0 0-2-16,0 0 1 0,0 0 3 15,0 0 2-15,0 0-3 0,0 0 2 0,0 0 1 16,0-2-2-16,0 0 0 0,0 2 2 16,0-1 1-16,-1 1-2 0,1 0 0 0,0-1-1 15,0 0 1-15,0 1-1 0,0-2 6 16,0 0-1-16,0 1 0 0,0-2 6 15,-2 0 9-15,1 2 9 0,1-2 1 16,-2-1 10-16,-1 1 5 0,0-2-1 0,0 2-5 16,-4-4-4-16,2 2 3 0,-2-1 2 15,-1-1 4-15,0 1 6 0,-2-1 7 16,1 1 9-16,1-1 5 0,0 3-4 15,0-4-4-15,0 4-6 0,2 1-9 0,0 1-12 16,1-1-10-16,2 1-9 0,-1 1-6 16,1 1-5-16,2-1-5 0,1 1-4 0,0 0-3 15,1 1 0-15,2 2-1 0,4 1-1 16,-2 4 4-16,4 1 1 0,1 1 0 15,1 3-1-15,1 3 1 0,1 2 0 16,1 3 1-16,0 0 0 0,1 0 0 0,-4 2 0 16,1-2 0-16,-2-2 2 0,-2 2-2 15,0-4-1-15,-4-1-6 0,-1-2-27 0,1-1-60 16,-6-5-182-16,-1-1-150 0,-8 0-241 15,-5-3-210-15,-3-3-90 0,-5 2 2 16,-1-3 147-16,-2 0 133 0,-1 0 234 0</inkml:trace>
    <inkml:trace contextRef="#ctx0" brushRef="#br0" timeOffset="8434.4825">986 151 162 0,'-3'-3'265'0,"-1"2"20"16,1-2-36-16,0 3-74 0,1-1-57 15,1 2-39-15,-2 0-31 0,3 2-21 16,-2 1-11-16,2 3-7 0,0 0-4 0,0 1-2 16,0 2-2-16,0-2-1 0,2 3 0 15,-2-1 0-15,1-2 0 0,1 3 0 16,-2 0 0-16,1-3-1 0,1 5 0 0,1 0 2 15,-1 5 5-15,-1 5 12 0,-1 3 20 16,0 7 17-16,-3 6 20 0,-3 6 22 16,0 5 12-16,-4 7-2 0,-1 6-8 0,-2 3-1 15,-2 2 17-15,-1-2-2 0,2-4-1 16,-1-5-1-16,3-5-4 0,1-8-14 15,0-2-33-15,1-7-21 0,2-5-14 16,0-4-13-16,2-4-4 0,1-4-4 0,0-1 0 16,4-3-4-16,1 2 0 0,1 0-1 15,3 1-7-15,5 3-3 0,1 0-4 0,2 3-6 16,-1 1-10-16,2-1-7 0,-2 2-1 15,-3-3 1-15,-2 0 1 0,1-2 7 16,-4-3 9-16,-2-2 15 0,-1-4 9 16,0-1 11-16,0-3 10 0,-1-2 3 0,-2-1 2 15,-2-3-3-15,0 1-3 0,0-1-9 16,2-1-11-16,0 0-14 0,0 0-13 15,-2 1-15-15,2 2-12 0,-2 1-17 16,0 3-18-16,2 0-7 0,-1 0-8 16,0 1-11-16,1 1-2 0,0 0 14 0,2-2 17 15,-1-2 17-15,0 1 18 0,-1-1 16 16,2-4-5-16,-1-1-62 0,-1-1-101 0,0-4-80 15,0 1-41-15,1-2-14 0,2 0 6 16</inkml:trace>
    <inkml:trace contextRef="#ctx0" brushRef="#br0" timeOffset="1591.0909">-196 1305 141 0,'0'-5'263'0,"-2"1"26"0,2-2 18 0,0 2 6 16,0-3-11-16,-2 3-22 0,1-3-40 16,1 2-43-16,0-1-43 0,0-2-36 15,0 1-29-15,1 0-26 0,1-4-16 0,0 3-10 16,1-3-7-16,1 0-8 0,3-3-2 15,-1-2-2-15,4-2-1 0,1-5-4 16,3-3-4-16,3-3-1 0,2-2 0 16,3-5-4-16,5-4-1 0,3-4-1 0,5-5 0 15,5-3-2-15,2-1-2 0,6 1 2 16,2 3-1-16,7 0-1 0,3 1-1 15,3 3 0-15,4 3 0 0,2 0 0 0,-2 5-2 16,-3 1-1-16,-2 5-4 0,-8 2-9 16,-4 5-22-16,-5 2-42 0,-7 1-63 15,-7 1-88-15,-6 3-101 0,-6-1-97 16,-4 3-33-16,-6 0 13 0,1 0 49 0,-2 3 81 15</inkml:trace>
  </inkml:traceGroup>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9.4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30B78D3-388B-4AB7-8655-F7FA3C07788C}" emma:medium="tactile" emma:mode="ink">
          <msink:context xmlns:msink="http://schemas.microsoft.com/ink/2010/main" type="writingRegion" rotatedBoundingBox="13718,6850 11879,8864 11394,8422 13233,6407"/>
        </emma:interpretation>
      </emma:emma>
    </inkml:annotationXML>
    <inkml:traceGroup>
      <inkml:annotationXML>
        <emma:emma xmlns:emma="http://www.w3.org/2003/04/emma" version="1.0">
          <emma:interpretation id="{6E0F4191-FE79-471C-BAFA-AF98795CB94E}" emma:medium="tactile" emma:mode="ink">
            <msink:context xmlns:msink="http://schemas.microsoft.com/ink/2010/main" type="paragraph" rotatedBoundingBox="13718,6850 11879,8864 11394,8422 13233,6407" alignmentLevel="1"/>
          </emma:interpretation>
        </emma:emma>
      </inkml:annotationXML>
      <inkml:traceGroup>
        <inkml:annotationXML>
          <emma:emma xmlns:emma="http://www.w3.org/2003/04/emma" version="1.0">
            <emma:interpretation id="{B70F846F-7C14-4C13-9330-F2AF6998B32D}" emma:medium="tactile" emma:mode="ink">
              <msink:context xmlns:msink="http://schemas.microsoft.com/ink/2010/main" type="line" rotatedBoundingBox="13718,6850 11879,8864 11394,8422 13233,6407"/>
            </emma:interpretation>
          </emma:emma>
        </inkml:annotationXML>
        <inkml:traceGroup>
          <inkml:annotationXML>
            <emma:emma xmlns:emma="http://www.w3.org/2003/04/emma" version="1.0">
              <emma:interpretation id="{5544D9A9-4721-436D-AFC8-F8C543DBDE5E}" emma:medium="tactile" emma:mode="ink">
                <msink:context xmlns:msink="http://schemas.microsoft.com/ink/2010/main" type="inkWord" rotatedBoundingBox="13470,6623 13400,6700 13243,6557 13312,6480"/>
              </emma:interpretation>
              <emma:one-of disjunction-type="recognition" id="oneOf0">
                <emma:interpretation id="interp0" emma:lang="" emma:confidence="1">
                  <emma:literal/>
                </emma:interpretation>
              </emma:one-of>
            </emma:emma>
          </inkml:annotationXML>
          <inkml:trace contextRef="#ctx0" brushRef="#br0">2333-350 198 0,'36'11'474'15,"-7"3"45"-15,-6-5 24 0,-4 0 14 16,-5-3-216-16,-2 0-113 0,-3-2-41 16,-3 0-1-16,1-1-7 0,-4-2-4 0,2-1-22 15,-2 0-39-15,0 0-53 0,0-1-77 16,0 0-68-16,2-1-49 0,1 1-50 15,1-2-80-15,0 3-132 0,0-2-120 16,-1 4-31-16,-1-1-2 0,0 2 21 0,-1 1 68 16</inkml:trace>
        </inkml:traceGroup>
        <inkml:traceGroup>
          <inkml:annotationXML>
            <emma:emma xmlns:emma="http://www.w3.org/2003/04/emma" version="1.0">
              <emma:interpretation id="{60205BE7-C16F-49DD-A798-CC256BC42AAA}" emma:medium="tactile" emma:mode="ink">
                <msink:context xmlns:msink="http://schemas.microsoft.com/ink/2010/main" type="inkWord" rotatedBoundingBox="12964,7675 12912,7732 12729,7565 12781,7508"/>
              </emma:interpretation>
              <emma:one-of disjunction-type="recognition" id="oneOf1">
                <emma:interpretation id="interp1" emma:lang="" emma:confidence="0">
                  <emma:literal>it</emma:literal>
                </emma:interpretation>
                <emma:interpretation id="interp2" emma:lang="" emma:confidence="0">
                  <emma:literal>in</emma:literal>
                </emma:interpretation>
                <emma:interpretation id="interp3" emma:lang="" emma:confidence="0">
                  <emma:literal>is</emma:literal>
                </emma:interpretation>
                <emma:interpretation id="interp4" emma:lang="" emma:confidence="0">
                  <emma:literal>i</emma:literal>
                </emma:interpretation>
                <emma:interpretation id="interp5" emma:lang="" emma:confidence="0">
                  <emma:literal>I!</emma:literal>
                </emma:interpretation>
              </emma:one-of>
            </emma:emma>
          </inkml:annotationXML>
          <inkml:trace contextRef="#ctx0" brushRef="#br0" timeOffset="1880.1076">2048 776 88 0,'-34'-6'451'0,"0"-1"53"16,6-1 28-16,4-3 13 0,5 3-162 15,3-2-177-15,5 0-101 0,3 1-46 0,4-1-26 16,1-1-13-16,3 3-6 0,3-3-12 15,3 3-21-15,-1-3-94 0,1 4-192 16,-3-1-122-16,-1 1-67 0,-7 0-30 16,-1-2 5-16,-5 2 81 0</inkml:trace>
        </inkml:traceGroup>
        <inkml:traceGroup>
          <inkml:annotationXML>
            <emma:emma xmlns:emma="http://www.w3.org/2003/04/emma" version="1.0">
              <emma:interpretation id="{E9EF31E2-5441-4988-A1CC-CC664145B17A}" emma:medium="tactile" emma:mode="ink">
                <msink:context xmlns:msink="http://schemas.microsoft.com/ink/2010/main" type="inkWord" rotatedBoundingBox="12129,7800 12055,7880 11965,7797 12038,7717"/>
              </emma:interpretation>
            </emma:emma>
          </inkml:annotationXML>
          <inkml:trace contextRef="#ctx0" brushRef="#br0" timeOffset="2048.1172">1219 893 252 0,'-24'10'449'15,"0"-6"35"-15,5-3 17 0,2-1-42 16,3 0-244-16,1 0-194 0,0 0-202 0,4-1-160 16,-1-3-84-16,1 2-36 0,3-5 5 15,2 1 59-15</inkml:trace>
        </inkml:traceGroup>
        <inkml:traceGroup>
          <inkml:annotationXML>
            <emma:emma xmlns:emma="http://www.w3.org/2003/04/emma" version="1.0">
              <emma:interpretation id="{00874475-A796-4B2E-8242-6FC6D1C9D5A4}" emma:medium="tactile" emma:mode="ink">
                <msink:context xmlns:msink="http://schemas.microsoft.com/ink/2010/main" type="inkWord" rotatedBoundingBox="12033,8504 11784,8777 11574,8586 11824,8313"/>
              </emma:interpretation>
            </emma:emma>
          </inkml:annotationXML>
          <inkml:trace contextRef="#ctx0" brushRef="#br0" timeOffset="2213.1265">914 1406 151 0,'-27'48'337'16,"6"-2"22"-16,4-2 12 0,6 3-75 16,4 2-195-16,6-2-227 0,4 2-122 15,5-1-63-15,6-4-35 0,5-1-11 0</inkml:trace>
        </inkml:traceGroup>
      </inkml:traceGroup>
    </inkml:traceGroup>
  </inkml:traceGroup>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02.3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D84B860-07A9-4243-A6C8-9DF8CE623F8D}" emma:medium="tactile" emma:mode="ink">
          <msink:context xmlns:msink="http://schemas.microsoft.com/ink/2010/main" type="writingRegion" rotatedBoundingBox="13331,10181 14837,10181 14837,10386 13331,10386"/>
        </emma:interpretation>
      </emma:emma>
    </inkml:annotationXML>
    <inkml:traceGroup>
      <inkml:annotationXML>
        <emma:emma xmlns:emma="http://www.w3.org/2003/04/emma" version="1.0">
          <emma:interpretation id="{403C6FA4-536F-40EE-8D6F-953EDF966408}" emma:medium="tactile" emma:mode="ink">
            <msink:context xmlns:msink="http://schemas.microsoft.com/ink/2010/main" type="paragraph" rotatedBoundingBox="13331,10181 14837,10181 14837,10386 13331,10386" alignmentLevel="1"/>
          </emma:interpretation>
        </emma:emma>
      </inkml:annotationXML>
      <inkml:traceGroup>
        <inkml:annotationXML>
          <emma:emma xmlns:emma="http://www.w3.org/2003/04/emma" version="1.0">
            <emma:interpretation id="{AC4576EB-824C-49A3-A53E-170CEB1EDCC4}" emma:medium="tactile" emma:mode="ink">
              <msink:context xmlns:msink="http://schemas.microsoft.com/ink/2010/main" type="line" rotatedBoundingBox="13331,10181 14837,10181 14837,10386 13331,10386"/>
            </emma:interpretation>
          </emma:emma>
        </inkml:annotationXML>
        <inkml:traceGroup>
          <inkml:annotationXML>
            <emma:emma xmlns:emma="http://www.w3.org/2003/04/emma" version="1.0">
              <emma:interpretation id="{7BC54049-5316-4FB0-AC68-E051548675CB}" emma:medium="tactile" emma:mode="ink">
                <msink:context xmlns:msink="http://schemas.microsoft.com/ink/2010/main" type="inkWord" rotatedBoundingBox="13331,10181 13711,10181 13711,10240 13331,10240"/>
              </emma:interpretation>
              <emma:one-of disjunction-type="recognition" id="oneOf0">
                <emma:interpretation id="interp0" emma:lang="" emma:confidence="1">
                  <emma:literal/>
                </emma:interpretation>
              </emma:one-of>
            </emma:emma>
          </inkml:annotationXML>
          <inkml:trace contextRef="#ctx0" brushRef="#br0">2421 3274 31 0,'57'8'443'0,"-11"1"59"16,-8-2 28-16,-6-2 15 0,-4 3-128 16,-1-2-204-16,1-1-142 0,-2 0-176 15,-3-3-213-15,-4 2-114 0,-3-6-59 0,-3-2-26 16,-1-4 20-16,3-3 108 0</inkml:trace>
        </inkml:traceGroup>
        <inkml:traceGroup>
          <inkml:annotationXML>
            <emma:emma xmlns:emma="http://www.w3.org/2003/04/emma" version="1.0">
              <emma:interpretation id="{F25A2C8B-52D8-4855-AE26-327E510B4162}" emma:medium="tactile" emma:mode="ink">
                <msink:context xmlns:msink="http://schemas.microsoft.com/ink/2010/main" type="inkWord" rotatedBoundingBox="14670,10228 14837,10228 14837,10386 14670,10386"/>
              </emma:interpretation>
              <emma:one-of disjunction-type="recognition" id="oneOf1">
                <emma:interpretation id="interp1" emma:lang="" emma:confidence="1">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72.0096">3760 3321 89 0,'36'24'858'16,"-7"-1"182"-16,-2-2 87 0,-7-6 35 16,-6 1 2-16,-3-2-546 0,-3-1-384 15,-1-1-374-15,-1-4-264 0,-1-1-300 0,-4-2-217 16,-1-5-94-16,-1-6-8 0,1-7 160 15,0-6 159-15,4-2 256 0</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8.08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1732681F-9F8E-41B4-8D90-61A0E447E0BF}" emma:medium="tactile" emma:mode="ink">
          <msink:context xmlns:msink="http://schemas.microsoft.com/ink/2010/main" type="writingRegion" rotatedBoundingBox="13699,9375 13802,9375 13802,9564 13699,9564"/>
        </emma:interpretation>
      </emma:emma>
    </inkml:annotationXML>
    <inkml:traceGroup>
      <inkml:annotationXML>
        <emma:emma xmlns:emma="http://www.w3.org/2003/04/emma" version="1.0">
          <emma:interpretation id="{711DFD87-9CAB-4C88-ADB1-D3BE392993D7}" emma:medium="tactile" emma:mode="ink">
            <msink:context xmlns:msink="http://schemas.microsoft.com/ink/2010/main" type="paragraph" rotatedBoundingBox="13699,9375 13802,9375 13802,9564 13699,9564" alignmentLevel="1"/>
          </emma:interpretation>
        </emma:emma>
      </inkml:annotationXML>
      <inkml:traceGroup>
        <inkml:annotationXML>
          <emma:emma xmlns:emma="http://www.w3.org/2003/04/emma" version="1.0">
            <emma:interpretation id="{68C07268-0EA0-44CD-BE55-CFA642692C69}" emma:medium="tactile" emma:mode="ink">
              <msink:context xmlns:msink="http://schemas.microsoft.com/ink/2010/main" type="line" rotatedBoundingBox="13699,9375 13802,9375 13802,9564 13699,9564"/>
            </emma:interpretation>
          </emma:emma>
        </inkml:annotationXML>
        <inkml:traceGroup>
          <inkml:annotationXML>
            <emma:emma xmlns:emma="http://www.w3.org/2003/04/emma" version="1.0">
              <emma:interpretation id="{980C28FA-4DCA-4A61-AD40-2FFD924072F4}" emma:medium="tactile" emma:mode="ink">
                <msink:context xmlns:msink="http://schemas.microsoft.com/ink/2010/main" type="inkWord" rotatedBoundingBox="13699,9375 13802,9375 13802,9564 13699,9564"/>
              </emma:interpretation>
              <emma:one-of disjunction-type="recognition" id="oneOf0">
                <emma:interpretation id="interp0" emma:lang="" emma:confidence="1">
                  <emma:literal/>
                </emma:interpretation>
              </emma:one-of>
            </emma:emma>
          </inkml:annotationXML>
          <inkml:trace contextRef="#ctx0" brushRef="#br0">2892 2657 238 0,'-14'-4'434'0,"0"1"54"0,1-1 35 0,4 1-67 15,-1-1-129-15,2-1-88 0,2 4-29 16,1-1 20-16,0-2 52 0,2 3 40 15,2 1 28-15,-2-1-3 0,1-1-37 16,0 2-67-16,1-1-83 0,-1-1-61 0,2 2-41 16,-1-1-32-16,1 1-46 0,-2-3-120 15,2 0-124-15,0-4-111 0,-2-3-181 0,4-3-190 16,1-6-71-16,2 0 59 0,3-6 90 15,3-1 94-15,-2 0 171 0</inkml:trace>
        </inkml:traceGroup>
      </inkml:traceGroup>
    </inkml:traceGroup>
  </inkml:traceGroup>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00.28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023C720-0814-4B44-9B52-ACBEBD14FFE0}" emma:medium="tactile" emma:mode="ink">
          <msink:context xmlns:msink="http://schemas.microsoft.com/ink/2010/main" type="writingRegion" rotatedBoundingBox="13072,10895 11929,9702 12283,9363 13425,10556"/>
        </emma:interpretation>
      </emma:emma>
    </inkml:annotationXML>
    <inkml:traceGroup>
      <inkml:annotationXML>
        <emma:emma xmlns:emma="http://www.w3.org/2003/04/emma" version="1.0">
          <emma:interpretation id="{8A0C0FDC-1558-458C-BA6F-A893443313A7}" emma:medium="tactile" emma:mode="ink">
            <msink:context xmlns:msink="http://schemas.microsoft.com/ink/2010/main" type="paragraph" rotatedBoundingBox="13072,10895 11929,9702 12283,9363 13425,10556" alignmentLevel="1"/>
          </emma:interpretation>
        </emma:emma>
      </inkml:annotationXML>
      <inkml:traceGroup>
        <inkml:annotationXML>
          <emma:emma xmlns:emma="http://www.w3.org/2003/04/emma" version="1.0">
            <emma:interpretation id="{5CD16873-3AFF-40E7-954E-32D117D723A4}" emma:medium="tactile" emma:mode="ink">
              <msink:context xmlns:msink="http://schemas.microsoft.com/ink/2010/main" type="line" rotatedBoundingBox="13072,10895 11929,9702 12283,9364 13425,10556"/>
            </emma:interpretation>
          </emma:emma>
        </inkml:annotationXML>
        <inkml:traceGroup>
          <inkml:annotationXML>
            <emma:emma xmlns:emma="http://www.w3.org/2003/04/emma" version="1.0">
              <emma:interpretation id="{919CB525-4EB3-4340-84C3-B3A48B8046D3}" emma:medium="tactile" emma:mode="ink">
                <msink:context xmlns:msink="http://schemas.microsoft.com/ink/2010/main" type="inkWord" rotatedBoundingBox="13118,10851 12937,10662 13195,10415 13376,10603"/>
              </emma:interpretation>
              <emma:one-of disjunction-type="recognition" id="oneOf0">
                <emma:interpretation id="interp0" emma:lang="" emma:confidence="1">
                  <emma:literal/>
                </emma:interpretation>
              </emma:one-of>
            </emma:emma>
          </inkml:annotationXML>
          <inkml:trace contextRef="#ctx0" brushRef="#br0">2287 3869 295 0,'-13'12'587'0,"2"-5"58"16,-3-1 28-16,0-5 11 0,-2 1-261 15,0-4-215-15,0-1-147 0,1-4-99 16,-3-1-72-16,1-7-128 0,-2 3-212 15,1-9-100-15,3 2-31 0,-1-3 8 0,3 0 29 16,1-4 108-16</inkml:trace>
          <inkml:trace contextRef="#ctx0" brushRef="#br0" timeOffset="-173.0096">2421 3649 21 0,'-33'28'437'15,"5"-7"58"-15,4-5 31 0,5-2 16 16,6-6-123-16,4 3-193 0,6-4-107 16,3 0-58-16,6 0-28 0,2-1-19 0,3 1-28 15,3-3-87-15,-1 2-158 0,-4-3-140 16,-1-1-76-16,-5-6-36 0,-3-3 0 15,-3-4 70-15</inkml:trace>
        </inkml:traceGroup>
        <inkml:traceGroup>
          <inkml:annotationXML>
            <emma:emma xmlns:emma="http://www.w3.org/2003/04/emma" version="1.0">
              <emma:interpretation id="{8CCFCF6D-F7B3-4BA3-93C3-4E912DD01E25}" emma:medium="tactile" emma:mode="ink">
                <msink:context xmlns:msink="http://schemas.microsoft.com/ink/2010/main" type="inkWord" rotatedBoundingBox="12761,10366 12826,10362 12827,10381 12763,10386"/>
              </emma:interpretation>
            </emma:emma>
          </inkml:annotationXML>
          <inkml:trace contextRef="#ctx0" brushRef="#br0" timeOffset="1706.0976">1916 3455 287 0,'-2'9'308'0,"-3"0"-144"0,-4-6-77 15,-4-3-181-15,-4-3-145 0,-1-7-70 0</inkml:trace>
        </inkml:traceGroup>
        <inkml:traceGroup>
          <inkml:annotationXML>
            <emma:emma xmlns:emma="http://www.w3.org/2003/04/emma" version="1.0">
              <emma:interpretation id="{9674FD26-6F3E-47BF-8D32-EAC0EE3F29E5}" emma:medium="tactile" emma:mode="ink">
                <msink:context xmlns:msink="http://schemas.microsoft.com/ink/2010/main" type="inkWord" rotatedBoundingBox="12427,10222 11929,9702 12282,9364 12781,9883"/>
              </emma:interpretation>
              <emma:one-of disjunction-type="recognition" id="oneOf1">
                <emma:interpretation id="interp1" emma:lang="" emma:confidence="1">
                  <emma:literal>i.</emma:literal>
                </emma:interpretation>
                <emma:interpretation id="interp2" emma:lang="" emma:confidence="0">
                  <emma:literal>in -</emma:literal>
                </emma:interpretation>
                <emma:interpretation id="interp3" emma:lang="" emma:confidence="0">
                  <emma:literal>is -</emma:literal>
                </emma:interpretation>
                <emma:interpretation id="interp4" emma:lang="" emma:confidence="0">
                  <emma:literal>it -</emma:literal>
                </emma:interpretation>
                <emma:interpretation id="interp5" emma:lang="" emma:confidence="0">
                  <emma:literal>! -</emma:literal>
                </emma:interpretation>
              </emma:one-of>
            </emma:emma>
          </inkml:annotationXML>
          <inkml:trace contextRef="#ctx0" brushRef="#br0" timeOffset="405.0229">1419 2678 216 0,'-9'-13'473'0,"2"-2"40"0,0-2 5 0,-1 0-27 15,0-3-331-15,1-1-262 0,3-1-214 16,1-1-113-16,1-1-45 0,5 0 8 16,3-1 64-16</inkml:trace>
          <inkml:trace contextRef="#ctx0" brushRef="#br0" timeOffset="215.0123">1561 3274 133 0,'-15'4'447'15,"2"-1"45"-15,2-3 25 0,0 0 13 16,3-3-202-16,2 0-152 0,3-1-86 0,-1-1-52 16,4 0-36-16,4-1-42 0,-1-2-56 15,3-2-90-15,2 1-112 0,0-1-106 16,-2-1-48-16,0-1-1 0,-1-1 33 15,-2-1 78-15</inkml:trace>
          <inkml:trace contextRef="#ctx0" brushRef="#br0" timeOffset="1534.0878">1285 2828 151 0,'-8'39'465'0,"-1"-6"47"16,2-6 26-16,1-5 11 0,3-4-207 16,3 0-162-16,0-3-110 0,4 1-122 0,1-2-174 15,0-1-158-15,0-3-83 0,-1-1-42 16,3-5-2-16,-1-4 65 0</inkml:trace>
        </inkml:traceGroup>
      </inkml:traceGroup>
    </inkml:traceGroup>
  </inkml:traceGroup>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08.640"/>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8FF487A4-A649-431B-8BE0-01AA867D553F}" emma:medium="tactile" emma:mode="ink">
          <msink:context xmlns:msink="http://schemas.microsoft.com/ink/2010/main" type="inkDrawing" rotatedBoundingBox="9038,11081 14658,6579 14704,6635 9084,11137" shapeName="Other"/>
        </emma:interpretation>
      </emma:emma>
    </inkml:annotationXML>
    <inkml:trace contextRef="#ctx0" brushRef="#br0">-3 4540 119 0,'0'0'223'16,"-1"0"-1"-16,-1 0-16 0,2 0-13 15,0-1-15-15,0 1-15 0,0-1-10 0,2-1-5 16,-1-1-5-16,2-1-8 0,2-1-10 16,0-3-5-16,3 1-13 0,0-3-11 15,1-3-11-15,2 0-10 0,0 0-10 0,0 0-11 16,2 1-8-16,-2-2-7 0,-1 3-4 15,1-2-5-15,-2 2-4 0,1-1-4 16,1 2-3-16,-2-3-5 0,2 2-1 16,2-2-4-16,-1-1-1 0,3 0-3 0,0-2-1 15,4-1-1-15,2-2-2 0,1-1-1 16,2-2 0-16,4-3 1 0,2 0 0 15,5-2 3-15,1-2 0 0,6-2 1 0,-1-4 4 16,3 1 2-16,2-2 0 0,4-2-1 16,4-6 1-16,0 1-1 0,4-3-2 15,2-1-1-15,3-2 0 0,4-1 1 16,2-3-3-16,7-3 0 0,3-3-3 0,5-8 0 15,3-1-1-15,5-4-3 0,1-4-1 16,5-3 2-16,5-4 1 0,6-5 1 0,8-1 1 16,6-6 4-16,5-2-1 0,5-3-2 15,-1 1-5-15,4-5-2 0,-5 1 3 16,2-1-5-16,-2 1 3 0,-3 2-1 0,0 2 3 15,-6 6 1-15,-6 5 1 0,-6 6 4 16,-6 3-2-16,-6 3 1 0,-3 1 2 16,-3 2-4-16,-2 0-2 0,-3-2 0 0,-2 1 0 15,-1 0 2-15,3-3 0 0,-2 3 1 16,4-1 0-16,-2 4-3 0,0 2-1 15,-4 5-1-15,-7 5-2 0,-6 4 0 0,-9 7 0 16,-7 4 2-16,-6 6 0 0,-9 5 1 16,-6 3 1-16,-4 3 3 0,-4 3-1 15,-4 3 1-15,-2 2-1 0,-2 1-1 16,-1 2 0-16,0 1-2 0,-1 1 1 0,0-2 0 15,-1 6 0-15,-2-2 1 0,1 2-1 16,-2 2 0-16,-1 0 1 0,1 0-1 16,-3 2 1-16,-1 0 2 0,-2 2 2 0,-2-1-1 15,1 2-2-15,-1 3 1 0,0-2 1 16,-3 0-4-16,1 2 1 0,-1 0 1 15,-1 0 0-15,-1 4-1 0,1-4-5 16,-2 3-9-16,-2 2-20 0,2-1-58 0,-4 0-104 16,3 1-152-16,-3-1-106 0,1-3-47 15,-4 2-12-15,1 0 39 0,-1 0 97 16</inkml:trace>
  </inkml:traceGroup>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2:55.28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D4DBD57-4E2B-42A1-9DE8-E9FD6AD1B2CE}" emma:medium="tactile" emma:mode="ink">
          <msink:context xmlns:msink="http://schemas.microsoft.com/ink/2010/main" type="writingRegion" rotatedBoundingBox="8725,7074 9126,10120 8883,10152 8482,7106"/>
        </emma:interpretation>
      </emma:emma>
    </inkml:annotationXML>
    <inkml:traceGroup>
      <inkml:annotationXML>
        <emma:emma xmlns:emma="http://www.w3.org/2003/04/emma" version="1.0">
          <emma:interpretation id="{E42EE2C8-9DBC-4DDA-9ED0-23B4EEE23FC1}" emma:medium="tactile" emma:mode="ink">
            <msink:context xmlns:msink="http://schemas.microsoft.com/ink/2010/main" type="paragraph" rotatedBoundingBox="8725,7074 9126,10120 8883,10152 8482,7106" alignmentLevel="1"/>
          </emma:interpretation>
        </emma:emma>
      </inkml:annotationXML>
      <inkml:traceGroup>
        <inkml:annotationXML>
          <emma:emma xmlns:emma="http://www.w3.org/2003/04/emma" version="1.0">
            <emma:interpretation id="{39CAA118-2FB0-4E8A-A94E-4AD5487D6EE3}" emma:medium="tactile" emma:mode="ink">
              <msink:context xmlns:msink="http://schemas.microsoft.com/ink/2010/main" type="line" rotatedBoundingBox="8725,7074 9126,10120 8883,10152 8482,7106"/>
            </emma:interpretation>
          </emma:emma>
        </inkml:annotationXML>
        <inkml:traceGroup>
          <inkml:annotationXML>
            <emma:emma xmlns:emma="http://www.w3.org/2003/04/emma" version="1.0">
              <emma:interpretation id="{6504EC94-06C3-4816-94A9-12779EF807AE}" emma:medium="tactile" emma:mode="ink">
                <msink:context xmlns:msink="http://schemas.microsoft.com/ink/2010/main" type="inkWord" rotatedBoundingBox="8725,7074 8746,7229 8503,7262 8482,7106"/>
              </emma:interpretation>
            </emma:emma>
          </inkml:annotationXML>
          <inkml:trace contextRef="#ctx0" brushRef="#br0">199-2 381 0,'0'-4'451'16,"0"4"31"-16,0 0 17 0,-1 2-122 16,-3 3-136-16,0 2-90 0,-1 2-49 0,0-1-24 15,0 2-12-15,1 1-12 0,1 0-11 16,-1 0-9-16,1 1-7 0,3-2-2 15,0 1 0-15,0-3-1 0,3 1 4 16,1-3 4-16,0-1 3 0,1 0 6 0,0-3 7 16,1 0 9-16,0-2 5 0,1-3 2 15,-1-3 1-15,0-3 0 0,1-2 10 16,-3-1 19-16,1 2 30 0,-2-1 30 0,-3 4 26 15,0 0 18-15,-1 2 3 0,-4-2-27 16,-1 6-37-16,-2 1-40 0,-3 3-41 16,-3 2-42-16,-1 3-52 0,-4 2-71 0,0 0-87 15,-1 1-70-15,1 1-53 0,2 0-87 16,-1-3-123-16,1 1-99 0,3 2-1 15,1-3 26-15,3-1 31 0,4 2 88 16</inkml:trace>
        </inkml:traceGroup>
        <inkml:traceGroup>
          <inkml:annotationXML>
            <emma:emma xmlns:emma="http://www.w3.org/2003/04/emma" version="1.0">
              <emma:interpretation id="{CE5504BA-35C9-4CA0-BAF9-A593A93BD2E0}" emma:medium="tactile" emma:mode="ink">
                <msink:context xmlns:msink="http://schemas.microsoft.com/ink/2010/main" type="inkWord" rotatedBoundingBox="8869,8427 8879,8502 8725,8523 8715,8447"/>
              </emma:interpretation>
            </emma:emma>
          </inkml:annotationXML>
          <inkml:trace contextRef="#ctx0" brushRef="#br0" timeOffset="447.0256">373 1407 172 0,'0'0'464'0,"2"0"48"0,-2-1 24 0,-2 1-4 15,2-2-191-15,-2 2-150 16,1 0-82-16,-1 0-44 0,-1 0-25 0,2 2-12 16,-1-2-8-16,-1 1-6 0,3 3-7 15,-2-3-3-15,2 1-3 0,0 2 1 16,2-3 0-16,-2 0 0 0,1-2-2 0,1 0 3 15,-2-1 2-15,2-1 2 0,-1 1 2 16,-1-3 5-16,0-1 24 0,0 2 40 16,0 0 58-16,-3 0 67 0,0-3 64 15,-2 4 34-15,-1-2 7 0,-1 1-20 0,0 1-51 16,-3 0-65-16,-1 0-61 0,-2 2-41 15,1-1-27-15,-1 2-24 0,0 2-24 16,1-2-42-16,1 3-80 0,3-2-98 0,-2 2-79 16,6 0-49-16,2 1-61 0,2 2-98 15,0 1-113-15,3 0-4 0,2 2 25 16,1 2 24-16,2 1 59 0,2-1 126 0</inkml:trace>
        </inkml:traceGroup>
        <inkml:traceGroup>
          <inkml:annotationXML>
            <emma:emma xmlns:emma="http://www.w3.org/2003/04/emma" version="1.0">
              <emma:interpretation id="{2665D18C-5BE3-4E0F-82DE-363FC515BB19}" emma:medium="tactile" emma:mode="ink">
                <msink:context xmlns:msink="http://schemas.microsoft.com/ink/2010/main" type="inkWord" rotatedBoundingBox="9090,10009 9105,10123 9026,10133 9011,10020"/>
              </emma:interpretation>
            </emma:emma>
          </inkml:annotationXML>
          <inkml:trace contextRef="#ctx0" brushRef="#br0" timeOffset="797.0454">590 3008 299 0,'6'3'492'0,"-3"-2"39"0,-3 2 23 16,-2 1-36-16,-2-1-217 0,-1 2-128 16,-1-2-62-16,-1 1-31 0,-2 0-18 15,1-1-9-15,0 0-7 0,2-1-12 0,-1 0-19 16,1-2-24-16,3-2-24 0,0-3-39 15,1-6-106-15,-1 2-163 0,1-4-127 16,2-4-55-16,4 0-18 0,4-4 17 16,3 0 92-16</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59.71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CAF929A-4B03-4797-B53E-79A3272B2E42}" emma:medium="tactile" emma:mode="ink">
          <msink:context xmlns:msink="http://schemas.microsoft.com/ink/2010/main" type="writingRegion" rotatedBoundingBox="1635,8357 3861,8357 3861,11038 1635,11038"/>
        </emma:interpretation>
      </emma:emma>
    </inkml:annotationXML>
    <inkml:traceGroup>
      <inkml:annotationXML>
        <emma:emma xmlns:emma="http://www.w3.org/2003/04/emma" version="1.0">
          <emma:interpretation id="{616715F6-A060-44BB-92D2-1F4CCF30C98B}" emma:medium="tactile" emma:mode="ink">
            <msink:context xmlns:msink="http://schemas.microsoft.com/ink/2010/main" type="paragraph" rotatedBoundingBox="1635,8357 3861,8357 3861,11038 1635,11038" alignmentLevel="1"/>
          </emma:interpretation>
        </emma:emma>
      </inkml:annotationXML>
      <inkml:traceGroup>
        <inkml:annotationXML>
          <emma:emma xmlns:emma="http://www.w3.org/2003/04/emma" version="1.0">
            <emma:interpretation id="{F6C1E28C-5D88-4909-9742-2E457F0AB893}" emma:medium="tactile" emma:mode="ink">
              <msink:context xmlns:msink="http://schemas.microsoft.com/ink/2010/main" type="line" rotatedBoundingBox="1635,8357 3861,8357 3861,11038 1635,11038"/>
            </emma:interpretation>
          </emma:emma>
        </inkml:annotationXML>
        <inkml:traceGroup>
          <inkml:annotationXML>
            <emma:emma xmlns:emma="http://www.w3.org/2003/04/emma" version="1.0">
              <emma:interpretation id="{715B227D-C12C-4442-B93C-481D0FD3117F}" emma:medium="tactile" emma:mode="ink">
                <msink:context xmlns:msink="http://schemas.microsoft.com/ink/2010/main" type="inkWord" rotatedBoundingBox="1635,8357 3861,8357 3861,11038 1635,11038"/>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I</emma:literal>
                </emma:interpretation>
                <emma:interpretation id="interp4" emma:lang="" emma:confidence="0">
                  <emma:literal>v</emma:literal>
                </emma:interpretation>
              </emma:one-of>
            </emma:emma>
          </inkml:annotationXML>
          <inkml:trace contextRef="#ctx0" brushRef="#br0">37 2681 306 0,'-8'0'408'0,"3"-2"58"16,-1 2 25-16,1-1-90 0,0-3-84 15,0 1-36-15,1-2-5 0,1-1 9 0,3-1 4 16,1-3 10-16,5-3 2 0,2-6-18 15,7-6-36-15,5-8-36 0,9-8-19 0,9-10-24 16,10-9-23-16,9-10-21 0,10-6-19 16,7-8-25-16,8-8-23 0,11-14-14 15,10-10-10-15,8-13-10 0,4-6-8 0,1-1-2 16,-4 3-1-16,-5 5 4 0,-2 9 10 15,-6 8 8-15,-7 8 8 0,-5 8 10 0,-7 8 4 16,-5 5 7-16,-11 9-3 0,-2 5-1 16,-8 5-1-16,-5 6 1 0,-7 4-1 15,-4 5-1-15,-6 7 1 0,-4 4 0 16,-4 5-3-16,-5 5-9 0,-5 5-9 15,-1 4-8-15,-2 3-9 0,-3 4-6 0,-2 1-8 16,-1 2-2-16,-2 3-4 0,0-1-2 16,0 5-1-16,-1-2-3 0,0 2-3 15,-2 1-1-15,1 0-2 0,1 0-3 0,-2 1-4 16,1 1-4-16,-1-1-2 0,0 0-7 15,0 2-9-15,0-1-13 0,-1-1-15 0,1 0-16 16,-3 3-49-16,-1-1-104 0,-3-1-132 16,-3 1-92-16,-1 1-77 0,-6 1-161 15,-4 0-134-15,1 2 14 0,-4 4 91 16,2 0 81-16,0 2 83 0,-1 1 176 0</inkml:trace>
        </inkml:traceGroup>
      </inkml:traceGroup>
    </inkml:traceGroup>
  </inkml:traceGroup>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06.49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EFD23B1-9F0D-4E77-80D4-095924F923FE}" emma:medium="tactile" emma:mode="ink">
          <msink:context xmlns:msink="http://schemas.microsoft.com/ink/2010/main" type="writingRegion" rotatedBoundingBox="8805,12414 8894,9992 10833,10064 10745,12485"/>
        </emma:interpretation>
      </emma:emma>
    </inkml:annotationXML>
    <inkml:traceGroup>
      <inkml:annotationXML>
        <emma:emma xmlns:emma="http://www.w3.org/2003/04/emma" version="1.0">
          <emma:interpretation id="{0E79058B-AEDC-4350-BED6-DE1817BB12D6}" emma:medium="tactile" emma:mode="ink">
            <msink:context xmlns:msink="http://schemas.microsoft.com/ink/2010/main" type="paragraph" rotatedBoundingBox="8805,12414 8894,9992 10833,10064 10745,12485" alignmentLevel="1"/>
          </emma:interpretation>
        </emma:emma>
      </inkml:annotationXML>
      <inkml:traceGroup>
        <inkml:annotationXML>
          <emma:emma xmlns:emma="http://www.w3.org/2003/04/emma" version="1.0">
            <emma:interpretation id="{F8D7D98C-9544-4ACD-9297-4DD15B95FD57}" emma:medium="tactile" emma:mode="ink">
              <msink:context xmlns:msink="http://schemas.microsoft.com/ink/2010/main" type="line" rotatedBoundingBox="8805,12414 8894,9992 10834,10064 10745,12485"/>
            </emma:interpretation>
          </emma:emma>
        </inkml:annotationXML>
        <inkml:traceGroup>
          <inkml:annotationXML>
            <emma:emma xmlns:emma="http://www.w3.org/2003/04/emma" version="1.0">
              <emma:interpretation id="{B479D9A5-1F8A-47E3-8A4D-7D9E5BB6652D}" emma:medium="tactile" emma:mode="ink">
                <msink:context xmlns:msink="http://schemas.microsoft.com/ink/2010/main" type="inkWord" rotatedBoundingBox="8863,10841 8894,9992 10834,10064 10802,10912">
                  <msink:destinationLink direction="with" ref="{2726CFD0-C038-4526-9F4B-12F0ED665743}"/>
                </msink:context>
              </emma:interpretation>
              <emma:one-of disjunction-type="recognition" id="oneOf0">
                <emma:interpretation id="interp0" emma:lang="" emma:confidence="1">
                  <emma:literal/>
                </emma:interpretation>
              </emma:one-of>
            </emma:emma>
          </inkml:annotationXML>
          <inkml:trace contextRef="#ctx0" brushRef="#br0">-636 2929 161 0,'1'-6'461'0,"2"-1"46"0,1-1 26 16,0-3 17-16,1 0-214 0,1-1-140 16,4 0-82-16,-1-3-45 0,2 2-24 15,4-2-17-15,-1 2-15 0,3-2-16 0,2 2-15 16,5-1-46-16,0 1-111 0,1 0-147 15,-1 1-117-15,-1 5-58 0,-2 2-20 16,-1 2 25-16,-4 3 100 0</inkml:trace>
          <inkml:trace contextRef="#ctx0" brushRef="#br0" timeOffset="174.01">-477 2993 237 0,'-19'25'405'16,"2"-5"40"-16,1-2 39 0,4-2-60 16,0-2-116-16,3-4-82 0,3-1-41 15,1-2-23-15,3-4-24 0,2 0-26 0,7-4-20 16,7-4-20-16,6-4-23 0,10-1-28 15,8-6-41-15,5-3-37 0,4-1-96 0,1-2-164 16,1 2-152-16,-2-2-69 0,-1 6-15 16,0 0 5-16,-3 0 77 0</inkml:trace>
          <inkml:trace contextRef="#ctx0" brushRef="#br0" timeOffset="1940.111">1014 2545 392 0,'3'1'473'15,"0"-1"41"-15,0-1 29 0,2-2-100 0,1-2-139 16,2 0-83-16,3-4-51 0,2 1-31 16,1-5-22-16,5 0-29 0,2-1-41 15,-1-2-57-15,4 0-43 0,1 0-55 0,-1-3-119 16,-2 5-177-16,0-2-106 15,-1 4-34-15,-4 2-8 0,0-1 27 0,-1 4 104 16</inkml:trace>
        </inkml:traceGroup>
        <inkml:traceGroup>
          <inkml:annotationXML>
            <emma:emma xmlns:emma="http://www.w3.org/2003/04/emma" version="1.0">
              <emma:interpretation id="{654543F5-3BA3-46DE-A000-364D60E77400}" emma:medium="tactile" emma:mode="ink">
                <msink:context xmlns:msink="http://schemas.microsoft.com/ink/2010/main" type="inkWord" rotatedBoundingBox="9627,12444 9638,12145 10022,12160 10011,12459"/>
              </emma:interpretation>
            </emma:emma>
          </inkml:annotationXML>
          <inkml:trace contextRef="#ctx0" brushRef="#br0" timeOffset="1016.0581">144 4695 168 0,'-11'10'325'0,"3"-2"63"0,5-3 19 0,3-4-36 15,3-1-56-15,7-6-51 0,6-2-58 16,4-5-61-16,9-6-68 0,6-5-103 0,4-4-141 15,5-6-174-15,5-2-93 0,0-2-47 16,0-3-12-16,2 3 49 0</inkml:trace>
          <inkml:trace contextRef="#ctx0" brushRef="#br0" timeOffset="871.0498">279 4719 229 0,'-13'-6'448'0,"2"-2"37"16,0 1 26-16,0 0-12 0,1-1-199 0,3 1-117 16,0 0-62-16,3 0-34 0,0-1-25 15,4-1-21-15,4 0-17 0,3-3-11 16,4 1-8-16,4-2-7 0,5-3-11 15,2 2-33-15,2-3-65 0,1-1-111 0,-3 6-165 16,-1-1-84-16,-5 5-37 0,-5 0 7 16,-5 5 52-16</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3:58.99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726CFD0-C038-4526-9F4B-12F0ED665743}" emma:medium="tactile" emma:mode="ink">
          <msink:context xmlns:msink="http://schemas.microsoft.com/ink/2010/main" type="inkDrawing" rotatedBoundingBox="979,8917 4938,11048 3840,13087 -118,10955" semanticType="callout" shapeName="Other">
            <msink:sourceLink direction="with" ref="{B479D9A5-1F8A-47E3-8A4D-7D9E5BB6652D}"/>
          </msink:context>
        </emma:interpretation>
      </emma:emma>
    </inkml:annotationXML>
    <inkml:trace contextRef="#ctx0" brushRef="#br0">-8470 1539 9 0,'-4'-37'373'0,"0"4"71"16,-1-4 52-16,0 4 23 0,0 2-111 16,-1 1-91-16,1 4-46 0,1 1 5 15,-1 4 24-15,2 2 25 0,0 3 11 0,-1 4-12 16,3 2-33-16,-1 3-71 0,1 2-76 15,1 1-59-15,1 2-40 0,4 6-20 16,1 4-4-16,5 6 2 0,2 8 6 0,3 9 4 16,0 11 7-16,1 14 1 0,0 13-5 15,-1 15-3-15,-5 16-3 0,-3 11-3 16,-3 12-4-16,0 8-4 0,-2 3-2 0,2 7 2 15,-2 1-4-15,0-2-2 0,0-2-4 16,-1-11 2-16,-1-6-3 0,2-10-1 16,1-7 4-16,0-8 5 0,1-7 4 0,1-6 3 15,2-7 0-15,3-6 3 0,0-6-6 16,2-6-1-16,3-5-5 0,1-4-2 0,2-5-2 15,0-5-2-15,0-5-1 0,0-2-1 16,-2-5 0-16,-1-4-2 0,0-3 0 16,-3-4-1-16,-2-2 2 0,0-2 1 15,-3-5-1-15,-2 0 3 0,2-4-1 0,0-1 2 16,1-4-2-16,2-1-3 0,4-4 1 15,2-2-3-15,4-1 0 0,5-4-1 16,8 0-1-16,7-4-1 0,12-1-3 16,12 0 1-16,14-3 1 0,14 0 2 0,17-2 1 15,10 1 2-15,14 0 0 0,13 0 0 0,13 3-3 16,7 3 2-16,10-1 1 0,5-1 1 15,4 1 1-15,-1 4 1 0,-8 2-3 16,-6 0-3-16,-15 2 0 0,-12 2 1 16,-14 0-4-16,-18 1 2 0,-14 3 3 0,-19 1-2 15,-14 0-3-15,-15 2 1 0,-10-3 5 16,-10 4-1-16,-8-1-1 0,-6 1 1 15,-7 0 1-15,-4-1-9 0,-2 1-21 0,-4-3-56 16,-2-2-114-16,-2 0-139 0,2-2-97 16,1-5-151-16,0-2-202 0,1 0-67 15,-1-5 51-15,-1 2 106 0,-2-2 79 16,-3 0 148-16</inkml:trace>
  </inkml:traceGroup>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04.835"/>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8B82E5A-7BEF-4AAF-A131-0ED6DB7ECD80}" emma:medium="tactile" emma:mode="ink">
          <msink:context xmlns:msink="http://schemas.microsoft.com/ink/2010/main" type="inkDrawing" rotatedBoundingBox="10035,7481 10566,8198 9783,8778 9252,8062" hotPoints="10358,8167 9906,8619 9454,8167 9906,7715" semanticType="enclosure" shapeName="Circle"/>
        </emma:interpretation>
      </emma:emma>
    </inkml:annotationXML>
    <inkml:trace contextRef="#ctx0" brushRef="#br0">321 108 268 0,'-1'-7'380'15,"-1"-1"59"-15,-1 1 1 0,2 0-58 0,-1-2-62 16,-1 4-64-16,0-1-65 0,-1 0-44 15,0 0-18-15,-1 1-5 0,-1 0 6 16,-1 1 17-16,3 0 18 0,-3 0 22 16,-1-2 11-16,2 1 12 0,-2 2 12 0,2-1 3 15,0 2-9-15,-1 0-19 0,1-1-25 16,0 3-32-16,-2 0-34 0,1 3-32 15,-2 0-25-15,-1 4-18 0,-1 5-12 16,-3 3-11-16,0 7-6 0,0 4 0 0,-4 5 0 16,1 7 3-16,-1 4 2 0,1 7 0 15,1 4 1-15,0 3-1 0,4 0 0 0,2 0-3 16,6-3-1-16,2-2 0 0,7 0 0 15,4-6 2-15,7-5 3 0,5-3 2 16,7-6 3-16,8-6 2 0,7-6 4 16,11-8-1-16,7-8-1 0,9-9-2 0,4-6-4 15,5-7-2-15,0-3-6 0,-3-8-1 16,-3-3 0-16,-8-6 1 0,-8-3 2 15,-12-2-2-15,-11-4 1 0,-11-4 0 0,-13-3 0 16,-12 3-3-16,-12 0-1 0,-8 4 2 16,-11 5 0-16,-8 6-1 0,-5 6-2 15,-6 3 1-15,-4 7-1 0,3 7-2 0,-1 2 0 16,2 5-6-16,1 3-24 0,4 4-65 15,6 0-116-15,7 2-114 0,4 1-77 16,10 0-80-16,4 1-112 0,3 2-127 16,9 2 15-16,2 1 58 0,7 0 51 0,3 1 70 15,1-1 129-15</inkml:trace>
  </inkml:traceGroup>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55.31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E83BB80-38DC-4BB9-973D-4ADEE4D7174C}" emma:medium="tactile" emma:mode="ink">
          <msink:context xmlns:msink="http://schemas.microsoft.com/ink/2010/main" type="inkDrawing" rotatedBoundingBox="22909,5795 23519,3801 24513,4105 23903,6099" semanticType="callout" shapeName="Other">
            <msink:sourceLink direction="to" ref="{BF7DA832-95BA-429B-93A4-D546DBBDA388}"/>
          </msink:context>
        </emma:interpretation>
      </emma:emma>
    </inkml:annotationXML>
    <inkml:trace contextRef="#ctx0" brushRef="#br0">787 1394 47 0,'0'-4'224'0,"-2"3"13"16,0 0-20-16,2-1-67 0,0 2-60 15,2 3-33-15,0 0-14 0,-1 2 13 0,2 6 11 16,0 1 15-16,4 4 24 0,-2 3 17 15,1 4 9-15,0-1-14 0,1 4-11 16,-1 3-11-16,0-2-12 0,-1 2-11 16,0 0-2-16,1-2-3 0,-3-1 7 0,2-4 1 15,-2 1-7-15,0-4-12 0,0-2-13 16,-1-2-9-16,1-2-10 0,-3-4-8 0,2 2-6 15,-1-3-4-15,-1-1-2 16,2-1 1-16,-1 0 0 0,-1-2-4 0,4 2 1 16,-4-3 0-16,1 0 0 0,1-2-1 15,-2 0-4-15,1 3 2 0,-1-4-2 0,0 1 2 16,0 1-1-16,2-2 0 0,-2 0 4 15,0 0 1-15,0 0-1 0,0 0 1 16,0 0-2-16,0 2 0 0,0-2-3 16,0 2-2-16,0-2 1 0,0 1 0 0,0 1 1 15,0-1 1-15,1 3 1 0,-1-1 1 16,2 1 0-16,0 0-2 0,1-1-1 0,-2 3-4 15,3 0 2-15,-1 1 0 16,1-1 1-16,3-1 2 0,-1 2 3 0,4-3 1 16,-1 0-2-16,4-1-1 0,1-3-6 15,3 0-10-15,4-4-8 0,4-2-7 0,4-2-4 16,2 3-3-16,4-2 3 0,3 0 7 15,-2 1 9-15,2 1 7 0,-1 3 4 16,-4 1 6-16,-2 1 1 0,-4 2 1 16,-3 1-1-16,-4 1 7 0,-4 2-3 0,-2 0 3 15,-2 1 1-15,-3-2 8 0,-3 3 6 16,-1-1 5-16,0-1 5 0,-2-1 0 0,0-2 2 15,-1 0-5-15,-1-2-4 16,1 1-7-16,3-4-4 0,-1 1-2 0,4-2-6 16,3-2 0-16,4-3-4 0,0 0-3 15,1 0 1-15,2 1-1 0,-1 0 1 0,0-2-1 16,-2 4 1-16,0 0 0 0,-2 0 0 15,0 2-1-15,-2 0 3 0,-3 2 0 16,-2-1 2-16,0 1 7 0,-3 1 6 16,2-1 7-16,-2-1 3 0,0-3 2 0,1 2 0 15,-3-6-4-15,4-1-6 0,0-3-7 16,-2-3-2-16,2-1-2 0,-2-3-1 15,1-3-2-15,1 0-1 0,-2 2 1 16,1-4-1-16,-3 2-2 0,2 1-1 0,-3 0-2 16,0 2 0-16,-1-1 1 0,-4-2-2 15,-3 2 5-15,-1 0 0 0,-2-3 4 16,-2-1-1-16,-3-1-2 0,0 0 1 0,-1 0-5 15,-1-4-1-15,3 0 1 0,-1 2-2 16,2-2 1-16,1 3-1 0,4-2 2 16,-1 2 0-16,2 1-1 0,3-1 0 15,2 3 2-15,0-2 0 0,3 0 1 0,0 0 1 16,0 1 2-16,3-1-1 0,-1-2-2 15,1 1-1-15,0-2-1 0,2 1-1 16,0-4 0-16,-2 3 1 0,-2 1 1 0,1 2 5 16,0 0 3-16,-2 3 2 0,1 3 4 15,-1 0 0-15,0 2 2 0,0 3 2 16,0 1-4-16,0 3-2 0,0-1-3 0,0 2 1 15,0 0-6-15,0 0-3 0,0 0-2 16,0 0 0-16,2-2-1 0,-2 1-1 16,1-4 1-16,1 0 0 0,1-4 3 15,-1-1-2-15,-1-3 2 0,-1 1 0 0,2-1-1 16,-2-2-1-16,1 2 0 0,1-1 0 15,-2 0 0-15,1 2-2 0,1 4 0 16,1 0 2-16,-1 2 0 0,-1 3 2 16,3 0 1-16,-3 5 1 0,2-3-2 0,0 3-1 15,1 1 0-15,-1 1-1 0,2 1-2 16,-2 0 2-16,0 0-1 0,2-1-1 0,-2 1-4 15,1 0-8-15,1-1-13 0,0-1-14 16,1-1-20-16,4-4-39 0,1-1-77 16,1-1-94-16,0-1-116 0,-1 4-77 15,1 1-25-15,1 3 15 0,3 1 68 0</inkml:trace>
  </inkml:traceGroup>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11.58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D2C2E09-77BE-4021-BE35-B12B99687C02}" emma:medium="tactile" emma:mode="ink">
          <msink:context xmlns:msink="http://schemas.microsoft.com/ink/2010/main" type="inkDrawing" rotatedBoundingBox="12183,10599 15308,10146 15316,10199 12191,10653" shapeName="Other"/>
        </emma:interpretation>
      </emma:emma>
    </inkml:annotationXML>
    <inkml:trace contextRef="#ctx0" brushRef="#br0">2779 2895 40 0,'-8'1'262'0,"-1"1"42"15,1-1 13-15,0-1-32 0,1 0-29 0,3-1-26 16,1-1-23-16,-2 2-16 0,2-1-15 15,0 1-20-15,-1-2-23 0,1 0-24 16,0 2-23-16,0 0-18 0,0 0-15 16,0 0-10-16,1 0-10 0,-1 0-5 0,0 0-2 15,0 0-5-15,-1 0-5 0,3 0-3 16,-1 2-2-16,1 0-4 0,1-2-3 15,-2 0 1-15,2 0-1 0,2 0 0 0,-1 0 2 16,4 0 2-16,6 0 2 0,5 0 2 16,11-2 1-16,6 0 5 0,11-1 5 15,10-3 5-15,9-1 7 0,13-2 7 0,11 1 9 16,16-6 3-16,9 2-1 0,11-6-5 15,8 3-4-15,5-5-6 0,2-1 7 0,5 0 13 16,4-3 13-16,5-1 12 16,1-1 7-16,-2 0 3 0,-4 1-6 0,-12 1-15 15,-8 2-2-15,-10 2 2 0,-13 3 12 16,-9 1 13-16,-10 4 15 0,-10 1 32 0,-12 4 22 15,-9 1 25-15,-10 0 20 0,-8 4 10 16,-7 0 4-16,-7-1-15 0,-5 3-22 16,-3-1-26-16,-3 1-26 0,-3-2-21 0,-1 1-14 15,-3 1-12-15,1-1-8 0,-2 1-9 16,0 0-11-16,-1-2-11 0,0 1-10 15,-1 1-10-15,1-2-10 0,-1 2-7 0,1-1 0 16,-2 1-7-16,2 0-4 0,-1 0-2 16,-1 0-1-16,0 0-1 0,0 0-1 15,0 0-4-15,0 0-2 0,0 0-8 16,-1 1-12-16,-1 1-20 0,0-2-28 0,-1 1-46 15,-2 1-101-15,-2-2-184 0,-6 0-123 16,-3-2-146-16,-1-1-223 0,-5 1-83 16,-2-2 32-16,-1 4 155 0,-2 0 116 0,1 0 154 15</inkml:trace>
  </inkml:traceGroup>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09.08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0C078BE5-836B-4364-B500-C2E10D26482A}" emma:medium="tactile" emma:mode="ink">
          <msink:context xmlns:msink="http://schemas.microsoft.com/ink/2010/main" type="inkDrawing" rotatedBoundingBox="11365,11848 11806,11505 11824,11526 11382,11870" semanticType="callout" shapeName="Other">
            <msink:sourceLink direction="with" ref="{68B6520C-5C3F-4A97-B459-D912DC7C8DE0}"/>
          </msink:context>
        </emma:interpretation>
      </emma:emma>
    </inkml:annotationXML>
    <inkml:trace contextRef="#ctx0" brushRef="#br0">1859 4123 78 0,'14'-4'492'16,"-1"4"88"-16,0-7 52 0,-1-1 53 15,4-2-72-15,3-2-112 0,2-2-81 16,-1 0-59-16,2-5-41 0,0-1-89 0,1 0-214 15,2-4-197-15,0-2-174 0,5 0-177 16,2-1-202-16,-1 1-68 0,3 3 73 16,-3 6 84-16,-2 1 105 0,-2 7 137 15</inkml:trace>
  </inkml:traceGroup>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09.23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8B6520C-5C3F-4A97-B459-D912DC7C8DE0}" emma:medium="tactile" emma:mode="ink">
          <msink:context xmlns:msink="http://schemas.microsoft.com/ink/2010/main" type="inkDrawing" rotatedBoundingBox="11746,11687 12153,11560 12197,11699 11790,11826" shapeName="Other">
            <msink:destinationLink direction="with" ref="{0C078BE5-836B-4364-B500-C2E10D26482A}"/>
          </msink:context>
        </emma:interpretation>
      </emma:emma>
    </inkml:annotationXML>
    <inkml:trace contextRef="#ctx0" brushRef="#br0">2352 3927 73 0,'-14'22'463'0,"-2"1"61"0,2-4 33 0,3-2 20 16,3 0-118-16,0-1-103 0,3-3-12 15,4-4 9-15,2 2 16 0,6-4 8 16,4-2-27-16,5-4-98 0,6-2-187 0,6-8-214 15,7-5-187-15,4-2-242 0,6-8-190 16,1-1-85-16,3-1 36 0,0-3 119 0,1 2 122 16</inkml:trace>
  </inkml:traceGroup>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14.82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5E4D316D-9190-45FC-B9CF-E806D3BA7693}" emma:medium="tactile" emma:mode="ink">
          <msink:context xmlns:msink="http://schemas.microsoft.com/ink/2010/main" type="inkDrawing" rotatedBoundingBox="9235,13966 10561,14677 9990,15740 8665,15028" hotPoints="10214,14821 9530,15504 8847,14821 9530,14137" semanticType="enclosure" shapeName="Circle">
            <msink:destinationLink direction="with" ref="{496E15B7-229E-4323-8582-1A9D32C19327}"/>
          </msink:context>
        </emma:interpretation>
      </emma:emma>
    </inkml:annotationXML>
    <inkml:trace contextRef="#ctx0" brushRef="#br0">280 6615 140 0,'4'-9'462'16,"-1"-3"49"-16,-3 4 26 0,0 0 17 16,-3 1-189-16,-1 0-138 0,3 0-62 15,-4 2-27-15,0 2-4 0,1-2 4 0,-3 3 5 16,2-3 4-16,1 2 11 0,-1 0 29 15,-1 0 42-15,1-1 33 0,0 1 23 0,0-1 2 16,-1-1-7-16,-2-2-27 0,0 2-37 16,-3-1-39-16,0-1-32 0,-1-1-20 15,-1-1-27-15,0 0-21 0,1 3-20 16,-3-2-15-16,1 2-14 0,0 0-8 0,0 2-5 15,0 0-4-15,-4 0-7 0,2 4-1 16,-1 0-1-16,-2 0-2 0,0 4 0 16,-2-1 0-16,1 1 0 0,-2 1-2 15,0 2 2-15,0 0 0 0,-1 1-2 0,0 2 1 16,2-2 0-16,-1 3 1 0,2-1-1 15,-1 0 0-15,2-1 1 0,2 2-2 0,-2-3 2 16,1 3 1-16,2-3-4 16,-1 2 1-16,1 1 1 0,0 1-1 0,-1 3-1 15,1 0 0-15,0 3 4 0,2-3-1 16,0 3 0-16,0 1 1 0,0 1-1 0,-1 2 0 15,1-1 0-15,0 0 0 0,1-2 0 16,2 3-2-16,2-2 0 0,-2-2 3 16,3 3 0-16,0-2-2 0,2 0 1 15,-1 0 0-15,2 1 0 0,2 0 0 0,0-2-1 16,2 4 1-16,-1 0-1 0,2-2 0 15,0 0 1-15,0-1 0 0,2 2 1 0,-1-2-1 16,-1-1 1-16,3-1 0 16,-1 2-1-16,1-1 0 0,0-3 3 0,0 1-1 15,2 0-2-15,0-2-1 0,0-2 0 16,1 3 0-16,0 0-7 0,1-1 3 0,-1-2 2 15,2 3 2-15,-2-4 3 0,0 3 0 16,2 0 0-16,-1-2 0 0,1 1 0 16,-2-1-2-16,2-1-3 0,-2 1 0 15,4-2 2-15,-3-1 1 0,3-1-2 0,-1 2 2 16,3-2 1-16,0 3 0 0,1-3-1 15,1 1 0-15,0 0 1 0,2-2-1 0,0 1 0 16,-2 1-2-16,2-2 0 16,0 0 0-16,-2 0 0 0,2 0 1 0,-2 0 1 15,0 0 2-15,0 1-1 0,-1 0 1 16,0-5-2-16,-2 3 2 0,0-1-2 0,1 0 0 15,-1-2 0-15,-1 1 1 0,1-1 0 16,-1-1-1-16,-1-1 1 0,4 0 0 16,-2 2-1-16,0-1-1 0,1 0 0 0,3-2 0 15,-1 5 0-15,0-2-1 0,3 0 1 16,2 0 1-16,0-1 0 0,0 1-2 15,2 0 1-15,-2 0 1 0,-2-2-1 16,2 1 1-16,-1 0-1 0,-3-2 1 0,3 0-1 16,-4 0 1-16,2-2-2 0,-2 0 2 15,0 1 0-15,1-1 0 0,-3 1-1 16,2-2 1-16,1 0 0 0,-3 1 0 0,2-1-1 15,-1 0 0-15,0 2 0 0,-1-6-2 16,1 5 1-16,0-1-1 0,-1 0 2 0,1 0 0 16,0 2 0-16,-1-2 0 0,1 0 1 15,0 2-1-15,-1-3 0 0,2 2 1 16,-1-1 0-16,1 0 1 0,0 1-1 15,2-3 0-15,0-1-1 0,-2 2-2 0,2-4 1 16,0 1-2-16,-2 0 2 0,2 0 0 16,0-1 1-16,-2-1 0 0,2 2 1 15,-2-2 0-15,-1-1 0 0,1 2 1 0,-1-1 0 16,-2-1 0-16,-2 2-1 0,2-3 1 15,-1 3-1-15,-1-2 1 0,2-2-1 16,-1 0 0-16,1 2 1 0,-2-4-1 16,2 2 0-16,0-3 1 0,2 2-2 0,-4-1 1 15,1 1 0-15,1-1 1 0,-2 1 3 16,-1 2 3-16,-1-3 0 0,-1 5 1 0,-1-1 5 15,-2-1 1-15,0 1 6 0,0 1 2 16,-3-2 1-16,-1 0 2 0,-2 0-2 16,-2-3-2-16,0-2-3 0,-4 1-6 0,-1-3-3 15,-3-5-2-15,-1-3-3 0,-3-2-2 16,-1-2-2-16,-2-3 1 0,1 0 1 15,-2 2 2-15,1-2 2 0,-4 3 1 16,2-2 0-16,-3 4-2 0,-4 0-3 0,-1 2-3 16,-5 4-11-16,-4 0-34 0,-5 7-73 15,-7 2-179-15,-4 4-159 0,-2 2-138 16,-3 3-233-16,0 0-139 0,0 4-22 15,1 0 132-15,2 0 135 0,5-2 125 0</inkml:trace>
  </inkml:traceGroup>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57.58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FD464F4-16FE-4BAC-8AC5-9354B1D78D20}" emma:medium="tactile" emma:mode="ink">
          <msink:context xmlns:msink="http://schemas.microsoft.com/ink/2010/main" type="inkDrawing" rotatedBoundingBox="8734,16987 16564,16844 16607,19161 8777,19303" hotPoints="17552,17876 13052,19198 8444,18325 12944,17003" semanticType="enclosure" shapeName="Ellipse"/>
        </emma:interpretation>
      </emma:emma>
    </inkml:annotationXML>
    <inkml:trace contextRef="#ctx0" brushRef="#br0">3092 603 304 0,'12'-4'384'0,"-3"1"42"0,0-2 5 0,1 0-70 16,-1 0-80-16,3 0-64 0,-1-2-38 15,0 0-25-15,0-3-19 0,1 2-11 0,-1-3-4 16,0 1 5-16,-1 0 16 0,-1 0 24 15,1 0 26-15,-2 1 19 0,0 1 18 16,-4 1 13-16,1 0 0 0,0 2-14 0,-3 3-25 16,1-2-32-16,-3 3-30 0,0-1-34 15,-2 0-28-15,-1-1-24 0,-2 1-19 0,-3 1-14 16,-1-2-7-16,-4 2-8 0,-1 1-4 15,0-2 0-15,-5 0 0 0,-2 0-2 16,-1 1 2-16,-6-1-2 0,-1 0 0 16,-1 1 0-16,0-1 0 0,0 0 2 0,0 0 0 15,-3 1 2-15,-2-2 0 0,-1 3 0 16,-2-1-2-16,-2-1 0 0,2 1-2 0,-1-2 0 15,-1 2 0-15,-2-2-1 16,-1 0 2-16,-1 0 0 0,0 0-1 0,-1 1-4 16,1-2 4-16,1 3 0 0,1-2 1 15,-1 3-1-15,2 0 0 0,-2 0 3 0,-1 3-2 16,0 0-2-16,0-1 1 0,-1 3 0 15,1-1 0-15,-2 1 0 0,-1-1 0 16,-1 3 0-16,-1-1-3 0,4 0 2 0,-1 1-2 16,0 0 3-16,3 0-1 0,1 0 1 15,0 2 1-15,3-2-1 0,1 0 3 0,3 1-2 16,0-1-1-16,1 1 0 0,2 0-2 15,-1 0 0-15,1-1-1 0,-1 3 1 16,1-2 2-16,2 3-1 0,-1 0 1 0,-1 0 0 16,2 1-1-16,0 1 1 0,0 1-5 15,0 1 1-15,0 1 0 0,2-2 0 0,-1 3 0 16,-1-1 0-16,0 1 1 0,2 0 2 15,-4 2-1-15,2 0-2 0,-2-1 2 0,4 2 0 16,0 0-1-16,-1-1 1 0,2 0 0 16,2-1 2-16,0 1-1 0,-2 0-1 0,3 2 1 15,0-4-1-15,1 1-1 0,-1 1 0 16,2-2 0-16,-2 2 3 0,4-1-1 0,-3 3 0 15,3-2 0-15,1 4 0 0,-2-2 0 16,2-2-1-16,0 4 0 0,1-2 1 16,-3-2 0-16,0 6 1 0,1-2 0 0,1 1-2 15,2 0 3-15,-1 1 0 0,1-2-1 16,3 0 0-16,-1 2 0 0,1-1 0 0,3 0 0 15,0-1 1-15,1 1 0 0,4 0 0 16,1 0-1-16,4 0 0 0,-1 1-1 16,4 1-1-16,-1-1-2 0,4-1 3 0,0 1-1 15,1-1 0-15,1 1 2 0,2-3-1 0,-1 1 1 16,3-2-1-16,0 2 1 0,2-1 1 15,1 1 0-15,0-3-1 0,4 2-1 16,-1-1 0-16,2 0 0 0,3 0-2 0,0 0-1 16,3 0 4-16,1-2-5 0,1-1 3 15,1 1 1-15,4-2 1 0,-1 1 0 0,2-2-2 16,2-2 3-16,0-1-1 0,3-2 1 15,-2 1 0-15,2-1-1 0,0-2 2 16,0-1 0-16,2 1-1 0,-3-2-1 0,3-1-1 16,-2-2-1-16,1 2 0 0,1-1 0 15,1-2-2-15,2 2-1 0,-2-3-2 0,1 3-1 16,-2-2-1-16,1 1-1 0,-3 0-1 0,0-1 4 15,0 1 1-15,0-1 2 0,0 2 1 16,0-1 1-16,0-1-1 0,-1 1 0 16,3 1 1-16,0-3 0 0,1 3 0 0,0-3 2 15,3 2 1-15,0-1-1 0,0-3 1 16,-1 0 0-16,1 2-1 0,1-4-1 0,-3 2-1 15,1 0 3-15,0-3 0 0,-1-1-2 16,-2 0 2-16,-1 1 0 0,1 1-1 0,-2-3-2 16,0 4 1-16,0-2-2 0,-2 3-1 15,2-1 1-15,-2 1 1 0,2 1-1 16,0-1 0-16,0 1 2 0,3 1-2 0,0-1 2 15,3 2-4-15,2 0 1 0,2 0-1 16,-1-2-1-16,4 2 0 0,-1-3 0 16,2 0 2-16,1-3 2 0,2 0 1 0,-1 1-1 15,-2-4 1-15,0 2 0 0,-3-2 0 0,-3 0-1 16,0 0 1-16,-4 1-1 0,1 0 1 15,0 1 2-15,-4 3 0 0,-1-3 2 16,-2 3-1-16,1 0 4 0,-2 1-4 0,-1 0-1 16,1 1-2-16,-2 0-1 0,2-1 2 0,0 4-4 15,1-3 2-15,-1 1 0 0,3-1 1 16,0 2-1-16,0-3 0 0,3 1 1 0,0-1 1 15,2 2 0-15,-1-1 0 0,2-1-1 16,-1 0-2-16,0-1 0 0,1-1-3 16,-1 2-1-16,-2-1-2 0,-2 1-3 0,1-3-2 15,-4 2-1-15,-1-1 1 0,0 1 1 16,-4 1 1-16,3-2 5 0,-3 0 0 0,1 2 2 15,-1 0 0-15,1 0-1 0,1 0-1 16,0 2-5-16,2 0-2 0,0-1-4 16,0 2 0-16,3 0-2 0,-2-2-1 0,0 3 6 15,1-1-5-15,-1 1 1 0,0-1-2 16,1 1-3-16,-1-3-3 0,-1 2-5 0,-4 0 1 15,1-2 0-15,-2 0 0 0,-1 1 4 16,-1-1 4-16,-3 2 5 0,2 0 6 0,-2-2 3 16,1 1 4-16,-3-1 1 0,3-1 3 15,1 2 0-15,1-1 7 0,0-1-4 16,1 0-1-16,2 1-7 0,1-1-4 0,0 0-1 15,-1 0-5-15,3 0 3 0,-1-1 3 16,-2 1 3-16,1-1 3 0,-4-1 1 0,1 2-2 16,-1-1-2-16,-1-1-3 0,-3 2-3 15,0-1-10-15,-2 1-5 0,0-1-4 0,-2-1 1 16,-1 2 2-16,2-3 3 0,-1 3 10 15,3-1 4-15,-3-2 6 0,2 2 0 16,0-2 1-16,0 0 4 0,2-2-1 0,1 2 1 16,1-2-1-16,1-2 2 0,3 0 0 15,1-2 2-15,2-1-2 0,2 1 1 0,2 0 0 16,-1-2-1-16,0 3 0 0,2-3-5 15,0 1 4-15,0 2 0 0,0 0 1 0,-5 0-1 16,0-1 1-16,-3 1 2 0,-3 2-2 16,-5 1 1-16,0-3-1 0,-3 4-1 0,0-2 1 15,-1 1 1-15,-2-1-1 0,-1 1 1 16,0 0-1-16,0 0-1 0,1-2-1 0,2 2-2 15,-1-2 2-15,-1 0 2 0,1-1 0 16,1 1 0-16,-1 0 2 0,2-1 1 16,0 1-1-16,0-2 3 0,0-1-1 0,1 1 2 15,-1 0-1-15,0-1 3 0,0 1 2 16,-1-2 1-16,2 0 4 0,-1 0 4 0,0-1 1 15,0-1 0-15,0 0-2 0,-3-1-5 16,1-1-6-16,-3 1-4 0,1 0 0 0,-1-1-2 16,0-1-1-16,-1 2 0 0,-1 2 2 15,1-3 0-15,-2 2 0 0,-1 2-1 0,-1-1 1 16,1 1 3-16,-3-1 1 0,1 1 2 15,0 1 10-15,-1-2 8 0,1 1 9 16,-2-2 9-16,2-1 6 0,-2 0-2 0,-1-5-7 16,1 0-8-16,0-2-8 0,1-2-10 15,-2-2-7-15,-1 1-4 0,3-2-3 0,-3 2 0 16,1-2-1-16,0 0 0 0,1 4-1 0,-1-3 1 15,-2 3 1-15,0 2 0 16,0-1 0-16,-1 2 5 0,-1 0 1 0,-1 1 3 16,-1-1 4-16,-1 0 1 0,1 2 2 15,-4-4-4-15,2 1-3 0,-2-2-4 0,-1-2-1 16,-1 0-4-16,3-2-1 0,-4 0 0 0,0-1 2 15,0-2 1-15,-3 0-2 0,1-1-1 16,-1 0 0-16,-1 1-1 0,-1 0-1 16,2 2-1-16,-3 1 3 0,1 0 0 0,-1 1 1 15,0 1 6-15,0 3 1 0,-1-1 0 16,1 2 0-16,1 0 2 0,1 1-1 0,-4 4-1 15,2-3 3-15,0 0 1 0,-1 4 1 16,0-2-2-16,-1 1-1 0,0 1-2 0,-1 0-3 16,-2-2-2-16,-2 1-2 0,-3-1 0 15,1-2 5-15,-4-1-2 0,1 2 2 16,-2 1-2-16,0-5 1 0,-2 2-3 0,-1 3-2 15,0-1-1-15,1-1-3 0,-2 2 2 16,4 2 0-16,-1 0 1 0,1 1-2 16,-1 0 1-16,1 1 0 0,0 0-1 15,-1 1 0-15,1 1 1 0,-2-1 2 0,0 3 1 16,-2 1-2-16,-1-4 0 0,-2 4-1 15,0 2-1-15,-1-2-1 0,-2 0 2 16,2 2 1-16,-1 0 1 0,-1 1 2 16,0 0-2-16,-1 1-1 0,-1-2 1 0,1 1-1 15,1 1 0-15,2-1 0 0,1-1 0 0,-1 2 1 16,1-1-1-16,2 1 0 0,-1-1-2 15,1 2 1-15,0-1 1 0,1 1-2 16,2 1 1-16,0-1 0 0,-1 1 1 16,-1 1-2-16,0 0 1 0,-2 0 2 0,-4 0-1 15,0 1 1-15,-2 1 0 0,-2-2 0 16,-1 1 0-16,-3 1-1 0,2 0 0 15,-2 0 1-15,2 1 1 0,0 1-1 16,2-1 0-16,1 0 1 0,0 1 2 0,2-1-1 16,-1 1-2-16,1-1 1 0,-1 1 0 15,2 1 1-15,2-2 2 0,1 3-3 16,-1-2 2-16,1 0 0 0,-3 3-2 0,2 1-1 15,-1-1-1-15,1 0 1 0,-2 0-2 16,2 1 0-16,-2 1 1 0,0 0 0 16,-2-1-2-16,3 1-1 0,-3 0 4 0,2-1 1 15,-1 0 4-15,1-1-4 0,1 0 3 16,1 0-2-16,0-2-2 0,1 2 0 15,0 0-5-15,0-2 4 0,2 2 0 16,-2 0 0-16,-1 0-1 0,-2 1 1 0,-1 0 3 16,-4 1 0-16,-1-1-2 0,-5 3 0 15,-2-3 1-15,-3 3 0 0,-4 3-4 0,-5-3-1 16,-5 4 1-16,-7 1-1 0,-4-1-5 15,-4 3-24-15,-6 3-45 0,-6 2-96 16,-6 3-107-16,-8 2-150 0,-8 5-232 0,-5 3-112 16,-4 3-20-16,-4 2 57 0,1-1 88 15,-1-1 143-15</inkml:trace>
  </inkml:traceGroup>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4:17.56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96E15B7-229E-4323-8582-1A9D32C19327}" emma:medium="tactile" emma:mode="ink">
          <msink:context xmlns:msink="http://schemas.microsoft.com/ink/2010/main" type="inkDrawing" rotatedBoundingBox="11012,15281 11210,14945 11534,15136 11336,15472" semanticType="callout" shapeName="Other">
            <msink:sourceLink direction="with" ref="{5E4D316D-9190-45FC-B9CF-E806D3BA7693}"/>
          </msink:context>
        </emma:interpretation>
      </emma:emma>
    </inkml:annotationXML>
    <inkml:trace contextRef="#ctx0" brushRef="#br0">1728 7407 171 0,'0'-4'178'0,"0"4"-2"0,0-4 0 15,2 1 3-15,-1 2 2 0,-1-2 4 16,2 2 5-16,-1-1 7 0,-1 1 1 15,0-2-5-15,0 3-9 0,0-1-12 0,0-2-25 16,2 1-24-16,-2 1-24 0,0 0-19 16,0-3-9-16,-2 2-4 0,2-1 3 15,0 0 1-15,-1 1-1 0,1-2-3 16,0 3-4-16,0-2 1 0,0 0-1 0,0 2 2 15,0-2 8-15,0 2 7 0,0 1 1 16,0-2-7-16,0 1-11 0,0 2-13 16,0 1-16-16,0-1-15 0,0 3-14 0,0 2-5 15,0 2-2-15,0 7 1 0,0 3 8 16,0 4 10-16,-2 4 9 0,2 1 11 15,-3 2 12-15,1-3 14 0,1 0 3 0,-1-4 5 16,-1 0 4-16,0-3-3 0,0-4-2 16,0-2-2-16,1-1 9 0,2-5 14 15,-2-3 29-15,1 0 30 0,1-4 15 16,-3-3 1-16,1-2-12 0,1-9-24 0,-3-2-39 15,3-5-43-15,-1-1-31 0,-1-1-17 16,2 0-11-16,-3 1-4 0,3 1-1 16,-1 3 2-16,2 2 4 0,-1 4 5 0,-1 0 3 15,2 3-1-15,-2 4 1 0,2-1 0 16,0 2-1-16,0 1-4 0,0 0-1 15,0 2 1-15,0-1-3 0,0 1 0 16,-1 1-1-16,-1-1 2 0,2 1-3 0,-1 0 1 16,-1 0 4-16,-1 1 0 0,-2-1 2 15,-1 3 2-15,0-2 3 0,-4 1 1 16,1-1-1-16,-1 2 2 0,2-2 0 0,2 1 2 15,0-1-1-15,1 1-2 0,0-1 1 16,2-1 1-16,1 0-2 0,-1 0-1 0,3 0 1 16,0-1 2-16,0-1-1 0,2 1 0 15,1-1 1-15,2 1 0 0,1-2 0 16,2-1 0-16,1 0-1 0,2-3-1 15,1 3 3-15,0-3-3 0,1 3-1 0,1 0-3 16,2-2 0-16,0 3 1 0,1 0-4 16,2 2-2-16,2 1-12 0,-1 0-41 15,4 2-116-15,-1 3-116 0,1 1-72 16,3-1-93-16,-2 0-143 0,-1-1-142 0,0 1 18 15,-2-3 64-15,2 1 47 0,-1-1 78 16</inkml:trace>
  </inkml:traceGroup>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5:45.708"/>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597 444 127 0,'-6'-2'235'0,"1"0"15"0,-1 1-22 16,-1-2-59-16,-1 0-32 0,0 0-2 15,2 1 17-15,-2-3 12 0,2 3 7 16,-2-5 0-16,2 3-7 0,-2 1-13 0,2-1-21 16,-1 0-17-16,1 1-19 0,1 0-14 15,0 0-18-15,1 1-16 0,-1-2-10 16,-1 2-10-16,1 1-7 0,-1-1-3 0,-1 0-1 15,2 1-1-15,-2 1-1 0,-1-2-3 16,0 2-1-16,-3 2-2 0,0-2-3 16,-2 1 0-16,0 1-4 0,-1 0 2 15,-2 0-1-15,0 1 0 0,-1 0 1 0,0 1-1 16,-1-1-1-16,3 3 0 0,-3-2 0 15,2 0-3-15,1 0 1 0,0 3 2 16,1-3 0-16,1 0-2 0,2 0 1 0,2 2 2 16,1-1 1-16,0-2 0 0,2 2-1 15,-2 1-1-15,2 1-2 0,-2 3 1 16,1 1-1-16,-1-1-2 0,2 4 3 0,-2-3 1 15,2 1 1-15,-2 0-2 0,2 1 1 16,-2 0 0-16,1 0-2 0,1 0 1 16,0 0-1-16,-1-2 4 0,3 0-2 15,-1 0 0-15,0-3 0 0,2 2-1 0,0-2 0 16,1 0-1-16,1-2 0 0,-1-1 1 15,1 1 1-15,1 0 0 0,0 0 0 16,0-3-2-16,0 5 2 0,0 0 0 0,1-3 1 16,1 2-1-16,-2 0 0 0,0 0 1 15,1 0-1-15,1 0 0 0,-2 1-2 16,2-2 2-16,-1-1-1 0,-1 2 0 15,2-1 1-15,1 2 0 0,0-3 0 0,0 1 0 16,0-1 0-16,0 0 0 0,2 1 0 16,2-1 0-16,-1 1 0 0,2-2 0 15,0 2 1-15,1 2 1 0,1-4-2 0,-1 0 0 16,4 0 1-16,-2 2 0 0,0-3 1 15,2 0 0-15,-1-1 1 0,2 2-1 16,2-3-1-16,0 0 1 0,0-1-3 0,3-1 1 16,0 0 0-16,1-3 2 0,1 1 0 15,1-2-1-15,0-1 2 0,2 1 1 16,-1-2-3-16,1-1 1 0,0 0-1 15,1-1 1-15,-1 1-3 0,1 1 1 0,-1-1 2 16,-2 0-2-16,2-1 0 0,-4 3-2 16,2-1 2-16,-1 0 0 0,-2-2-1 15,1 2 1-15,-2-2 3 0,-1 2-1 0,1-2 0 16,-4-1-1-16,0 2-1 0,-3-2 1 15,2 2-1-15,-4-3 0 0,1 0 3 16,-1 1 1-16,-1-2-2 0,-2 3 0 0,1-1 0 16,-3-1 1-16,1 3-3 0,-2-3 1 15,-1 3 0-15,0 0 3 0,-2-1 3 16,-2 2 0-16,0-1 4 0,-1-1 1 15,-2 0 5-15,-1 1-4 0,-2-3-3 0,0 3-3 16,-1-3 0-16,-2 2-2 0,0 0-2 16,-2-1 3-16,2 1 4 0,-2 1 0 15,1 1 0-15,-1 0-1 0,-1 2 1 0,1-1-3 16,-1 2-1-16,0 0-1 0,0 1-2 15,-1 2 2-15,1-1-3 0,0 2 1 16,-2 2-1-16,2-1-2 0,-2 3 0 16,0 2-1-16,0 1 1 0,1 1-3 0,-3 6 3 15,2-2-1-15,1 6-2 0,2 1-2 16,2 0-1-16,1 4 3 0,4 2-3 15,3 2 0-15,1 0 0 0,6 0 4 0,2 0-1 16,3-3 0-16,4 0-2 0,4 1 3 16,4-4-3-16,3-1 4 0,4-3 0 15,7-1 0-15,3-4 3 0,3-4-1 16,6-4 4-16,4-2-4 0,3-6 2 0,1-3 2 15,3-2 1-15,-1-4 1 0,-3-2 0 16,0-4 0-16,-4 1 0 0,-1-5-1 0,-4-2-3 16,-4-1 1-16,-3 0 1 0,-7-3 2 15,-5 2 0-15,-4 0 0 0,-7-1 3 16,-2 1 3-16,-5 0 2 0,-3 0 7 15,-5 1 7-15,-3 2 4 0,-4 0 2 0,-1 1 1 16,-3 4 11-16,0 2 0 0,0-1-1 16,-5 6 0-16,2-2-2 0,0 3-3 15,0 3-15-15,-2 1-9 0,0 1-7 16,-1 1-7-16,-2 4-3 0,0 2-5 0,-2 2 1 16,-1 1-1-16,0 7 2 0,-2-3 2 15,2 6-1-15,-2 2 1 0,2 3-2 0,0 1 2 16,2 2-1-16,2 5-3 0,2-1 1 15,2 2-1-15,5 2-1 0,2 2-1 16,3 0-1-16,2-1-2 0,5-1 0 16,4-2 1-16,4-2 3 0,1 0 0 0,7-3 3 15,3-3 3-15,5-3 2 0,6-3 3 16,5-4 1-16,5-5 2 0,6-4 1 15,6-5 2-15,2-5 0 0,6-5 1 16,1-3-2-16,-1-4 0 0,-3-2-1 0,-3-2-2 16,-5-4 0-16,-3 3 0 0,-6-5 2 15,-7-1 0-15,-6 1 1 0,-5-2-1 16,-4 3 0-16,-9-2 0 0,-4 6-2 0,-4-2-2 15,-4 4-2-15,-7-1 0 0,-1 6 1 16,-6 0-3-16,-3 3 4 0,-2 3-2 16,-3 3 2-16,-4 1-4 0,-1 4-1 0,-1 2 0 15,-2 1-4-15,0 4-2 0,0 2-1 16,-2 2 2-16,1 4 0 0,-1 3 0 15,2 4-3-15,-2 4 2 0,4 4 0 16,0 2-1-16,4 3 0 0,3 2-1 0,4-1 3 16,6 1-3-16,3-2 0 0,6-1 1 15,6 2 0-15,3-4 3 0,6-1 5 16,8-2 9-16,4-4 9 0,7-1 8 15,9-5 19-15,8-2 12 0,4-5 8 0,9-4-1 16,1-4-6-16,2-6-6 0,1-5-17 16,-1-2-11-16,2-5-7 0,-3-3-4 0,0-2 1 15,-4-4 4-15,-7-1 1 0,-4-1-1 16,-6-2-1-16,-5-3 0 0,-8-1-3 15,-6-2-2-15,-5-2-2 0,-7 0 0 16,-5 2-2-16,-3 5 1 0,-4 1 8 0,-1 6 5 16,-4 3 10-16,-1 3 2 0,-2 2 1 15,-2 6-2-15,-2 0-7 0,-3 5-7 16,-2 3-12-16,-2 3-4 0,-1 4-3 15,-4 5-6-15,-1 3-2 0,-1 7-1 0,1 1 2 16,0 6 2-16,1 1-2 0,2 4-1 16,1 4-1-16,4 3-2 0,3 3-3 0,3-2-2 15,3 2 2-15,6 1 5 0,4-5-2 16,4 1 4-16,5-2 2 0,7-3 3 15,5-5 6-15,9-3 11 0,6-5 13 16,9-5 9-16,7-6 5 0,6-4 3 0,6-9-4 16,4-4-6-16,6-7-9 0,-2-6-7 15,0-2-5-15,-4-7-2 0,-7-2-2 16,-4-5-1-16,-9-2-1 0,-6-4-2 15,-7-1 2-15,-7 4 1 0,-8 1 1 0,-6 2-2 16,-7 5 3-16,-7 3 4 0,-4 4 0 16,-7 5 6-16,-6 2 5 0,-5 4 4 0,-4 7-5 15,-4 2-3-15,-4 6-4 0,-1 4-9 16,-2 3-8-16,2 4-3 0,1 4-4 15,4 3 2-15,3 4-2 0,3 2-2 16,3 4 3-16,4 2 1 0,6 5 1 0,3 0-2 16,2-2 3-16,8 1 1 0,3-1 0 15,6-4 0-15,5 1 4 0,4-5 2 16,6-2 5-16,8-3 6 0,7-6 9 15,5 0 7-15,4-9 2 0,3-2 1 0,0-7-2 16,2-3-4-16,0-8-5 0,0-4-6 16,-5-2-4-16,-1-5-1 0,-7-2-2 0,-6-3-2 15,-5-2-2-15,-6-1 0 16,-5 0-2-16,-5-1-2 0,-5 3 0 0,-3 3 2 15,-4 4 3-15,-4 2 4 0,-1 8 8 0,-1-1 7 16,-4 4 3-16,-1 3 2 0,-2 2-5 16,-3 7-6-16,-5 0-8 0,0 3-7 15,-1 9-6-15,-4 1-2 0,2 6-2 16,0 2-3-16,2 3 2 0,-1 2 2 0,4 4 0 15,2 0-1-15,2 2 0 0,4 1 3 16,3 0-2-16,6 2-2 0,5-3 3 16,4 1 1-16,7-2 1 0,5-5 2 0,8-1 0 15,4-6 2-15,7-4 1 0,7-4-1 16,6-4 0-16,5-7 2 0,2-4 0 15,4-7-3-15,-4-4-1 0,-3-3-1 0,-1-6-1 16,-9-4 1-16,-2-3 0 0,-9-4 0 16,-7 2 0-16,-7-1 1 0,-5 4 1 0,-5 1-1 15,-7 3 1-15,-5 7-1 16,-5 0 2-16,-4 5-3 0,-4 2 0 0,-5 5-2 15,-4 4 0-15,-7 3-1 0,-1 8 0 16,-3 2 0-16,-1 6-3 0,-1 5 2 0,4 2 0 16,1 1-3-16,5 3 0 0,1 0 1 15,7 2-1-15,3 3 2 0,3 0-1 16,6 3 1-16,6-1 1 0,2 2 0 15,8 0 2-15,4-2 0 0,7 0 0 0,6-2 1 16,9-3 2-16,4-2 0 0,7-3-1 16,1-5 0-16,3-5 1 0,2-7 1 0,3-3 0 15,-1-10 0-15,-1-2 1 0,-3-4-1 16,-2-7-1-16,-6-3 0 0,-4 0-2 15,-7-4 1-15,-4-3-1 0,-5-1 1 16,-9 1-1-16,-3 2 0 0,-6 2-1 0,-7 0 0 16,-2 6-1-16,-5 4 0 0,-4 4-2 15,-4 3-3-15,-3 5 2 0,-4 5-1 16,-1 2 2-16,-1 4-2 0,0 4 2 0,1 2-1 15,1 2-1-15,2 4-1 0,4-1-1 16,1 2 0-16,4 2-1 0,3-1 1 16,4 1 2-16,4 0 1 0,2-2-2 0,6 2 2 15,4-3 3-15,5 0 2 0,5-5 0 16,3-3 1-16,7-1 2 0,3-8 3 15,7-3-1-15,2-3-2 0,4-8 0 0,3-3-2 16,-1-5-8-16,-2-4-15 0,1-3-13 16,-4 0-14-16,-4-7-10 0,-5-2-5 15,-7-1 1-15,-4-1 10 0,-5 1 13 16,-6 2 17-16,-5 4 15 0,-4 4 14 0,-6 5 7 15,-1 3 7-15,-6 5 0 0,-2 6-2 16,-3 3-4-16,-3 5-5 0,-2 3-1 0,-3 7 1 16,0 4 6-16,0 3 6 0,0 3 3 15,3 2 1-15,2 1-1 0,3 1 0 16,1 1-4-16,6-4-6 0,1 4-3 15,3-1-2-15,3-2-1 0,5-1-3 0,1 0-2 16,5-3 0-16,4-2-1 0,4-5 1 16,5 0 0-16,4-5-3 0,6-4-1 15,4-3 0-15,1-3-2 0,1-4-9 16,0-5-7-16,-1-2-5 0,-2-6-3 0,-2-3 0 15,-5-2 0-15,-3-4 6 0,-5-3 8 16,-3 1 7-16,-4-1 5 0,-5 2 0 16,-4 4 14-16,-3 5 19 0,-1 4 10 0,-3 3 6 15,-1 2 4-15,-2 5 2 0,-3 1-9 16,-2 6-20-16,-2 2-11 0,-3 9-6 15,-1 2-6-15,-3 5-2 0,1 4 0 0,3 2 3 16,2 0 1-16,2 2-3 0,6 0 2 16,1 2-2-16,1-3 0 0,6-1-2 15,2-1 0-15,2-2 2 0,2-6-1 16,3-2 1-16,4-3 3 0,2-6 1 0,7-5-1 15,2-3-7-15,2-7-13 0,4-3-25 16,-1-4-22-16,2-1-21 0,0-2-19 16,0-3-3-16,-2 2 7 0,-4-1 20 0,-5 5 20 15,-5 0 21-15,-5 5 20 0,-2 2 16 16,-8 2 14-16,-2 4 7 0,-5 2 6 15,-5 1 6-15,-6 4 5 0,-3 1 5 0,-6 4-2 16,-3 2 4-16,0 3 6 0,-4 1 2 16,0 2-2-16,3 1-8 0,2 0-6 0,3 0-8 15,3-1-10-15,4-1-7 16,2 0-4-16,4-2-6 0,1 0-1 0,4 0-1 15,4-4-1-15,2 1-1 0,4-5 1 16,4 0-3-16,6-4-17 0,3-2-30 0,5-5-42 16,1-5-38-16,2-2-30 0,-1-3-8 15,-3-4 9-15,-2 1 30 0,-6-2 41 16,-4-3 48-16,-6-1 44 0,-7 2 37 15,-4-1 30-15,-5 3 24 0,-4-3 19 0,-4 4 12 16,-5 0 2-16,-3 3-8 0,-4 3-8 16,-2 0-10-16,-2 0-10 0,1 6-12 0,1 1-12 15,-2-3-13-15,2 6-9 0,3-2-11 16,0 0-10-16,2 0-10 0,1 2-6 15,1-2-2-15,1 1-4 0,-2 0 0 16,2 0-1-16,-2 2-1 0,-1 0 0 0,-4-2-1 16,1 1 0-16,-4 2-1 0,-3-1 1 15,-1 0 1-15,-3 1-2 0,-4 2 3 0,0-2-3 16,-3 2 1-16,2-2 2 0,0 1 0 15,1 1 0-15,2 1 0 0,0 0 3 16,2-1-1-16,1 1-2 0,0-2 1 0,1 1 2 16,1-3-1-16,1 4-1 0,-1-2-1 15,0 0 0-15,-2-1 0 0,-2 3-2 16,1-1 0-16,1 1-1 0,-2 0 1 15,2 0 1-15,0 0-1 0,0 1 1 0,2-1 0 16,0 2 0-16,-1-1 1 0,3-1 0 16,0 2 0-16,3 0 0 0,1-2 1 15,0 0 2-15,0 4-1 0,1-3-2 16,1 1 0-16,2-2 1 0,0 1-3 0,-1-1 0 15,0 1 1-15,0 1 1 0,-1-2-1 0,-1 1 1 16,1 1 1-16,-1-2 1 0,1 0-1 16,1 0-1-16,0 0 2 0,-1-2-2 15,1 2 1-15,-2 0 0 0,2 0 0 16,1 0 1-16,0 0-1 0,1 0 0 0,3 2-1 15,0-2 1-15,1 1-1 0,-1-1 1 16,1 1 0-16,3 1-1 0,2-2 0 16,-2 0 0-16,3 0-2 0,-1 0-1 0,1 0 2 15,0 0 1-15,-1 0 0 0,0 0 0 16,2 0 0-16,0 0 1 0,-1 0-2 15,0 0-1-15,-1 0 0 0,0 1 0 16,0-1 1-16,-1 2-2 0,3-1 3 0,-2 1-1 16,0-1-1-16,0 0 1 0,0-1 1 15,-1 2 0-15,0 0 1 0,-2-2 0 0,1 0 1 16,-2 0-2-16,1 0 2 15,0 0-2-15,0-2 0 0,1 0 0 0,-1 2 0 16,0-1-1-16,1 1-2 0,0-1 1 16,-1-1-1-16,2 2 0 0,-1-1 3 0,3-1 0 15,-3 2 0-15,4-1-1 0,-2-1 1 16,0 1 2-16,-1 0-2 0,1-2 0 15,0 0 0-15,-1 2 0 0,0-2-1 16,-2-1 0-16,1 0 0 0,-2 3 0 0,1-1 1 16,-2 1 1-16,1-2 0 0,-2 2-1 15,1 1 0-15,-1 0 0 0,1 0 0 0,2 0-1 16,0 0 0-16,2 0 0 15,0 0 0-15,1 0 2 0,0 0-1 0,0 0 0 16,0 0 0-16,2 0 4 0,0 0-1 16,1 0-3-16,-1 0 0 0,0 0 0 0,-2 0 0 15,0 1-3-15,2-1 1 0,-3 2 1 16,-1-1 0-16,1 0-1 0,1 1 1 15,-3-1 0-15,0 3 0 0,0-4 0 0,0 0 2 16,-1 4-1-16,-1-1-1 0,-1-2 0 16,0 0-1-16,-2 1 0 0,-1 1-1 15,-2-1 2-15,0 1-1 0,0 0 1 16,-1 0 1-16,-1-2-1 0,-1 3-1 0,0-1 1 15,0 1 1-15,3-3-2 0,1 1 0 16,0 0 0-16,3 0 2 0,-1-1 0 16,2 2-1-16,0-2 1 0,1 1 1 0,2-1-1 15,0-1 1-15,2 2-2 0,-2 0 1 16,0-2-1-16,0 0-3 0,-2 2 0 15,-1-2-1-15,0 1-1 0,0 1 2 0,-2 0 0 16,2-2 3-16,0 1 0 0,0-1 1 16,0 1 1-16,1 0 0 0,1-1-2 15,1 0-1-15,1 0 1 0,1 0-1 16,0 0 1-16,1 0 1 0,-3 0-2 0,0 0 0 15,-2 0-1-15,-1 0 1 0,-2 4-1 0,1-3-2 16,-1 3 0-16,0-1 0 16,2 1 3-16,0 1-4 0,3 0-1 0,-1-1 3 15,2 0 1-15,1-1 0 0,-1 1-2 16,4 0 0-16,-2-1 6 0,2 0-2 0,1-1 1 15,-1 1-1-15,2 1-1 0,-1-3-3 16,-3 1-7-16,0 2-4 0,-1-2-10 16,-4 3-5-16,-1-2-3 0,-1 2-6 0,-3-1 9 15,1 3 4-15,1-2 8 0,1-1 7 16,-1 1 5-16,2 0 7 0,0-2 0 15,1 1 0-15,4 0 0 0,-1-2 0 16,4-1 1-16,3 1-1 0,-2 0 0 0,4-1-2 16,-1 1 1-16,1-2-1 0,1 0 0 15,-1 2 0-15,2 0 2 0,1-1-1 16,0-1 1-16,-1 2 0 0,-1-1 1 0,2 0 0 15,-3 1-2-15,1-1 1 0,-2-1 0 16,2 2 1-16,-1 0-1 0,-1-2 2 16,1 0-1-16,-1 0 1 0,2 0 0 0,1 0-4 15,0 0 1-15,-1 0 0 0,2 0 1 16,1 0-2-16,1 0 0 0,-1 0 0 15,2 2-2-15,-1-1-3 0,1 1-4 16,0 1-5-16,2-1-5 0,-3 3-3 0,3 1-2 16,-1-2 1-16,-1 0 1 0,2 2 4 15,-1-1 7-15,-1 3 2 0,0-2 3 16,-2-1-4-16,0 2-5 0,-1-1-4 15,-1 2-9-15,1-3-3 0,-2 1-4 0,0-1 1 16,-1 2-2-16,-2-2 2 0,0 1 5 16,0-2 2-16,1 2 5 0,1-2 3 15,1 2 7-15,0-4 3 0,2 3 1 0,-1-2 3 16,3 1 0-16,-1 2-3 0,0 1-1 15,2-1 4-15,0 1 0 0,0 3 1 0,-1 1-1 16,3 0 2-16,-1 1 0 0,1 0-2 16,1 1 0-16,0-1 2 15,0 2 2-15,0 1 0 0,1 0 1 0,1 0-3 16,1-1-1-16,2 4-3 0,-2-2-5 0,3-1-4 15,2 3 1-15,0-3-2 0,0 3-1 16,1-3-1-16,1 1 5 0,1-2 5 16,-2 0-1-16,1 0 2 0,-1-2-1 15,1 1 2-15,-2 0 1 0,0-2-2 0,0 0 3 16,-1-1-5-16,1-1-2 0,-1 1-5 15,1-2-13-15,-2 0-10 0,3 0-7 0,-1 0-9 16,0 1-15-16,2-2-6 0,-1 1 1 16,2-3 2-16,3 2 0 0,1 0 8 15,2-1 8-15,0 1 6 0,4-1 6 16,1-2 4-16,2-1 4 0,3 0 3 0,1 0 8 15,2-2 6-15,-1 3 2 0,1-4 2 16,0 0 2-16,1 2 0 0,-1 0 3 16,-1-2 0-16,1 0 0 0,0 0-4 15,1 0 0-15,-1 0-1 0,0 0-2 16,1-2-1-16,-1 0 3 0,0 2 3 0,1 0 4 15,2-2 2-15,2 0 3 0,1-1 1 0,2 2 3 16,2-2 1-16,1 0 0 0,2 2 0 16,1-3 1-16,5 1 3 0,-2-1-2 15,2-1-1-15,0 3-3 0,0-2 3 16,-3 1-1-16,-2 1-3 0,-1 0 1 0,-3 1 1 15,-2 1 3-15,-2-2 0 0,-1 1 0 16,-2 1 0-16,0-3 1 0,-1 2-1 16,-1-3-1-16,2 2-2 0,1-3 1 15,0 3 0-15,3-3 1 0,-2 1 0 0,2 0 1 16,0 0 1-16,1-2-1 0,0 2 1 15,1 0 0-15,-1 4-1 0,-2-4-1 0,1 4 1 16,-4-1 1-16,-1 1-2 16,-1 1 0-16,-2-1 1 0,-1 2 0 0,1 0-2 15,-3-2-2-15,1 0 4 0,0 0 0 16,0 0-2-16,0 0 1 0,1-4 0 0,2 1 0 15,4 1-1-15,0-1 2 0,3-3 0 16,2 1 1-16,2 2-2 0,2-3-3 16,3 0-3-16,-2 0 2 0,0 1-2 15,-1 0-1-15,-2 1 1 0,-1-1 3 16,-3 4 0-16,0-2 0 0,-2 0 0 0,-2 2 2 15,0 0 2-15,-1-1-4 0,-1-1 4 16,-1 2-2-16,0-2 2 0,2 2 0 0,-1-4 1 16,1 1 0-16,0-1-3 0,-1 1 2 15,1 1-1-15,1-1-2 0,0 1-1 16,0 1-2-16,2-1 4 0,0-1-4 15,3 2 0-15,0 1-1 0,0-3 0 0,1 3 2 16,1-1-5-16,-1-2 4 0,1 2 4 16,-1-1 0-16,-2 0 2 0,-1-1 2 0,-3 1 4 15,-1 0 0-15,-4 0-3 0,-1-2-3 16,0 1 0-16,-2 1-2 0,-1 1 2 15,0-1-5-15,-2 0 4 0,2 0 1 16,-4 2-1-16,2-3 2 0,2 3-1 0,-2-1-1 16,2-2 0-16,-2 2-1 0,3-3 1 15,-1 2 0-15,3-1-1 0,-2 1-1 16,3-1 1-16,1-1 2 0,-1 0 0 15,2 1 0-15,-1-1 0 0,2 3 3 0,-2-1-1 16,1 0-2-16,0 1-1 0,-2 1-1 16,-1 1 0-16,-1 0-1 0,-3 0 0 0,-1 1 3 15,-1 1 0-15,-2-1 1 0,0 1 0 16,0-1-1-16,-2 2 1 0,-1-3-2 15,0 1-2-15,1-1 1 0,-3 0 1 16,4-1-2-16,-2 1 1 0,-1-3 0 0,3 2 3 16,-1-1 0-16,2 2 0 0,-1-1 0 15,2 1 1-15,1 0-5 0,1 0 1 16,1-2 0-16,1 1 1 0,0 1 0 0,0 0-1 15,-2 0 3-15,0 0-1 0,-3 1-5 16,0 1-2-16,-3-2 0 0,-1 1-2 16,0-1 1-16,-3 2 0 0,1-1 3 0,-2-1 2 15,0 2-1-15,0-2 4 0,-1 0 0 16,1 0 0-16,-2 0-2 0,2 0-2 15,0 0-1-15,0 1-1 0,2-1-3 16,0 1-3-16,1-1 0 0,2 2 0 0,-2 0 1 16,3-2 0-16,-1 0 2 0,0 0 2 15,-2 0 0-15,0-2 2 0,0 0 2 16,1 1 1-16,-3-2 1 0,3 0 2 0,-4-1 0 15,1 1-1-15,-1-1 3 0,0-1-1 16,0 0-2-16,1-1-1 0,0 2 1 16,-2-3 3-16,-1 1-3 0,1 0 0 15,-2 0 2-15,-2-1-1 0,-1 3-1 0,-1-4-1 16,0 1 2-16,-3 3 1 0,1-3 1 15,-2 1 1-15,-2 0 3 0,2-1 1 16,-3 2 0-16,0-2-1 0,0-2 0 16,-2 2 0-16,0-1-1 0,0-4-2 0,-1 1-3 15,0 0-1-15,-1-1 1 0,1-2-1 16,-2-1 0-16,2-1 0 0,-4-1-1 0,2-3 1 15,1-1 2-15,-3 0 2 16,2-2-1-16,-1 1 4 0,-1-1 5 0,1 1 1 16,-1-3 0-16,2 2 2 0,-1 2 2 15,-1-2 3-15,1 3 1 0,-1-1 0 0,3 1 2 16,-3 0 2-16,1 1-2 0,-1 1-3 15,1 2-1-15,-2 0-3 0,-1 1 1 16,1 2-2-16,0 2-2 0,0 0-2 16,-1 2 0-16,-1 2-2 0,-1 1-2 0,-4-1-4 15,1 3 0-15,0 0-1 0,-1-1-2 16,-1 2 0-16,2 0 1 0,-4 0 1 15,2-1-1-15,-1 0-2 0,-1 1 1 16,-1-2 0-16,2 2 0 0,-3-2 0 0,1 1 0 16,2-1 0-16,-2 0 6 0,1 1-2 15,-1 1-4-15,-2-1 0 0,1 1 1 0,-3-1-2 16,3 3-5-16,-3-1 5 0,-1 2 0 15,1-4 0-15,-1 4-1 0,-2 0 3 16,1 0 1-16,1 0-4 0,0 4 0 16,-1-4 4-16,-2 0-1 0,1 0-1 0,1 0-1 15,-2 0 3-15,1 0-1 0,-1 0-1 16,2-4 1-16,-1 4 0 0,1-1 0 15,1 0-1-15,0-1 0 0,0 1 0 16,2-1 0-16,0 1 1 0,-1 1-2 0,1 0 1 16,-2 0 0-16,0 0 0 0,1 0 0 15,-3 0-1-15,1 0 3 0,-2 0-2 16,1 0 5-16,-2 0 2 0,-3-2 7 0,0 1 4 15,-3 0 5-15,-1-1 6 0,0 1-2 16,0-1 0-16,1 1-5 0,0 1-2 16,-1-1-8-16,2 1-3 0,0-2-4 0,1 2-2 15,2-2 0-15,1 2 0 0,0 0 2 16,4-1-1-16,-1-1 0 0,1 2 0 15,1 0-2-15,0-2 0 0,0 0 1 16,2 2 0-16,1-1 0 0,-1 1 2 0,1 0 1 16,1 0-4-16,-1 1 2 0,0-1-5 15,1 2 3-15,0 0-2 0,1-2 1 0,0 0-1 16,0 2 0-16,-2-1 4 0,2-1-1 15,-1 0-1-15,0 0-2 0,1 2 0 16,0 0 0-16,0-2-1 0,-2 1 0 16,2-1 0-16,0 0 0 0,0 1 1 0,-2 1-1 15,1-2 1-15,-1 1 0 0,0 1 0 16,-1-1 3-16,-2 0-1 0,0 1 1 15,-1-1-2-15,-1 2 0 0,1-1 0 16,-1-1-2-16,1 0 0 0,-2 3-1 0,0-2 1 16,1 1-2-16,1 0 2 0,0-1-1 15,-1 2 1-15,2-3 1 0,-1 2-2 16,1 1-1-16,0 0 0 0,-1-1 1 0,-1 1 1 15,2-1 0-15,-1 1-1 0,1-2 5 16,2 1-1-16,-2-1-1 0,0-1 0 16,0 0-2-16,2 1 1 0,-2-2-2 0,0 1-1 15,2 1 2-15,-1 1 0 0,1-2 1 16,0 2 0-16,1 1 1 0,-1-1 3 15,1 2-2-15,0-1-2 0,1 0 1 16,-1 0 0-16,0 2 0 0,1 0-5 0,-3 0 3 16,1-3-1-16,0 2-3 0,-2 1 0 15,2-2 2-15,-4 0 3 0,1 0-1 16,-2 1 2-16,-2-1 3 0,0 2 0 0,-1 0-2 15,-1-1-1-15,-1 1 0 0,0 2-1 16,-5-1-2-16,1 0-1 0,-2 2-1 16,-2-1 0-16,-1 2-3 0,-2-2-1 15,0 6-10-15,0-3-19 0,-3 3-20 0,0 2-17 16,0 1-10-16,0 0-9 0,2 4-2 15,3 0-9-15,1-1-39 0,4 2-84 16,-1-3-157-16,1 3-81 0,-2-2-33 16,-1 1 1-16,0 4 48 0</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6:05.72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564 142 135 0,'-2'-3'275'0,"1"-1"32"15,-1 1 7-15,1 0-37 0,-1 1-17 16,1-1-12-16,-3-1-8 0,3 4-14 16,-1-4-30-16,1 4-38 0,-1-1-48 0,0-1-35 15,2 2-26-15,-1 0-13 0,-1 0-6 16,-1 0-3-16,2 0 1 0,-3 0 2 15,1 0 2-15,-3 0 2 0,-2-1 7 16,-1 1 2-16,-1-1 3 0,-3-1 15 0,2 2 28 16,-3-1 26-16,0-1 28 0,-2 1 14 15,0 1 12-15,-1-1-7 0,0 1-20 0,-1 0-25 16,1 1-28-16,-1 0-19 0,-1 1-16 15,2-1-12-15,0 2-12 0,1 0-10 16,0 0-12-16,2-1-1 0,1 2-2 16,1-1-4-16,-1-1 2 0,2 1-2 0,1 0 2 15,1 1-1-15,-1-1-2 0,1 1-3 16,1 0 0-16,0-1 1 0,0 2-2 15,2 1-1-15,-2-2 3 0,2 0-1 16,-2 2-1-16,1-1-1 0,1 3 2 0,0-1-1 16,-1 0 1-16,3 1-2 0,-1 0 0 15,0-1 0-15,0 4-2 0,1-2 1 0,1 1 2 16,-1 0 4-16,3 1-5 0,-2-2 3 15,3 1 2-15,0 1-1 0,0-1-4 16,0 1-1-16,3-1 3 0,-2 0-2 16,3 0 0-16,0 0 2 0,3 0 3 0,-1 1-1 15,3-1 1-15,1 1 2 0,3 0 5 16,1-3 0-16,2 3 0 0,3-1 1 15,4-2 4-15,1 0 0 0,3-1-3 0,3-4 1 16,1 1 0-16,1-3 2 0,0-1-3 16,1 0-1-16,-2-3 5 0,4-1 0 15,-2-1 3-15,2 0 4 0,-2-1 2 0,1-1-1 16,-3 0 0-16,-1-1 5 0,0-1 2 15,-1 0 6-15,-2-1 11 0,-1 1 18 16,-3 1 16-16,-4-2 16 0,-4 2 13 0,0-1 10 16,-3-1 3-16,-1-1-7 0,-3 1-13 15,-2-2-17-15,-2 0-18 0,-3-2-21 0,1 0-16 16,-4-2-9-16,1 3-9 15,-1 0-3-15,-3 0-1 0,1 3 0 0,-3 0-1 16,1 0-2-16,-4 3-1 0,-1-1 0 16,-3 1 1-16,0 2-5 0,-2 1 1 0,-3 1 0 15,0 1 2-15,0 0-1 0,-1 4-2 16,-1 1 2-16,1 0-1 0,1 3-1 15,0-1-3-15,0 6 1 0,0-3 0 16,1 2 1-16,3 3-1 0,-1 0 0 0,2 1 0 16,2 2-1-16,1 1-3 0,5 0 0 15,1 2 0-15,2 1 0 0,3 0 2 0,3 0 0 16,5 1 2-16,3 0 1 0,5-1 2 15,6-2 0-15,4 1 2 0,5-5 0 16,7 0 2-16,5-3-1 0,4-6-1 0,5-2-1 16,4-6 3-16,-1-1 1 0,2-4-1 15,-5-4 0-15,-1-1 1 0,-4-4 1 16,-6 0-2-16,-5-5 3 0,-4 1 2 0,-7-1-1 15,-4 1-1-15,-5 0 0 0,-5-2 1 16,-3 2 1-16,-5 2 1 0,-2 3-1 16,-4 0 3-16,0 0 0 0,-3 1-1 0,-4 3-1 15,1 0-2-15,-2 3-1 0,0 0 0 16,0 2-2-16,-1 0-1 0,1 4-2 15,-1-1-1-15,-1 3-2 0,1 0 0 16,-1 2-1-16,-1 0-3 0,-2 6 1 0,0 1 0 16,-1 2 0-16,1 2 0 0,0 0-3 15,0 6 1-15,4-3 2 0,-1 5 1 16,2 0-5-16,3 2 2 0,3 0 5 0,2-1 0 15,1-1 0-15,6-3-3 0,0 0 5 16,6-1-1-16,4 0 2 0,5-3 0 16,6 0 0-16,7-5 5 0,4 0-2 0,5-1 1 15,5-6-3-15,3-1-2 0,2-1 3 16,-1-5 0-16,1-1-1 0,-2-2 0 15,-5 1 2-15,-3-6 2 0,-4 3 1 0,-4-2 0 16,-5 0 0-16,-2-2-1 0,-6-1 2 16,-3-2 0-16,-2 0-5 0,-4 0 0 15,-5-4 2-15,0 3 0 0,-2 2 0 16,-4 1 3-16,0 4 2 0,0-2 2 0,-4 4 2 15,1 2 1-15,0 0-1 0,-3 3-3 16,-2 2-2-16,-3 2-5 0,-2 2-3 16,-1 2-2-16,-2 2-4 0,0 3 0 0,1 2-1 15,-3 3 1-15,1 1 0 0,3 4 0 16,-1 0 1-16,1 1-2 0,3 2-2 0,2 1 2 15,2 1-1-15,4-1 1 0,3 3 2 16,3-1-1-16,4-2 3 0,4 0-2 16,3-1 0-16,3-3 3 0,9-2 0 15,4-1 0-15,7-7 2 0,8-4 4 16,7-2 0-16,2-5 1 0,4-6-3 0,1-2-1 15,-1-2 2-15,1-5-3 0,-6 0 3 16,-1-2-1-16,-3-2 0 0,-6 1 5 0,-5 1-2 16,-6-2-1-16,-6 4-2 0,-3 0 0 15,-8 2 1-15,-2 2 0 0,-3 3 1 16,-4 0 1-16,-3 2 3 0,-3 0 1 15,0 4 0-15,-3-1 0 0,-3 0-1 0,-2 2-2 16,-3 1-2-16,-4 1-1 0,1 2-4 16,-3 0-2-16,-1 2 0 0,1 3-1 15,-2-2-1-15,2 4-2 0,-1 4 2 16,1-1 0-16,3 1-1 0,-1 4-1 0,4-1 0 15,0 4-1-15,5-2 2 0,0 3-2 16,2 1 1-16,4-2 1 0,4 1 1 0,2 1 1 16,5-3 1-16,3 1 0 0,4-3 1 15,4-2 0-15,6-3 2 0,4-3 1 0,4 0 0 16,5-7 0-16,3 0 1 0,5-7-2 15,0-1-1-15,0-3 0 0,-1-3 2 16,-4-2 0-16,-4-2 2 0,-4 3-1 16,-6-3 0-16,-3 3 2 0,-5 1-1 0,-5-1-2 15,-1 3 1-15,-5 2-1 0,-1 2 2 16,-4 0-4-16,-3 1 3 0,-1 2-1 15,-4-1 1-15,-1 0-2 0,0 2-2 0,-3-1 1 16,-2 4-1-16,-3 0-1 0,0 1-1 16,-2 1 0-16,0 0 0 0,-1 4-2 15,0 1 0-15,1 2 0 0,-1-1 0 16,1 4-1-16,2 0 1 0,3-1 0 0,0 2-2 15,4 0-1-15,1 1 1 0,3 2 0 16,3-3 1-16,3 3 1 0,4-2 1 16,2 0 0-16,6-2 2 0,2 0 0 0,4 0 1 15,1-3 1-15,4-2 2 0,2-2-2 16,4-4 1-16,3 0 2 0,-2-4-1 15,2-2-2-15,0-1-1 0,-5-1 3 0,-3-3-2 16,-1-1-2-16,-6-2 1 0,0 0-1 16,-6-2 1-16,-3 1 0 0,-3-3 1 15,-4 1 0-15,-3 1-1 0,-1 1 1 16,-3 0 0-16,-3 3 0 0,2 0 1 0,-2 2 4 15,-2 1 0-15,0 4 0 0,0-1-4 0,-1 1-1 16,0 3-1-16,1 0-5 16,-1 4-2-16,-2 0 2 0,1 5-1 0,-1 0-1 15,2 4 4-15,0 1 1 0,3 3 0 16,1 1 2-16,1 3 0 0,2-2 2 15,2 1-4-15,4 1-3 0,0-1 2 0,5-4-3 16,2-2 0-16,5 0 5 0,4-3 2 16,9-4 3-16,4-3 0 0,9-4 1 0,4-3 0 15,4-4-3-15,6-4-2 0,1-1 2 16,0-4-1-16,-3-1 0 0,-5 0 0 15,-5-1 1-15,-5 0-1 0,-8 2 1 0,-5 0 1 16,-6 2-2-16,-5 1 4 0,-7 0-1 16,-2 0 0-16,-4 5-1 0,-3-4 0 15,-2 5 1-15,-2 0-2 0,-3 2 1 16,-1 1-3-16,-2 2 1 0,-3 1-1 0,-2 3-1 15,-1 1 0-15,0 2-3 0,-3 3 1 16,-1 3-1-16,1 1 0 0,-1 2-1 16,3 4 0-16,0 0 1 0,3 3-1 0,4 0 0 15,0 0 1-15,5 2-2 0,3 1-4 16,3-2 3-16,5-1 2 0,3-1 2 15,3-3 2-15,7-1 3 0,2-4 5 16,9-3-2-16,6-2-2 0,6-5-1 0,5-6-1 16,5-3-1-16,1-4-3 0,2-3-2 15,0-3-1-15,-3-3-4 0,-4-2-3 0,-5 0 0 16,-6 1 1-16,-7 1 3 0,-7 4 3 15,-6 0 2-15,-5 3 3 0,-6 0 1 16,-5 4 1-16,-4 0-1 0,-7 3-2 16,-3 2 2-16,-5 2 0 0,-1 1 0 0,-4 1-1 15,-1 2 0-15,0 2 0 0,-2 1 1 16,3 0-1-16,2 1-2 0,2 2 0 0,1-1-1 15,4 6-1-15,-1-1-5 0,5 4 0 16,3 2 2-16,4 3 0 0,1 2 3 16,5 2 1-16,2-2 3 0,1 2 1 15,7-1-1-15,0-3 0 0,4 4 2 0,3-5 3 16,5-4 1-16,2-1 2 0,2-3 0 15,4-4 0-15,2-4 0 0,5-2-3 16,2-8-2-16,2-3-2 0,0-7-2 0,2-1-6 16,-3-6-7-16,0-1-5 0,-1-1-7 15,-6-5-1-15,-3 2 2 0,-5 4 5 0,-7 3 7 16,-4 4 4-16,-5 3 9 0,-2 4 1 15,-6 4-1-15,-6 4 3 0,-5 4-1 16,-6 2-1-16,-5 7 0 0,-1 3 0 16,-4 3 0-16,1 4-3 0,-1 1 1 0,2 1 2 15,0 2-1-15,3 1 0 0,2 0 1 16,3-3 0-16,2 0-1 0,2-2 0 15,6 0 0-15,2-1-1 0,6 0 0 16,2-3 1-16,7 3 1 0,6-6 0 0,5 2 0 16,6-3 1-16,7-4 1 0,4 0 1 15,5-6-3-15,3-4-1 0,0-4 2 16,0-2 1-16,-3-7 0 0,-1-1-5 0,-4-2 4 15,-3-2 3-15,-4-1-1 0,-4 2 0 16,-5-1 0-16,-3 3 4 0,-4 1-3 16,-7 4 3-16,-1 1 0 0,-4 5 2 0,-2 0 2 15,-4 3 0-15,-3 1 0 0,-3 3-3 16,-2 3-2-16,-3 3-4 0,-1 4-2 15,-4 3-2-15,2 2-1 0,1 3-2 0,1-1 0 16,3 3 2-16,-1-1 0 0,4-1 1 16,1-1-1-16,4-1 1 0,1-2 0 15,4-2 0-15,2 0 2 0,4-7 1 0,6-2 0 16,4-4 1-16,4-4 3 0,5-4 1 15,3-2-2-15,1-3-2 0,2-1 0 0,0-1-2 16,-2 1 0-16,-1 1-2 0,-3-1-1 16,-1 0 2-16,-2 2 0 0,-3 0 1 15,-3 2 1-15,-3 0 0 0,-3 1 3 0,-4 1 0 16,-2 2-2-16,-1 2 2 0,-4-1 1 15,0 2 1-15,-3 0-3 0,2 1 0 16,-2-1-1-16,-1 3-1 0,0 1-2 16,1-1-3-16,-2 0 1 0,-1 1-3 0,2 0 1 15,-1 0-1-15,-1 0 2 0,2 0 0 16,0 1 1-16,1 0 1 0,-2-1 1 0,3 1 1 15,-1-1 1-15,0 2 1 0,3-2 1 16,-1 0 0-16,4-2-1 0,1 1 1 16,2-1 0-16,3-2-3 0,1-1 2 15,1-1 1-15,2 0-1 0,1-1-2 0,1 0 1 16,1-3 1-16,-1 1 0 0,-1 1-1 15,-1-2 1-15,-3 1 0 0,-2 1 2 0,-3-1-3 16,-1 2 2-16,-2 1 0 16,-4 2-1-16,1 0 1 0,-2-1-1 0,-1 3 2 15,-4-2 0-15,1 3 1 0,1-1-4 16,0 1 1-16,3 1-1 0,-2-1-1 15,3-1-2-15,-1 1 0 0,0-2-1 0,0 0 0 16,2 2 1-16,0-3 1 0,-1 1 1 16,3-2 1-16,-3 3 1 0,3-2 1 15,-4 3-1-15,0-2-2 0,-1 2 0 16,-1-1 2-16,1 1 0 0,-2-2 2 0,0 3 0 15,-2-3 4-15,1 2 0 0,1-1 0 16,-2 0 0-16,-1-1-1 0,0-1-1 16,-4 0-3-16,3 0-1 0,-1 1-2 0,-1-1 0 15,1-2 0-15,0 2-2 0,-1-1 2 16,1 2 1-16,-1-1 0 0,-1 1-1 0,1 1 0 15,-2-1 0-15,2 1-1 0,-4 1-1 16,-2 0 0-16,-1 1 2 0,-1 1 0 16,0 0 0-16,1 1 0 0,-3-1 0 15,0 3 1-15,-3-2-1 0,-1-1 0 0,-2 1 0 16,-2 0 0-16,-1-1 0 0,-2-1 1 15,0-1-1-15,-1-1 1 0,-4-1 2 16,2 1-1-16,-2-2 0 0,1 0-1 16,1 0 3-16,0 0-4 0,1 1 0 0,1-1-2 15,2 3 0-15,0-1 0 0,0-2 1 16,1 4 1-16,1-1-1 0,-1 1 2 0,1 0-1 15,-1 1 2-15,1-1 0 0,-1 2-1 16,1 0 1-16,1-2-4 0,0 1 1 16,1 0-1-16,-1-1 2 0,1 0 1 15,-1 0-1-15,1 0 4 0,0-1-3 16,0 0-1-16,-2 1 0 0,2-2-1 0,2 0-2 15,-2 2 2-15,-1 0-2 0,3 2 1 16,-2 0 0-16,0-2 1 0,1 2 1 0,-1-1 0 16,1 3 1-16,-1-1 2 0,0-3-2 15,2 2 0-15,-1 0-1 0,-1-1 1 16,1 1-1-16,-1-2 0 0,0-2 0 0,-2 2 1 15,2-1-2-15,-1-3 0 0,-1 2 0 16,0-1 1-16,2 0 1 0,0 2-1 16,0 0 0-16,1-3 0 0,1 4 1 15,1-1-1-15,0 1 0 0,0 0-1 0,1 0 1 16,-1 0-1-16,0 0 1 0,2 0 0 15,-3 0-1-15,1 1 1 0,-2-1 1 0,0 0 2 16,1 0-2-16,-2 0-1 0,1 0-1 16,-1-1 0-16,0 0 0 0,0-1 0 15,0-1 1-15,-2 2 1 0,4-2-1 16,-1 2 0-16,2-2-1 0,0 1 1 0,2 1-1 15,-2 1 0-15,0-1 1 0,1 1 0 16,-1 0 2-16,2 0-2 0,0 1 1 16,-1-1-2-16,1 1-2 0,-2 1 0 15,0 1 2-15,0-2-2 0,-2 0 1 0,1 1 1 16,-1 1 4-16,-1-2-2 0,2-1 0 15,-2 2 0-15,1-2-1 0,-1 0 1 0,1 0 0 16,1 0 0-16,-1 0-2 0,2-2-1 16,0 2 2-16,0 0-2 0,-1 0 2 15,-1 0 0-15,1 2 1 0,-2-1 0 16,1 0 0-16,-1 1 1 0,-2 1-3 0,-1-1 1 15,0 2 2-15,-2-1-2 0,1-3 0 16,0 4 0-16,0-3-1 0,3-1 1 16,-3 0-2-16,1 0 2 0,1-1 0 15,1-3 1-15,-1 1 1 0,2-1 1 0,0 1-2 16,1-2 2-16,1 1-1 0,1-1-1 15,1 3-1-15,1-1-3 0,3 0 3 0,-1 0 0 16,1 1 0-16,0-1 1 16,1 3-1-16,-1-2 2 0,0 0-2 0,-2-1 0 15,0 2 1-15,-1-2-1 0,-1 2 2 16,-1-1-2-16,1 1 0 0,-3-2 0 0,0 2 0 15,-1-1-2-15,0 0 1 0,3 2-1 16,-1-1 0-16,-1 1 1 0,1 0-1 16,-1 1 1-16,-1-1 0 0,1 4 0 15,-1-3 0-15,2 1-1 0,-1 0 2 0,1 1-1 16,-1 0 1-16,1 0 0 0,-3 0 0 15,3-1 0-15,-1 1 0 0,4-1 0 0,-4 0-2 16,1-1 3-16,-1 3-1 16,-1-1 0-16,-2 0 1 0,-1 0-1 0,0-2 0 15,-2-1 0-15,0 3 0 0,0-2-1 16,-1 3 0-16,-1-2-1 0,-1-1 0 0,2 3 1 15,1-1 1-15,0-1 1 0,-1 1 0 16,1 1 4-16,2-1-3 0,-2 1 2 16,0-2-3-16,2-1-1 0,-1 3 0 0,3-2-2 15,-1 1 0-15,0-1-1 0,0-1 3 16,-1 2 0-16,0 0 0 0,-2 0 0 15,-1-1 0-15,1 1 0 0,0-1 0 0,0-1 0 16,0 0-1-16,2-1 1 0,-1 2-2 16,1-1-1-16,2 1 1 0,-1 0 1 15,2-2 0-15,0 0-1 0,-1 2 2 16,3 0-1-16,-1-2 1 0,1 1-1 0,1 1 0 15,0-2 0-15,0 0 0 0,-2 0 0 16,1 0 1-16,-1 0-1 0,-1 0 0 16,0 0 0-16,-2-2 1 0,1 1 0 0,-1 1 0 15,-1-4 2-15,-2 4-2 0,0-2 0 16,-2 0 0-16,1 1 1 0,-2-1-1 15,1 1 0-15,3 0 0 0,0-1 1 0,1 2-1 16,3-1-1-16,0 1 1 0,1 0-1 16,4-2 1-16,-1 2-1 0,1 0 0 15,3-1 2-15,1 1-1 0,1 0 0 16,1 0 1-16,-1 0 0 0,1 0 0 0,2 0 0 15,-1 0 0-15,-2 0 0 0,1 1-2 16,0 1 0-16,-4-1 0 0,-2 2-2 16,0-2 3-16,-5 4 0 0,-2-1 2 0,-3 2-2 15,2 0 5-15,1-2-1 0,-1 0-4 16,3-1 0-16,-2 0 1 0,2-1 0 0,-2 0-5 15,3-1 2-15,3-1 1 16,-1 0 0-16,3 0-2 0,2 0 0 0,2-1 0 16,3 1 0-16,1-1 2 0,0 0 0 15,2 1-1-15,0-2 1 0,1 2 1 0,0 0-1 16,0 0-1-16,-1 0 2 0,0 0-1 15,1 2 0-15,-1-2 0 0,-1 1-1 16,-1 0 0-16,2 0 1 0,-2 3-1 16,2-3 1-16,-2 1 1 0,2 0 1 0,-1 0 0 15,1-2-1-15,0 1 1 0,-1-1-1 16,3 0-1-16,-1 0-1 0,0 0 1 0,-1 0 0 15,1 0 1-15,-1 0 0 0,-1 0 0 16,1 0 0-16,-2 0 0 0,0 0 0 16,2 0 0-16,-2 0 1 0,2 2-2 15,-1-1 0-15,3-1 1 0,0 0-2 0,1 1 0 16,0-1-1-16,2 0 2 0,1 0-1 15,-2 0 0-15,2 0 0 0,0 0 2 16,-2 0 0-16,2 0 0 0,0 0 4 16,0 0-1-16,0 0-1 0,0 0 0 0,-3 0 1 15,0 0-2-15,-2 0-3 0,1 0 1 16,-1 0 0-16,2 2-1 0,-2-2 0 15,2 1-1-15,-2-1 2 0,0 3-2 16,1-2 0-16,0 1 1 0,1-1 1 0,0 1 1 16,0 0-3-16,1-2-1 0,2 0 0 15,-1 0 0-15,1 2-1 0,0 1-1 0,0 0 1 16,1 1 3-16,-1 2 0 0,2 1 1 15,1 3-1-15,0 3 2 0,0 2 1 16,1 2-3-16,-3 3 2 0,2 1 0 0,1 2 4 16,-4 3-3-16,1 0 0 0,1 1-1 15,1 1 2-15,0-2-2 0,2 0-3 16,-2-3 1-16,3 2 1 0,-1-6-2 0,0 2 0 15,1-3 0-15,0-2-1 0,1-1 2 16,-3-3 0-16,3 1 1 0,-1-3-1 16,-1-1 0-16,0-1-1 0,-1-1 1 15,1-1 1-15,-2 0 1 0,0-3 0 0,0 1 0 16,1-1 1-16,-3-2-1 0,-1 2-1 15,2 0 0-15,-1-2 0 0,-1 3 0 16,2-4-1-16,0 1 2 0,-1 0 0 16,1 0-1-16,1 1-1 0,0 0 0 0,2 1 1 15,-2-1-2-15,2 1 0 0,-1 0 2 16,1 0 0-16,1 0 0 0,-1 1-2 0,0-3 1 15,0 3 1-15,-1-2-1 0,3 1-4 16,-1 0 0-16,2-1-1 0,-2 0-3 16,2 0-3-16,2-2 0 0,1 0 0 15,0 0 3-15,3 0 0 0,0-2 3 0,4 0 0 16,-1 0-2-16,4 1 3 0,-1-3-2 15,-1 3-4-15,3 0-1 0,0 1 0 16,-1-1 1-16,1 1-4 0,-1 0 5 0,1 1 2 16,0-1 2-16,-2 1 1 0,2 0 1 15,1 3 4-15,-1-4-1 0,1 1-1 16,0-1 0-16,2 0-3 0,-1 0-2 0,-1 0-2 15,-1-1-1-15,2-1 0 0,0 0 2 16,1 0 2-16,-1 1 4 0,3-3 0 16,0 1 2-16,-1-1 0 0,1 3-2 0,0-2 2 15,0 0-1-15,-2 0 0 0,1 1 0 16,-1 2 1-16,-1-2 0 0,1 1 1 15,-1 1 1-15,-2 0 0 0,-2 0 0 16,2 0 0-16,-1 0 0 0,-1-2-2 0,-1 0 1 16,4 2-1-16,-1-1 1 0,0 1 0 15,2-1 0-15,-1 0 0 0,1 1 0 16,0-2 1-16,2 0 1 0,0 2-2 0,-1-1 0 15,2 1 0-15,-2-1 0 0,1-1 0 16,-1 2 0-16,0-1 0 0,0-1 3 16,1 1-1-16,-3-1-1 0,3 0-1 0,-3 0 0 15,3 1 0-15,-1-2-2 0,0 2-4 16,2-3-5-16,0 1-3 0,0 3-6 15,1-2-4-15,-1 0-3 0,2 1 2 16,-1-1 4-16,0 2 2 0,2 0 4 0,-1 2 2 16,1-1 2-16,0-1 1 0,-2 2-1 15,1 0 3-15,-1-2 0 0,1 0 3 0,-1 0 0 16,1 0 3-16,-1 0 0 0,2 0-4 15,-1-2 0-15,1 0-1 0,1-1 1 16,1 2-1-16,-1 0 1 0,1-1 1 16,-2 1 0-16,-1-2-1 0,-3 3-1 0,1-1-1 15,0-1 1-15,-2 2 0 0,-1 0 0 16,0 2 2-16,-2-1 2 0,-1-1 1 0,1 3-1 15,0-3 2-15,0 1 1 16,2-1-1-16,-2 0 1 0,3-1 0 0,-1 1 1 16,1-3-1-16,0 3 1 0,1-1 1 15,-1-1 0-15,2 1 0 0,0-3 1 0,-1 4-2 16,1-1-1-16,0 0-1 0,-2 1-1 15,-1 0 0-15,1 1-4 0,-1 0 3 16,-2-1-2-16,2 0 0 0,-3 0-1 0,-1 0 1 16,-1 0 0-16,0 0 0 0,0-1 3 15,-2 0 0-15,1 1 0 0,1-1 0 16,-2 1 0-16,4 0-1 0,-2 0 1 0,1 0-2 15,1 0 1-15,2 0 2 0,3 1-2 16,-1-1 2-16,3 0-5 0,-1 0 0 16,2 0 2-16,-2 0 0 0,1 0 1 15,1 0-2-15,-1 0 6 0,0 0 1 0,1-1-2 16,-2-1 0-16,0 0 0 0,-4 1 1 15,1-1-1-15,-2-2-1 0,0 0 3 16,0 0-1-16,-3 1 1 0,2-1-2 0,-2 0 1 16,0 1 1-16,-2-1-3 0,2 0 0 15,-1 1 0-15,1-1 0 0,0 3-1 16,-2-2 2-16,2 0 0 0,0 2-1 0,1-1-1 15,1 1 2-15,-1 1 0 0,3-2-3 16,-1 1 3-16,-2 1 1 0,2-1-1 16,1 1-2-16,0-2-5 0,-1 0-7 0,0-1-6 15,1 3-7-15,-1-4-6 0,1 1-6 16,-2-1-3-16,1-1 0 0,-1 2 0 15,1-2 3-15,-2 3 6 0,2-3 3 16,-1-1 8-16,3 2 7 0,-2 0 5 0,2 0 3 16,-1-3 2-16,3 3 0 0,0 0-1 15,1 0-1-15,2 1 3 0,1-1-1 0,0 1 3 16,0 0 2-16,0 2 1 0,0-3 3 15,1 2-3-15,-2-3-1 0,-2 4-1 16,-2-1 0-16,-3 0-1 0,-1 0 2 16,-1 1 1-16,-2-2 1 0,-3 3 0 0,0-1-2 15,-3-1 1-15,3 2-1 0,-4-1-3 16,0 1 2-16,0 0 6 0,0 0-2 15,0 0-4-15,2 1-2 0,-1-1-8 16,1 2-6-16,1-1-16 0,2-1-10 0,1 3-11 16,1-2-6-16,2 1 3 0,-1 0 3 15,3 0 5-15,0-1 8 0,-1 1 13 0,-1 1 1 16,-1-2-1-16,0 0 0 0,-1 1-2 15,-2 0 4-15,-1-2-1 0,-2 1 13 16,0-1 2-16,-2 0 0 0,0 0 5 16,-2 0 4-16,1 0-1 0,1 0-11 0,-2 0 7 15,2-1 5-15,0 1 2 0,0 0 0 16,2-2-2-16,-2 2 6 0,3 0-6 15,-1 0-7-15,1 0-2 0,0 0-6 0,1 0-4 16,-4 2-9-16,1-2-3 0,1 1 4 16,0-1 2-16,-2 3 5 0,-2-3 4 15,2 1 11-15,-3 1 6 0,2-2-1 16,-1 1 3-16,1-1 0 0,-1 2-2 0,1-1-2 15,1-1 2-15,0 1 0 0,0-1-6 16,0 0 2-16,0 0 4 0,2 0 3 16,-2 0-2-16,1 0 2 0,1 0 2 0,0 0 1 15,-2 0-3-15,3 0-1 0,-1 0 0 16,1 0-1-16,-2-1 2 0,1 1 0 15,-2 0-1-15,0 0 0 0,-1 0 1 16,-1 0-1-16,-1 0-1 0,0 1-2 0,1-1 2 16,-1 2-3-16,-1-1-2 0,-1-1 6 15,0 3-1-15,1-2 1 0,-1 2-2 16,0-1 2-16,2 0 1 0,-2-2-2 0,2 0 2 15,-1 2-1-15,1 0 2 0,-1-1 0 16,1 1 0-16,0-2 1 0,-1 1-3 16,1-1 2-16,-2-1 0 0,-1 1 0 0,1 0 1 15,-3 0 0-15,2 0-1 0,-2 0-1 16,2 0 0-16,-1 0-3 0,0 0-1 15,0 0 0-15,0 0 0 0,0 1-1 16,-1-1 2-16,1 1 0 0,-1 1 1 0,-2-2 1 16,1 0 1-16,1 0 1 0,-1 0 0 15,-1 0-2-15,1 0-1 0,1 1 0 16,-3-1-2-16,2 0 3 0,-2 0-3 0,0 0 4 15,-2 0-1-15,2 0 0 0,2 0-1 16,-2 0-3-16,1 0 1 0,-1 0-3 16,2 0 2-16,-2 2 0 0,0-1 4 0,0-1-2 15,0 0 0-15,0 0 0 0,1 0-1 16,-1 0-2-16,2 0 2 0,-1 1 1 15,-1 1-1-15,0-2 3 0,0 0 3 16,0 0 0-16,0 0-7 0,0 0-16 0,0 0-24 16,0 0-25-16,-1 0-26 0,-1 0-23 15,2 0-19-15,-1-2-1 0,-1 0-24 16,-1-1-120-16,-2-1-154 0,-1-1-70 0,-4 1-27 15,-1-2-8-15,0 0 33 0</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9:23.477"/>
    </inkml:context>
    <inkml:brush xml:id="br0">
      <inkml:brushProperty name="width" value="0.06667" units="cm"/>
      <inkml:brushProperty name="height" value="0.06667" units="cm"/>
      <inkml:brushProperty name="color" value="#ED1C24"/>
    </inkml:brush>
  </inkml:definitions>
  <inkml:traceGroup>
    <inkml:annotationXML>
      <emma:emma xmlns:emma="http://www.w3.org/2003/04/emma" version="1.0">
        <emma:interpretation id="{848A3F95-2A52-42E6-A902-84ABE0409E32}" emma:medium="tactile" emma:mode="ink">
          <msink:context xmlns:msink="http://schemas.microsoft.com/ink/2010/main" type="writingRegion" rotatedBoundingBox="11360,-1084 11547,-1084 11547,2036 11360,2036"/>
        </emma:interpretation>
      </emma:emma>
    </inkml:annotationXML>
    <inkml:traceGroup>
      <inkml:annotationXML>
        <emma:emma xmlns:emma="http://www.w3.org/2003/04/emma" version="1.0">
          <emma:interpretation id="{24062278-F93B-4D4D-9F68-4695BEF7F3C8}" emma:medium="tactile" emma:mode="ink">
            <msink:context xmlns:msink="http://schemas.microsoft.com/ink/2010/main" type="paragraph" rotatedBoundingBox="11360,-1084 11547,-1084 11547,2036 11360,2036" alignmentLevel="1"/>
          </emma:interpretation>
        </emma:emma>
      </inkml:annotationXML>
      <inkml:traceGroup>
        <inkml:annotationXML>
          <emma:emma xmlns:emma="http://www.w3.org/2003/04/emma" version="1.0">
            <emma:interpretation id="{A699CABF-2354-448B-B536-098C81B2391A}" emma:medium="tactile" emma:mode="ink">
              <msink:context xmlns:msink="http://schemas.microsoft.com/ink/2010/main" type="line" rotatedBoundingBox="11360,-1084 11547,-1084 11547,2036 11360,2036"/>
            </emma:interpretation>
          </emma:emma>
        </inkml:annotationXML>
        <inkml:traceGroup>
          <inkml:annotationXML>
            <emma:emma xmlns:emma="http://www.w3.org/2003/04/emma" version="1.0">
              <emma:interpretation id="{9584243E-DF8C-4B95-8A21-F7FE6A29C0CD}" emma:medium="tactile" emma:mode="ink">
                <msink:context xmlns:msink="http://schemas.microsoft.com/ink/2010/main" type="inkWord" rotatedBoundingBox="11360,2035 11384,1932 11385,1933 11361,2036"/>
              </emma:interpretation>
              <emma:one-of disjunction-type="recognition" id="oneOf0">
                <emma:interpretation id="interp0" emma:lang="" emma:confidence="1">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i</emma:literal>
                </emma:interpretation>
              </emma:one-of>
            </emma:emma>
          </inkml:annotationXML>
          <inkml:trace contextRef="#ctx0" brushRef="#br0">5039 1114 2121 94,'-6'25'-455'0,"-1"8"-31"16,0-8 7-16,2-5 54 0</inkml:trace>
        </inkml:traceGroup>
        <inkml:traceGroup>
          <inkml:annotationXML>
            <emma:emma xmlns:emma="http://www.w3.org/2003/04/emma" version="1.0">
              <emma:interpretation id="{CDCD3657-F2CC-4B7E-A4D3-B3595001F0DD}" emma:medium="tactile" emma:mode="ink">
                <msink:context xmlns:msink="http://schemas.microsoft.com/ink/2010/main" type="inkWord" rotatedBoundingBox="11371,-1084 11547,-1084 11547,-720 11371,-720"/>
              </emma:interpretation>
            </emma:emma>
          </inkml:annotationXML>
          <inkml:trace contextRef="#ctx0" brushRef="#br0" timeOffset="87.005">5025-1539 5962 93,'2'-23'-383'16,"11"-51"-86"-16,1 8-47 0,2 10-38 15,0 10-39-15,1 8 43 0,0 10 25 0,1 8-20 16,-2 10 8-16,-1 7 45 0,3 8 80 16,-4 6 82-16</inkml:trace>
        </inkml:traceGroup>
      </inkml:traceGroup>
    </inkml:traceGroup>
  </inkml:traceGroup>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channel name="T" type="integer" max="2.14748E9" units="dev"/>
        </inkml:traceFormat>
        <inkml:channelProperties>
          <inkml:channelProperty channel="X" name="resolution" value="15999.51074" units="1/in"/>
          <inkml:channelProperty channel="Y" name="resolution" value="15999.51074" units="1/in"/>
          <inkml:channelProperty channel="F" name="resolution" value="3999.51147" units="1/in"/>
          <inkml:channelProperty channel="T" name="resolution" value="1" units="1/dev"/>
        </inkml:channelProperties>
      </inkml:inkSource>
      <inkml:timestamp xml:id="ts0" timeString="2021-07-21T07:08:30.57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A8F93317-95A0-491E-BE25-710200313759}" emma:medium="tactile" emma:mode="ink">
          <msink:context xmlns:msink="http://schemas.microsoft.com/ink/2010/main" type="writingRegion" rotatedBoundingBox="15465,1442 21902,1446 21901,3183 15464,3179"/>
        </emma:interpretation>
      </emma:emma>
    </inkml:annotationXML>
    <inkml:traceGroup>
      <inkml:annotationXML>
        <emma:emma xmlns:emma="http://www.w3.org/2003/04/emma" version="1.0">
          <emma:interpretation id="{83744482-6032-480C-8AEE-764D5889C7E9}" emma:medium="tactile" emma:mode="ink">
            <msink:context xmlns:msink="http://schemas.microsoft.com/ink/2010/main" type="paragraph" rotatedBoundingBox="15465,1442 21902,1446 21901,3183 15464,3179" alignmentLevel="1"/>
          </emma:interpretation>
        </emma:emma>
      </inkml:annotationXML>
      <inkml:traceGroup>
        <inkml:annotationXML>
          <emma:emma xmlns:emma="http://www.w3.org/2003/04/emma" version="1.0">
            <emma:interpretation id="{63970CBA-ED7B-4F23-925C-87F86C7DBAE1}" emma:medium="tactile" emma:mode="ink">
              <msink:context xmlns:msink="http://schemas.microsoft.com/ink/2010/main" type="line" rotatedBoundingBox="15465,1442 21902,1446 21901,3183 15464,3179"/>
            </emma:interpretation>
          </emma:emma>
        </inkml:annotationXML>
        <inkml:traceGroup>
          <inkml:annotationXML>
            <emma:emma xmlns:emma="http://www.w3.org/2003/04/emma" version="1.0">
              <emma:interpretation id="{277FC42D-7E6C-4DD2-BF8F-167C2C182AA2}" emma:medium="tactile" emma:mode="ink">
                <msink:context xmlns:msink="http://schemas.microsoft.com/ink/2010/main" type="inkWord" rotatedBoundingBox="15465,2060 16826,2061 16826,2723 15464,2722"/>
              </emma:interpretation>
              <emma:one-of disjunction-type="recognition" id="oneOf0">
                <emma:interpretation id="interp0" emma:lang="" emma:confidence="1">
                  <emma:literal>w,</emma:literal>
                </emma:interpretation>
                <emma:interpretation id="interp1" emma:lang="" emma:confidence="0">
                  <emma:literal>w.</emma:literal>
                </emma:interpretation>
                <emma:interpretation id="interp2" emma:lang="" emma:confidence="0">
                  <emma:literal>we</emma:literal>
                </emma:interpretation>
                <emma:interpretation id="interp3" emma:lang="" emma:confidence="0">
                  <emma:literal>WI</emma:literal>
                </emma:interpretation>
                <emma:interpretation id="interp4" emma:lang="" emma:confidence="0">
                  <emma:literal>wd</emma:literal>
                </emma:interpretation>
              </emma:one-of>
            </emma:emma>
          </inkml:annotationXML>
          <inkml:trace contextRef="#ctx0" brushRef="#br0">9206 1355 96 0,'-10'-5'272'0,"1"0"52"0,-1-1 30 16,2 0-31-16,0 0-21 0,4-1-20 15,-3 0-23-15,4-1-35 0,0 1-46 0,2-4-37 16,-3 4-24-16,4 0-8 0,-1 2 6 15,-1-3 20-15,2 4 36 0,-1 1 37 16,-1 0 29-16,2 0 22 0,-2 1 10 0,1 1-3 16,-1 0-28-16,1 1-28 0,-1 0-34 15,2 1-34-15,-1 0-29 0,-1 3-19 16,2 0-8-16,-2 0-7 0,1 5-6 0,1 0-5 15,0 2-3-15,1 4 1 0,1 3-6 16,1 5-4-16,0-1-4 0,2 8 0 0,0-1-1 16,1 5-4-16,0 0-4 15,1 5-3-15,1-2-5 0,1 0-5 0,-1-3-6 16,2-1-7-16,-1-3-4 0,2-4-3 15,2-1-3-15,3-6 0 0,2-1 4 0,6-6 0 16,1-5-3-16,5-7-3 0,2-6-1 16,1-6-6-16,0-7-5 0,-2-2-3 15,-3-7 2-15,-4-3-2 0,-5-1 0 16,-4 1 4-16,-4 4 6 0,-3 3 5 0,-1 5 3 15,-3 3 1-15,-2 8 3 0,0 1-4 16,-2 3-2-16,-2 8 0 0,0 3 0 0,1 4 1 16,1 4 0-16,0 0 6 15,3 4 3-15,2-2 0 0,3-2 0 0,1-1 4 16,4-3 0-16,3-3 0 0,3 0-3 15,4-8-4-15,6-6-2 0,1-3-4 0,1-5-4 16,1-3-4-16,-5-4 0 0,-3-4-4 16,-4-2-1-16,-6-6 0 0,-4 1 3 15,-7-5 2-15,-3 3 4 0,-3 4 4 0,-4 4 5 16,0 2 3-16,-3 5 2 0,-1 4 1 15,-2 0-1-15,-1 7-1 0,-2 1-6 16,1 0-3-16,-1 5-7 0,2 0-7 0,-1 4-16 16,4 0-28-16,2 5-34 0,1-4-66 15,5 5-137-15,1 0-162 0,5 3-97 16,7-3-129-16,1 2-200 0,6 0-60 0,2 0 74 15,2-1 134-15,4-1 91 0,0-1 147 16</inkml:trace>
          <inkml:trace contextRef="#ctx0" brushRef="#br0" timeOffset="238.0134">10358 1427 231 0,'1'11'487'0,"3"-6"47"16,-4 1 27-16,1 2 26 0,1 2-107 15,-1 1-21-15,1 4 10 0,0 4 18 0,1 3 6 16,0 0-31-16,0 6-101 0,2 0-126 16,1 4-96-16,0 1-62 0,-1 0-43 15,1-2-63-15,1-1-145 0,1-2-166 16,1-4-180-16,-1-2-244 0,2-1-148 0,-1-5-40 15,-3-1 90-15,2-8 136 0,-1-6 166 16</inkml:trace>
        </inkml:traceGroup>
        <inkml:traceGroup>
          <inkml:annotationXML>
            <emma:emma xmlns:emma="http://www.w3.org/2003/04/emma" version="1.0">
              <emma:interpretation id="{97A80506-2A61-4431-915C-51FE47EEF8AB}" emma:medium="tactile" emma:mode="ink">
                <msink:context xmlns:msink="http://schemas.microsoft.com/ink/2010/main" type="inkWord" rotatedBoundingBox="17647,1859 18161,3148 17887,3257 17374,1968"/>
              </emma:interpretation>
              <emma:one-of disjunction-type="recognition" id="oneOf1">
                <emma:interpretation id="interp5" emma:lang="" emma:confidence="0">
                  <emma:literal>own</emma:literal>
                </emma:interpretation>
                <emma:interpretation id="interp6" emma:lang="" emma:confidence="0">
                  <emma:literal>Rector</emma:literal>
                </emma:interpretation>
                <emma:interpretation id="interp7" emma:lang="" emma:confidence="0">
                  <emma:literal>own?</emma:literal>
                </emma:interpretation>
                <emma:interpretation id="interp8" emma:lang="" emma:confidence="0">
                  <emma:literal>Rotor</emma:literal>
                </emma:interpretation>
                <emma:interpretation id="interp9" emma:lang="" emma:confidence="0">
                  <emma:literal>Rumor</emma:literal>
                </emma:interpretation>
              </emma:one-of>
            </emma:emma>
          </inkml:annotationXML>
          <inkml:trace contextRef="#ctx0" brushRef="#br0" timeOffset="4034.2307">11227 1542 417 0,'-17'-17'489'16,"2"-9"32"-16,1-6 19 0,3-3-96 15,2-5-179-15,4-2-81 0,3-2-26 0,6 2-7 16,0 1-9-16,4 4-12 0,3 4-20 15,3 4-33-15,2 5-40 0,2 2-27 16,-1 8-15-16,2 7-5 0,-2 7-3 16,1 8-1-16,-2 10 1 0,-4 7 1 0,-4 9 2 15,-5 7 6-15,-3 2 8 0,-3 6 7 16,-5 0 10-16,-1 2 10 0,-2 1 8 0,0-1 1 15,0-1-6-15,1-4-7 0,4-1-6 16,1-7-6-16,2-2-23 0,6-3-43 16,2-5-41-16,4-2-44 0,5-3-99 0,4-3-156 15,1-1-139-15,1-2-40 0,2-2-1 16,2 1 19-16,0 1 86 0</inkml:trace>
          <inkml:trace contextRef="#ctx0" brushRef="#br0" timeOffset="4298.2458">11600 2218 426 0,'-6'15'492'0,"1"0"36"15,0-4 21-15,1-1-99 0,2-1-173 0,-1-2-97 16,0-4-53-16,3 5-27 16,3-4-17-16,2 2-17 0,2 0-19 0,4 0-19 15,4 1-8-15,1-2-7 0,1 1-5 16,2-2-3-16,-3 0-2 0,-2 1-1 0,-1-1-1 15,-4-1 2-15,-3 0 11 0,1 0 29 16,-4-2 73-16,-2-1 69 0,-1 0 52 16,-1 0 26-16,-4-1 6 0,0-2-24 15,-3-1-82-15,2-3-115 0,-2-2-153 0,-1-1-125 16,4-5-92-16,0 0-148 0,4-3-187 15,1-1-78-15,6-3 36 0,2 0 61 16,9-3 58-16,7-5 135 0</inkml:trace>
        </inkml:traceGroup>
        <inkml:traceGroup>
          <inkml:annotationXML>
            <emma:emma xmlns:emma="http://www.w3.org/2003/04/emma" version="1.0">
              <emma:interpretation id="{1AE6E533-ABA9-4163-A12A-90DF0C3D5B03}" emma:medium="tactile" emma:mode="ink">
                <msink:context xmlns:msink="http://schemas.microsoft.com/ink/2010/main" type="inkWord" rotatedBoundingBox="18585,2045 20644,2046 20643,2656 18584,2654"/>
              </emma:interpretation>
            </emma:emma>
          </inkml:annotationXML>
          <inkml:trace contextRef="#ctx0" brushRef="#br0" timeOffset="2605.149">12261 1306 56 0,'-2'0'252'0,"1"-1"42"16,-3 1 14-16,3-2-28 0,-2 0-18 16,1 1-16-16,0 0-19 0,-1 0-22 15,3-1-28-15,-1 0-32 0,-1 2-38 0,2 0-31 16,-1 0-23-16,1 0-18 0,0 4-11 15,1-2-9-15,1 3-3 0,1 3 3 0,2 3 4 16,-2 1 6-16,2 4 3 0,1 3 3 16,2 0 4-16,-2 3 6 0,2 1 5 15,1 1 5-15,1 0 7 0,-1 1 8 16,1 1 32-16,-1 0 27 0,1 0 24 0,-1-1 26 15,2-2 13-15,-1 2 17 0,1-2-15 16,-2 2-30-16,3-5-26 0,-3 0-27 16,2 0-18-16,0-2-21 0,2-2-15 15,-1-4 1-15,3-2-5 0,-1-3 0 0,2-3-1 16,-1-1-3-16,3-6 2 0,1-4-5 15,0-2-7-15,1-5-3 0,-2-1-6 0,-1-4-5 16,-1-3-6-16,0 0-4 0,-2-3-1 16,-3 1-3-16,-3-2-2 0,0 2 1 15,-2-2-3-15,-3 4 1 0,0-2 1 16,-3 0 6-16,0 1 3 0,-3 0 5 0,0 3 5 15,0 0 3-15,-2 2 3 0,-1 0 3 16,1 3 3-16,-1-3 3 0,0 5 1 0,1 2 0 16,0-2 11-16,0 5-2 0,2-3 0 15,0 4-2-15,0 2-1 0,0 0-3 16,1 2-13-16,-1 1-5 0,3-2-6 15,-2 4-6-15,2 0-5 0,0 2-6 0,0 2 0 16,2 4 2-16,3 3 6 0,-1 4 9 16,4 4 6-16,0 3 6 0,2 0 7 15,1 3 1-15,1 2-4 0,3 0-3 0,0 1-3 16,3-2-1-16,1-1-5 0,1-5-3 15,2 2-2-15,1-7-1 0,0 0-2 16,3-5 0-16,0-5-2 0,1-5-1 0,2-4-3 16,-2-4 0-16,-1-6-4 0,0-7-4 15,-6-3 0-15,-2-6-1 0,-6-4 0 16,-5-2 0-16,-4-1 3 0,-6 2 0 0,-4 4 7 15,-4 1 3-15,-1 4 12 0,-4 4 12 16,-3 3 11-16,0 5 8 0,-2 2 2 16,-1 5 3-16,0 0-8 0,2 6-10 15,-1-1-11-15,5 2-12 0,0 0-9 0,2 2-18 16,5-1-27-16,1 3-36 0,1-1-52 15,4 1-100-15,5 1-195 0,4 1-127 0,5 0-146 16,3 3-164-16,4-1-103 0,2 0 21 16,3 2 154-16,0-3 115 0,3 0 156 15</inkml:trace>
          <inkml:trace contextRef="#ctx0" brushRef="#br0" timeOffset="1165.0666">12412 1523 236 0,'-4'7'351'0,"1"-6"31"16,-2 2 1-16,2-2-95 0,-1 1-101 15,1-2-77-15,2 0-74 0,-1-2-106 16,2 2-166-16,-3 0-86 0,1 0-46 15,2 0-20-15,0 0 15 0</inkml:trace>
          <inkml:trace contextRef="#ctx0" brushRef="#br0" timeOffset="1036.0592">12695 1350 195 0,'7'-10'444'0,"-3"2"44"0,1 2 25 15,-2-1-34-15,0 1-154 0,1 5-128 0,-3-1-68 16,1 4-24-16,1 2 3 0,2 4 24 15,-1 2 44-15,1 6 68 0,0 2 54 0,-2 3 38 16,-3 2 22-16,0 3-4 0,-6 3-30 16,-2-1-60-16,-5 4-56 0,-3-1-52 15,-4 0-40-15,-2 1-33 0,-2-2-21 16,0-1-12-16,-1-3-6 0,3-2-3 0,-2-2-3 15,4-7-4-15,1 1 0 0,1-5-1 16,6-2-2-16,1-3-4 0,1-2-1 0,2-2-3 16,2-6-9-16,1 1-4 15,2-4-6-15,0-4-7 0,3-1-4 0,0-3-4 16,0-2-1-16,0 0-4 0,1-2-3 15,-1-1 1-15,0 1-1 0,0 0 5 0,0 1 0 16,0 1 5-16,-1 1 5 0,1 2 5 16,-2-1 2-16,1 4-2 0,-1-1 2 15,-1 4 1-15,3 1-2 0,-2 1-1 16,1 1 2-16,1 1-2 0,-2 1-1 0,1 2-4 15,-3 0 1-15,3-1-3 0,1 2-1 16,-2 0-1-16,2 2 0 0,-1-1 4 16,1-1-1-16,-2 1 1 0,1-1-2 15,1 2-1-15,0-2-7 0,0 0-18 0,0 0-34 16,0 0-68-16,0-2-154 0,3 2-125 15,0-1-100-15,-2-2-141 0,3 0-165 0,-3 1-43 16,1-1 94-16,1 0 95 0,0 0 92 16,2 2 150-16</inkml:trace>
          <inkml:trace contextRef="#ctx0" brushRef="#br0" timeOffset="2960.1693">13410 1541 204 0,'3'4'510'0,"0"-2"65"16,0-2 33-16,3-3 70 0,4-3-109 15,4-1-36-15,5-5-24 0,3 2-16 0,0-1-4 16,5 1-55-16,-1 1-124 0,-1 2-118 15,0 4-83-15,-3 1-50 0,-3 6-30 16,-3 3-11-16,-5 5-7 0,-3 5-2 0,-5 6-2 16,-4 2 3-16,-6 6 4 0,-2 2 1 15,-2-2 5-15,-2-1 2 0,2-2 10 16,1-2 7-16,3-1 6 0,-1-6 1 15,3-1 1-15,2-5 0 0,1-4-3 0,4 0-2 16,3-2-3-16,2-5-4 0,9-4-8 16,10-2-24-16,5-4-32 0,10-6-60 15,7-4-150-15,4-2-195 0,5-4-169 0,1 0-189 16,1-2-169-16,-1 1-50 0,2 3 89 15,-1 0 164-15,-1 3 153 0,-4 0 198 0</inkml:trace>
        </inkml:traceGroup>
        <inkml:traceGroup>
          <inkml:annotationXML>
            <emma:emma xmlns:emma="http://www.w3.org/2003/04/emma" version="1.0">
              <emma:interpretation id="{8568E753-D536-4923-A7AA-021AA35A5CB1}" emma:medium="tactile" emma:mode="ink">
                <msink:context xmlns:msink="http://schemas.microsoft.com/ink/2010/main" type="inkWord" rotatedBoundingBox="21274,1445 21902,1446 21901,2843 21273,2842"/>
              </emma:interpretation>
              <emma:one-of disjunction-type="recognition" id="oneOf2">
                <emma:interpretation id="interp10" emma:lang="" emma:confidence="0">
                  <emma:literal>[6</emma:literal>
                </emma:interpretation>
                <emma:interpretation id="interp11" emma:lang="" emma:confidence="0">
                  <emma:literal>C.</emma:literal>
                </emma:interpretation>
                <emma:interpretation id="interp12" emma:lang="" emma:confidence="0">
                  <emma:literal>Co</emma:literal>
                </emma:interpretation>
                <emma:interpretation id="interp13" emma:lang="" emma:confidence="0">
                  <emma:literal>Co.</emma:literal>
                </emma:interpretation>
                <emma:interpretation id="interp14" emma:lang="" emma:confidence="0">
                  <emma:literal>I,</emma:literal>
                </emma:interpretation>
              </emma:one-of>
            </emma:emma>
          </inkml:annotationXML>
          <inkml:trace contextRef="#ctx0" brushRef="#br0" timeOffset="4881.2792">15090 1068 297 0,'-27'-13'602'0,"1"-4"77"15,4-8 50-15,0 0 39 0,3-6-202 16,5-2-100-16,1-4-65 0,4 0-30 16,3 1-21-16,2 1-28 0,4 0-61 0,4 4-88 15,-1 4-74-15,3 5-45 0,2 4-28 16,0 8-16-16,3 2-8 0,2 11-3 15,-1 9-2-15,1 7-2 0,-2 9 1 0,-3 9 1 16,-3 6-1-16,-2 4 0 0,-2 6 0 16,-2 3 1-16,-2 3 1 0,-1 1 0 15,1 2 4-15,0-2 1 0,2-3 1 0,2-1-5 16,1-4-9-16,2-2-15 0,3-7-30 15,2-1-41-15,4-5-84 0,3-6-110 16,3-3-95-16,1-2-53 0,5-4-44 16,4-6-81-16,-1-1-52 0,4-1-27 0,-2-4 26 15,0-1 27-15,-2 0 52 0,1 0 110 16</inkml:trace>
          <inkml:trace contextRef="#ctx0" brushRef="#br0" timeOffset="5086.2909">15471 1775 150 0,'0'15'420'0,"-2"3"67"16,-4-1 42-16,1 3-43 0,-3 0-85 15,0 0-55-15,0 1 11 0,0 1 19 0,0-2 13 16,2-1 5-16,3-4-12 0,0-2-45 15,3-1-103-15,1-4-73 0,4-1-43 16,3-4-28-16,3-3-21 0,5-3-34 16,1-4-52-16,2-4-71 0,2 0-88 0,-4-1-75 15,-3-1-52-15,-3 3-33 0,-3 0-5 16,-6-1 21-16,-5 4 52 0,-8 3 41 15,-5 0-15-15,-8 3-100 0,-4 2-125 0,-5 3-52 16,-5 0-21-16,0 3 1 0,-2-3 53 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C7F16BB8-1D5E-40B9-8C75-8CCAA115E76A}" type="datetimeFigureOut">
              <a:rPr lang="en-US" smtClean="0"/>
              <a:t>10/9/2021</a:t>
            </a:fld>
            <a:endParaRPr lang="en-US" dirty="0"/>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91E3CA54-B057-47AB-BA92-C3654A1F4250}" type="slidenum">
              <a:rPr lang="en-US" smtClean="0"/>
              <a:t>‹#›</a:t>
            </a:fld>
            <a:endParaRPr lang="en-US" dirty="0"/>
          </a:p>
        </p:txBody>
      </p:sp>
    </p:spTree>
    <p:extLst>
      <p:ext uri="{BB962C8B-B14F-4D97-AF65-F5344CB8AC3E}">
        <p14:creationId xmlns:p14="http://schemas.microsoft.com/office/powerpoint/2010/main" val="14489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1E3CA54-B057-47AB-BA92-C3654A1F4250}" type="slidenum">
              <a:rPr lang="en-US" smtClean="0"/>
              <a:t>1</a:t>
            </a:fld>
            <a:endParaRPr lang="en-US" dirty="0"/>
          </a:p>
        </p:txBody>
      </p:sp>
    </p:spTree>
    <p:extLst>
      <p:ext uri="{BB962C8B-B14F-4D97-AF65-F5344CB8AC3E}">
        <p14:creationId xmlns:p14="http://schemas.microsoft.com/office/powerpoint/2010/main" val="114041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BB9F07-7B5F-4E5B-8605-DA83B8ED8FAA}"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541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862FF-7AD0-4AA1-86FA-CFB5CF596C50}"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63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25595-9DAF-475F-A672-BCDF2B5AD6FF}"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424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95B862-96DC-4003-B414-6ECDB77611DA}"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344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A33AE2-8FDE-4716-8569-94DAE2FFAA89}"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8500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E6CDBD-7F86-41F6-976A-CADC02E56C24}" type="datetime1">
              <a:rPr lang="en-US" smtClean="0">
                <a:solidFill>
                  <a:prstClr val="black">
                    <a:tint val="75000"/>
                  </a:prstClr>
                </a:solidFill>
              </a:rPr>
              <a:t>10/9/2021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263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4652B2-7EC4-4FCD-BD99-5A4FE470E3BC}" type="datetime1">
              <a:rPr lang="en-US" smtClean="0">
                <a:solidFill>
                  <a:prstClr val="black">
                    <a:tint val="75000"/>
                  </a:prstClr>
                </a:solidFill>
              </a:rPr>
              <a:t>10/9/2021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9" name="Slide Number Placeholder 8"/>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21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7262A6-5D0A-4B73-9EF4-E9D6D0778A0D}" type="datetime1">
              <a:rPr lang="en-US" smtClean="0">
                <a:solidFill>
                  <a:prstClr val="black">
                    <a:tint val="75000"/>
                  </a:prstClr>
                </a:solidFill>
              </a:rPr>
              <a:t>10/9/2021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223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3888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F9FFC6-17B6-4274-AB1D-85C16C0E074F}" type="datetime1">
              <a:rPr lang="en-US" smtClean="0">
                <a:solidFill>
                  <a:prstClr val="black">
                    <a:tint val="75000"/>
                  </a:prstClr>
                </a:solidFill>
              </a:rPr>
              <a:t>10/9/2021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789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538A5-650F-402B-9920-4B1AE76FF4BA}" type="datetime1">
              <a:rPr lang="en-US" smtClean="0">
                <a:solidFill>
                  <a:prstClr val="black">
                    <a:tint val="75000"/>
                  </a:prstClr>
                </a:solidFill>
              </a:rPr>
              <a:t>10/9/2021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a:solidFill>
                  <a:prstClr val="black">
                    <a:tint val="75000"/>
                  </a:prstClr>
                </a:solidFill>
              </a:rPr>
              <a:t>Diagnosis of Eye Disease through Fundus Image Analysis and Machine Learning</a:t>
            </a:r>
          </a:p>
        </p:txBody>
      </p:sp>
      <p:sp>
        <p:nvSpPr>
          <p:cNvPr id="7" name="Slide Number Placeholder 6"/>
          <p:cNvSpPr>
            <a:spLocks noGrp="1"/>
          </p:cNvSpPr>
          <p:nvPr>
            <p:ph type="sldNum" sz="quarter" idx="12"/>
          </p:nvPr>
        </p:nvSpPr>
        <p:spPr/>
        <p:txBody>
          <a:body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CDB9-CBA1-433A-BEEF-27757385E1B2}" type="datetime1">
              <a:rPr lang="en-US" smtClean="0">
                <a:solidFill>
                  <a:prstClr val="black">
                    <a:tint val="75000"/>
                  </a:prstClr>
                </a:solidFill>
              </a:rPr>
              <a:t>10/9/2021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prstClr val="black">
                    <a:tint val="75000"/>
                  </a:prstClr>
                </a:solidFill>
              </a:rPr>
              <a:t>Diagnosis of Eye Disease through Fundus Image Analysis and Machine Learning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8A444-581C-4B54-A54A-B2D08887D27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166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emf"/><Relationship Id="rId18" Type="http://schemas.openxmlformats.org/officeDocument/2006/relationships/customXml" Target="../ink/ink8.xml"/><Relationship Id="rId3" Type="http://schemas.openxmlformats.org/officeDocument/2006/relationships/image" Target="../media/image7.png"/><Relationship Id="rId21" Type="http://schemas.openxmlformats.org/officeDocument/2006/relationships/image" Target="../media/image16.emf"/><Relationship Id="rId7" Type="http://schemas.openxmlformats.org/officeDocument/2006/relationships/image" Target="../media/image9.emf"/><Relationship Id="rId12" Type="http://schemas.openxmlformats.org/officeDocument/2006/relationships/customXml" Target="../ink/ink5.xml"/><Relationship Id="rId17" Type="http://schemas.openxmlformats.org/officeDocument/2006/relationships/image" Target="../media/image14.emf"/><Relationship Id="rId2" Type="http://schemas.openxmlformats.org/officeDocument/2006/relationships/image" Target="../media/image6.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11.emf"/><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10" Type="http://schemas.openxmlformats.org/officeDocument/2006/relationships/customXml" Target="../ink/ink4.xml"/><Relationship Id="rId19" Type="http://schemas.openxmlformats.org/officeDocument/2006/relationships/image" Target="../media/image15.emf"/><Relationship Id="rId4" Type="http://schemas.openxmlformats.org/officeDocument/2006/relationships/customXml" Target="../ink/ink1.xml"/><Relationship Id="rId9" Type="http://schemas.openxmlformats.org/officeDocument/2006/relationships/image" Target="../media/image10.emf"/><Relationship Id="rId14" Type="http://schemas.openxmlformats.org/officeDocument/2006/relationships/customXml" Target="../ink/ink6.xml"/><Relationship Id="rId22" Type="http://schemas.openxmlformats.org/officeDocument/2006/relationships/customXml" Target="../ink/ink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customXml" Target="../ink/ink11.xml"/><Relationship Id="rId1" Type="http://schemas.openxmlformats.org/officeDocument/2006/relationships/slideLayout" Target="../slideLayouts/slideLayout6.xml"/><Relationship Id="rId6" Type="http://schemas.openxmlformats.org/officeDocument/2006/relationships/customXml" Target="../ink/ink13.xml"/><Relationship Id="rId5" Type="http://schemas.openxmlformats.org/officeDocument/2006/relationships/image" Target="../media/image35.emf"/><Relationship Id="rId4" Type="http://schemas.openxmlformats.org/officeDocument/2006/relationships/customXml" Target="../ink/ink12.xml"/></Relationships>
</file>

<file path=ppt/slides/_rels/slide39.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42.emf"/><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37.emf"/><Relationship Id="rId21" Type="http://schemas.openxmlformats.org/officeDocument/2006/relationships/image" Target="../media/image46.emf"/><Relationship Id="rId7" Type="http://schemas.openxmlformats.org/officeDocument/2006/relationships/image" Target="../media/image39.emf"/><Relationship Id="rId12" Type="http://schemas.openxmlformats.org/officeDocument/2006/relationships/customXml" Target="../ink/ink19.xml"/><Relationship Id="rId17" Type="http://schemas.openxmlformats.org/officeDocument/2006/relationships/image" Target="../media/image44.emf"/><Relationship Id="rId25" Type="http://schemas.openxmlformats.org/officeDocument/2006/relationships/image" Target="../media/image48.emf"/><Relationship Id="rId2" Type="http://schemas.openxmlformats.org/officeDocument/2006/relationships/customXml" Target="../ink/ink14.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0.emf"/><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41.emf"/><Relationship Id="rId24" Type="http://schemas.openxmlformats.org/officeDocument/2006/relationships/customXml" Target="../ink/ink25.xml"/><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image" Target="../media/image47.emf"/><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45.emf"/><Relationship Id="rId4" Type="http://schemas.openxmlformats.org/officeDocument/2006/relationships/customXml" Target="../ink/ink15.xml"/><Relationship Id="rId9" Type="http://schemas.openxmlformats.org/officeDocument/2006/relationships/image" Target="../media/image40.emf"/><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56.emf"/><Relationship Id="rId18" Type="http://schemas.openxmlformats.org/officeDocument/2006/relationships/customXml" Target="../ink/ink35.xml"/><Relationship Id="rId26" Type="http://schemas.openxmlformats.org/officeDocument/2006/relationships/customXml" Target="../ink/ink39.xml"/><Relationship Id="rId3" Type="http://schemas.openxmlformats.org/officeDocument/2006/relationships/image" Target="../media/image26.png"/><Relationship Id="rId21" Type="http://schemas.openxmlformats.org/officeDocument/2006/relationships/image" Target="../media/image60.emf"/><Relationship Id="rId7" Type="http://schemas.openxmlformats.org/officeDocument/2006/relationships/image" Target="../media/image53.emf"/><Relationship Id="rId12" Type="http://schemas.openxmlformats.org/officeDocument/2006/relationships/customXml" Target="../ink/ink32.xml"/><Relationship Id="rId17" Type="http://schemas.openxmlformats.org/officeDocument/2006/relationships/image" Target="../media/image58.emf"/><Relationship Id="rId25" Type="http://schemas.openxmlformats.org/officeDocument/2006/relationships/image" Target="../media/image62.emf"/><Relationship Id="rId2" Type="http://schemas.openxmlformats.org/officeDocument/2006/relationships/image" Target="../media/image320.png"/><Relationship Id="rId16" Type="http://schemas.openxmlformats.org/officeDocument/2006/relationships/customXml" Target="../ink/ink34.xml"/><Relationship Id="rId20" Type="http://schemas.openxmlformats.org/officeDocument/2006/relationships/customXml" Target="../ink/ink36.xml"/><Relationship Id="rId1" Type="http://schemas.openxmlformats.org/officeDocument/2006/relationships/slideLayout" Target="../slideLayouts/slideLayout6.xml"/><Relationship Id="rId6" Type="http://schemas.openxmlformats.org/officeDocument/2006/relationships/customXml" Target="../ink/ink29.xml"/><Relationship Id="rId11" Type="http://schemas.openxmlformats.org/officeDocument/2006/relationships/image" Target="../media/image55.emf"/><Relationship Id="rId24" Type="http://schemas.openxmlformats.org/officeDocument/2006/relationships/customXml" Target="../ink/ink38.xml"/><Relationship Id="rId5" Type="http://schemas.openxmlformats.org/officeDocument/2006/relationships/image" Target="../media/image52.emf"/><Relationship Id="rId15" Type="http://schemas.openxmlformats.org/officeDocument/2006/relationships/image" Target="../media/image57.emf"/><Relationship Id="rId23" Type="http://schemas.openxmlformats.org/officeDocument/2006/relationships/image" Target="../media/image61.emf"/><Relationship Id="rId10" Type="http://schemas.openxmlformats.org/officeDocument/2006/relationships/customXml" Target="../ink/ink31.xml"/><Relationship Id="rId19" Type="http://schemas.openxmlformats.org/officeDocument/2006/relationships/image" Target="../media/image59.emf"/><Relationship Id="rId4" Type="http://schemas.openxmlformats.org/officeDocument/2006/relationships/customXml" Target="../ink/ink28.xml"/><Relationship Id="rId9" Type="http://schemas.openxmlformats.org/officeDocument/2006/relationships/image" Target="../media/image54.emf"/><Relationship Id="rId14" Type="http://schemas.openxmlformats.org/officeDocument/2006/relationships/customXml" Target="../ink/ink33.xml"/><Relationship Id="rId22" Type="http://schemas.openxmlformats.org/officeDocument/2006/relationships/customXml" Target="../ink/ink37.xml"/><Relationship Id="rId27" Type="http://schemas.openxmlformats.org/officeDocument/2006/relationships/image" Target="../media/image63.emf"/></Relationships>
</file>

<file path=ppt/slides/_rels/slide41.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customXml" Target="../ink/ink45.xml"/><Relationship Id="rId18" Type="http://schemas.openxmlformats.org/officeDocument/2006/relationships/image" Target="../media/image71.emf"/><Relationship Id="rId3" Type="http://schemas.openxmlformats.org/officeDocument/2006/relationships/customXml" Target="../ink/ink40.xml"/><Relationship Id="rId21" Type="http://schemas.openxmlformats.org/officeDocument/2006/relationships/customXml" Target="../ink/ink49.xml"/><Relationship Id="rId7" Type="http://schemas.openxmlformats.org/officeDocument/2006/relationships/customXml" Target="../ink/ink42.xml"/><Relationship Id="rId12" Type="http://schemas.openxmlformats.org/officeDocument/2006/relationships/image" Target="../media/image68.emf"/><Relationship Id="rId17" Type="http://schemas.openxmlformats.org/officeDocument/2006/relationships/customXml" Target="../ink/ink47.xml"/><Relationship Id="rId2" Type="http://schemas.openxmlformats.org/officeDocument/2006/relationships/image" Target="../media/image34.png"/><Relationship Id="rId16" Type="http://schemas.openxmlformats.org/officeDocument/2006/relationships/image" Target="../media/image70.emf"/><Relationship Id="rId20" Type="http://schemas.openxmlformats.org/officeDocument/2006/relationships/image" Target="../media/image72.emf"/><Relationship Id="rId1" Type="http://schemas.openxmlformats.org/officeDocument/2006/relationships/slideLayout" Target="../slideLayouts/slideLayout6.xml"/><Relationship Id="rId6" Type="http://schemas.openxmlformats.org/officeDocument/2006/relationships/image" Target="../media/image65.emf"/><Relationship Id="rId11" Type="http://schemas.openxmlformats.org/officeDocument/2006/relationships/customXml" Target="../ink/ink44.xml"/><Relationship Id="rId5" Type="http://schemas.openxmlformats.org/officeDocument/2006/relationships/customXml" Target="../ink/ink41.xml"/><Relationship Id="rId15" Type="http://schemas.openxmlformats.org/officeDocument/2006/relationships/customXml" Target="../ink/ink46.xml"/><Relationship Id="rId10" Type="http://schemas.openxmlformats.org/officeDocument/2006/relationships/image" Target="../media/image67.emf"/><Relationship Id="rId19" Type="http://schemas.openxmlformats.org/officeDocument/2006/relationships/customXml" Target="../ink/ink48.xml"/><Relationship Id="rId4" Type="http://schemas.openxmlformats.org/officeDocument/2006/relationships/image" Target="../media/image64.emf"/><Relationship Id="rId9" Type="http://schemas.openxmlformats.org/officeDocument/2006/relationships/customXml" Target="../ink/ink43.xml"/><Relationship Id="rId14" Type="http://schemas.openxmlformats.org/officeDocument/2006/relationships/image" Target="../media/image69.emf"/><Relationship Id="rId22" Type="http://schemas.openxmlformats.org/officeDocument/2006/relationships/image" Target="../media/image73.emf"/></Relationships>
</file>

<file path=ppt/slides/_rels/slide42.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customXml" Target="../ink/ink54.xml"/><Relationship Id="rId18" Type="http://schemas.openxmlformats.org/officeDocument/2006/relationships/image" Target="../media/image82.emf"/><Relationship Id="rId26" Type="http://schemas.openxmlformats.org/officeDocument/2006/relationships/image" Target="../media/image86.emf"/><Relationship Id="rId3" Type="http://schemas.openxmlformats.org/officeDocument/2006/relationships/image" Target="../media/image27.png"/><Relationship Id="rId21" Type="http://schemas.openxmlformats.org/officeDocument/2006/relationships/customXml" Target="../ink/ink58.xml"/><Relationship Id="rId7" Type="http://schemas.openxmlformats.org/officeDocument/2006/relationships/customXml" Target="../ink/ink51.xml"/><Relationship Id="rId12" Type="http://schemas.openxmlformats.org/officeDocument/2006/relationships/image" Target="../media/image79.emf"/><Relationship Id="rId17" Type="http://schemas.openxmlformats.org/officeDocument/2006/relationships/customXml" Target="../ink/ink56.xml"/><Relationship Id="rId25" Type="http://schemas.openxmlformats.org/officeDocument/2006/relationships/customXml" Target="../ink/ink60.xml"/><Relationship Id="rId2" Type="http://schemas.openxmlformats.org/officeDocument/2006/relationships/image" Target="../media/image35.png"/><Relationship Id="rId16" Type="http://schemas.openxmlformats.org/officeDocument/2006/relationships/image" Target="../media/image81.emf"/><Relationship Id="rId20" Type="http://schemas.openxmlformats.org/officeDocument/2006/relationships/image" Target="../media/image83.emf"/><Relationship Id="rId29" Type="http://schemas.openxmlformats.org/officeDocument/2006/relationships/customXml" Target="../ink/ink62.xml"/><Relationship Id="rId1" Type="http://schemas.openxmlformats.org/officeDocument/2006/relationships/slideLayout" Target="../slideLayouts/slideLayout6.xml"/><Relationship Id="rId6" Type="http://schemas.openxmlformats.org/officeDocument/2006/relationships/image" Target="../media/image76.emf"/><Relationship Id="rId11" Type="http://schemas.openxmlformats.org/officeDocument/2006/relationships/customXml" Target="../ink/ink53.xml"/><Relationship Id="rId24" Type="http://schemas.openxmlformats.org/officeDocument/2006/relationships/image" Target="../media/image85.emf"/><Relationship Id="rId5" Type="http://schemas.openxmlformats.org/officeDocument/2006/relationships/customXml" Target="../ink/ink50.xml"/><Relationship Id="rId15" Type="http://schemas.openxmlformats.org/officeDocument/2006/relationships/customXml" Target="../ink/ink55.xml"/><Relationship Id="rId23" Type="http://schemas.openxmlformats.org/officeDocument/2006/relationships/customXml" Target="../ink/ink59.xml"/><Relationship Id="rId28" Type="http://schemas.openxmlformats.org/officeDocument/2006/relationships/image" Target="../media/image87.emf"/><Relationship Id="rId10" Type="http://schemas.openxmlformats.org/officeDocument/2006/relationships/image" Target="../media/image78.emf"/><Relationship Id="rId19" Type="http://schemas.openxmlformats.org/officeDocument/2006/relationships/customXml" Target="../ink/ink57.xml"/><Relationship Id="rId4" Type="http://schemas.openxmlformats.org/officeDocument/2006/relationships/image" Target="../media/image28.png"/><Relationship Id="rId9" Type="http://schemas.openxmlformats.org/officeDocument/2006/relationships/customXml" Target="../ink/ink52.xml"/><Relationship Id="rId14" Type="http://schemas.openxmlformats.org/officeDocument/2006/relationships/image" Target="../media/image80.emf"/><Relationship Id="rId22" Type="http://schemas.openxmlformats.org/officeDocument/2006/relationships/image" Target="../media/image84.emf"/><Relationship Id="rId27" Type="http://schemas.openxmlformats.org/officeDocument/2006/relationships/customXml" Target="../ink/ink61.xml"/><Relationship Id="rId30" Type="http://schemas.openxmlformats.org/officeDocument/2006/relationships/image" Target="../media/image88.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customXml" Target="../ink/ink63.xml"/><Relationship Id="rId7" Type="http://schemas.openxmlformats.org/officeDocument/2006/relationships/customXml" Target="../ink/ink65.xml"/><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91.emf"/><Relationship Id="rId5" Type="http://schemas.openxmlformats.org/officeDocument/2006/relationships/customXml" Target="../ink/ink64.xml"/><Relationship Id="rId4" Type="http://schemas.openxmlformats.org/officeDocument/2006/relationships/image" Target="../media/image90.emf"/></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customXml" Target="../ink/ink66.xml"/><Relationship Id="rId7" Type="http://schemas.openxmlformats.org/officeDocument/2006/relationships/customXml" Target="../ink/ink68.xml"/><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customXml" Target="../ink/ink67.xml"/><Relationship Id="rId4" Type="http://schemas.openxmlformats.org/officeDocument/2006/relationships/image" Target="../media/image95.emf"/></Relationships>
</file>

<file path=ppt/slides/_rels/slide47.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customXml" Target="../ink/ink69.xml"/><Relationship Id="rId7" Type="http://schemas.openxmlformats.org/officeDocument/2006/relationships/customXml" Target="../ink/ink71.xml"/><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99.emf"/><Relationship Id="rId5" Type="http://schemas.openxmlformats.org/officeDocument/2006/relationships/customXml" Target="../ink/ink70.xml"/><Relationship Id="rId10" Type="http://schemas.openxmlformats.org/officeDocument/2006/relationships/image" Target="../media/image101.emf"/><Relationship Id="rId4" Type="http://schemas.openxmlformats.org/officeDocument/2006/relationships/image" Target="../media/image98.emf"/><Relationship Id="rId9" Type="http://schemas.openxmlformats.org/officeDocument/2006/relationships/customXml" Target="../ink/ink72.xml"/></Relationships>
</file>

<file path=ppt/slides/_rels/slide48.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image" Target="../media/image107.emf"/><Relationship Id="rId18" Type="http://schemas.openxmlformats.org/officeDocument/2006/relationships/customXml" Target="../ink/ink81.xml"/><Relationship Id="rId26" Type="http://schemas.openxmlformats.org/officeDocument/2006/relationships/customXml" Target="../ink/ink85.xml"/><Relationship Id="rId3" Type="http://schemas.openxmlformats.org/officeDocument/2006/relationships/image" Target="../media/image102.emf"/><Relationship Id="rId21" Type="http://schemas.openxmlformats.org/officeDocument/2006/relationships/image" Target="../media/image111.emf"/><Relationship Id="rId7" Type="http://schemas.openxmlformats.org/officeDocument/2006/relationships/image" Target="../media/image104.emf"/><Relationship Id="rId12" Type="http://schemas.openxmlformats.org/officeDocument/2006/relationships/customXml" Target="../ink/ink78.xml"/><Relationship Id="rId17" Type="http://schemas.openxmlformats.org/officeDocument/2006/relationships/image" Target="../media/image109.emf"/><Relationship Id="rId25" Type="http://schemas.openxmlformats.org/officeDocument/2006/relationships/image" Target="../media/image113.emf"/><Relationship Id="rId2" Type="http://schemas.openxmlformats.org/officeDocument/2006/relationships/customXml" Target="../ink/ink73.xml"/><Relationship Id="rId16" Type="http://schemas.openxmlformats.org/officeDocument/2006/relationships/customXml" Target="../ink/ink80.xml"/><Relationship Id="rId20" Type="http://schemas.openxmlformats.org/officeDocument/2006/relationships/customXml" Target="../ink/ink82.xml"/><Relationship Id="rId1" Type="http://schemas.openxmlformats.org/officeDocument/2006/relationships/slideLayout" Target="../slideLayouts/slideLayout7.xml"/><Relationship Id="rId6" Type="http://schemas.openxmlformats.org/officeDocument/2006/relationships/customXml" Target="../ink/ink75.xml"/><Relationship Id="rId11" Type="http://schemas.openxmlformats.org/officeDocument/2006/relationships/image" Target="../media/image106.emf"/><Relationship Id="rId24" Type="http://schemas.openxmlformats.org/officeDocument/2006/relationships/customXml" Target="../ink/ink84.xml"/><Relationship Id="rId5" Type="http://schemas.openxmlformats.org/officeDocument/2006/relationships/image" Target="../media/image103.emf"/><Relationship Id="rId15" Type="http://schemas.openxmlformats.org/officeDocument/2006/relationships/image" Target="../media/image108.emf"/><Relationship Id="rId23" Type="http://schemas.openxmlformats.org/officeDocument/2006/relationships/image" Target="../media/image112.emf"/><Relationship Id="rId10" Type="http://schemas.openxmlformats.org/officeDocument/2006/relationships/customXml" Target="../ink/ink77.xml"/><Relationship Id="rId19" Type="http://schemas.openxmlformats.org/officeDocument/2006/relationships/image" Target="../media/image110.emf"/><Relationship Id="rId4" Type="http://schemas.openxmlformats.org/officeDocument/2006/relationships/customXml" Target="../ink/ink74.xml"/><Relationship Id="rId9" Type="http://schemas.openxmlformats.org/officeDocument/2006/relationships/image" Target="../media/image105.emf"/><Relationship Id="rId14" Type="http://schemas.openxmlformats.org/officeDocument/2006/relationships/customXml" Target="../ink/ink79.xml"/><Relationship Id="rId22" Type="http://schemas.openxmlformats.org/officeDocument/2006/relationships/customXml" Target="../ink/ink83.xml"/><Relationship Id="rId27" Type="http://schemas.openxmlformats.org/officeDocument/2006/relationships/image" Target="../media/image114.emf"/></Relationships>
</file>

<file path=ppt/slides/_rels/slide49.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120.emf"/><Relationship Id="rId18" Type="http://schemas.openxmlformats.org/officeDocument/2006/relationships/customXml" Target="../ink/ink93.xml"/><Relationship Id="rId3" Type="http://schemas.openxmlformats.org/officeDocument/2006/relationships/image" Target="../media/image32.png"/><Relationship Id="rId21" Type="http://schemas.openxmlformats.org/officeDocument/2006/relationships/image" Target="../media/image124.emf"/><Relationship Id="rId7" Type="http://schemas.openxmlformats.org/officeDocument/2006/relationships/image" Target="../media/image117.emf"/><Relationship Id="rId12" Type="http://schemas.openxmlformats.org/officeDocument/2006/relationships/customXml" Target="../ink/ink90.xml"/><Relationship Id="rId17" Type="http://schemas.openxmlformats.org/officeDocument/2006/relationships/image" Target="../media/image122.emf"/><Relationship Id="rId2" Type="http://schemas.openxmlformats.org/officeDocument/2006/relationships/image" Target="../media/image43.png"/><Relationship Id="rId16" Type="http://schemas.openxmlformats.org/officeDocument/2006/relationships/customXml" Target="../ink/ink92.xml"/><Relationship Id="rId20" Type="http://schemas.openxmlformats.org/officeDocument/2006/relationships/customXml" Target="../ink/ink94.xml"/><Relationship Id="rId1" Type="http://schemas.openxmlformats.org/officeDocument/2006/relationships/slideLayout" Target="../slideLayouts/slideLayout6.xml"/><Relationship Id="rId6" Type="http://schemas.openxmlformats.org/officeDocument/2006/relationships/customXml" Target="../ink/ink87.xml"/><Relationship Id="rId11" Type="http://schemas.openxmlformats.org/officeDocument/2006/relationships/image" Target="../media/image119.emf"/><Relationship Id="rId5" Type="http://schemas.openxmlformats.org/officeDocument/2006/relationships/image" Target="../media/image116.emf"/><Relationship Id="rId15" Type="http://schemas.openxmlformats.org/officeDocument/2006/relationships/image" Target="../media/image121.emf"/><Relationship Id="rId23" Type="http://schemas.openxmlformats.org/officeDocument/2006/relationships/image" Target="../media/image125.emf"/><Relationship Id="rId10" Type="http://schemas.openxmlformats.org/officeDocument/2006/relationships/customXml" Target="../ink/ink89.xml"/><Relationship Id="rId19" Type="http://schemas.openxmlformats.org/officeDocument/2006/relationships/image" Target="../media/image123.emf"/><Relationship Id="rId4" Type="http://schemas.openxmlformats.org/officeDocument/2006/relationships/customXml" Target="../ink/ink86.xml"/><Relationship Id="rId9" Type="http://schemas.openxmlformats.org/officeDocument/2006/relationships/image" Target="../media/image118.emf"/><Relationship Id="rId14" Type="http://schemas.openxmlformats.org/officeDocument/2006/relationships/customXml" Target="../ink/ink91.xml"/><Relationship Id="rId22" Type="http://schemas.openxmlformats.org/officeDocument/2006/relationships/customXml" Target="../ink/ink9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127.emf"/><Relationship Id="rId5" Type="http://schemas.openxmlformats.org/officeDocument/2006/relationships/customXml" Target="../ink/ink97.xml"/><Relationship Id="rId4" Type="http://schemas.openxmlformats.org/officeDocument/2006/relationships/image" Target="../media/image126.emf"/></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30.emf"/><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customXml" Target="../ink/ink99.xml"/><Relationship Id="rId5" Type="http://schemas.openxmlformats.org/officeDocument/2006/relationships/image" Target="../media/image129.emf"/><Relationship Id="rId4" Type="http://schemas.openxmlformats.org/officeDocument/2006/relationships/customXml" Target="../ink/ink98.xml"/></Relationships>
</file>

<file path=ppt/slides/_rels/slide52.xml.rels><?xml version="1.0" encoding="UTF-8" standalone="yes"?>
<Relationships xmlns="http://schemas.openxmlformats.org/package/2006/relationships"><Relationship Id="rId8" Type="http://schemas.openxmlformats.org/officeDocument/2006/relationships/customXml" Target="../ink/ink103.xml"/><Relationship Id="rId13"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3.emf"/><Relationship Id="rId12" Type="http://schemas.openxmlformats.org/officeDocument/2006/relationships/customXml" Target="../ink/ink105.xml"/><Relationship Id="rId17" Type="http://schemas.openxmlformats.org/officeDocument/2006/relationships/image" Target="../media/image138.emf"/><Relationship Id="rId2" Type="http://schemas.openxmlformats.org/officeDocument/2006/relationships/customXml" Target="../ink/ink100.xml"/><Relationship Id="rId16" Type="http://schemas.openxmlformats.org/officeDocument/2006/relationships/customXml" Target="../ink/ink107.xml"/><Relationship Id="rId1" Type="http://schemas.openxmlformats.org/officeDocument/2006/relationships/slideLayout" Target="../slideLayouts/slideLayout7.xml"/><Relationship Id="rId6" Type="http://schemas.openxmlformats.org/officeDocument/2006/relationships/customXml" Target="../ink/ink102.xml"/><Relationship Id="rId11" Type="http://schemas.openxmlformats.org/officeDocument/2006/relationships/image" Target="../media/image135.emf"/><Relationship Id="rId5" Type="http://schemas.openxmlformats.org/officeDocument/2006/relationships/image" Target="../media/image132.emf"/><Relationship Id="rId15" Type="http://schemas.openxmlformats.org/officeDocument/2006/relationships/image" Target="../media/image137.emf"/><Relationship Id="rId10" Type="http://schemas.openxmlformats.org/officeDocument/2006/relationships/customXml" Target="../ink/ink104.xml"/><Relationship Id="rId4" Type="http://schemas.openxmlformats.org/officeDocument/2006/relationships/customXml" Target="../ink/ink101.xml"/><Relationship Id="rId9" Type="http://schemas.openxmlformats.org/officeDocument/2006/relationships/image" Target="../media/image134.emf"/><Relationship Id="rId14" Type="http://schemas.openxmlformats.org/officeDocument/2006/relationships/customXml" Target="../ink/ink106.xml"/></Relationships>
</file>

<file path=ppt/slides/_rels/slide53.xml.rels><?xml version="1.0" encoding="UTF-8" standalone="yes"?>
<Relationships xmlns="http://schemas.openxmlformats.org/package/2006/relationships"><Relationship Id="rId13" Type="http://schemas.openxmlformats.org/officeDocument/2006/relationships/image" Target="../media/image144.emf"/><Relationship Id="rId18" Type="http://schemas.openxmlformats.org/officeDocument/2006/relationships/customXml" Target="../ink/ink116.xml"/><Relationship Id="rId26" Type="http://schemas.openxmlformats.org/officeDocument/2006/relationships/customXml" Target="../ink/ink120.xml"/><Relationship Id="rId39" Type="http://schemas.openxmlformats.org/officeDocument/2006/relationships/image" Target="../media/image157.emf"/><Relationship Id="rId21" Type="http://schemas.openxmlformats.org/officeDocument/2006/relationships/image" Target="../media/image148.emf"/><Relationship Id="rId34" Type="http://schemas.openxmlformats.org/officeDocument/2006/relationships/customXml" Target="../ink/ink124.xml"/><Relationship Id="rId42" Type="http://schemas.openxmlformats.org/officeDocument/2006/relationships/customXml" Target="../ink/ink128.xml"/><Relationship Id="rId47" Type="http://schemas.openxmlformats.org/officeDocument/2006/relationships/image" Target="../media/image161.emf"/><Relationship Id="rId50" Type="http://schemas.openxmlformats.org/officeDocument/2006/relationships/customXml" Target="../ink/ink132.xml"/><Relationship Id="rId55" Type="http://schemas.openxmlformats.org/officeDocument/2006/relationships/image" Target="../media/image165.emf"/><Relationship Id="rId7" Type="http://schemas.openxmlformats.org/officeDocument/2006/relationships/image" Target="../media/image141.emf"/><Relationship Id="rId2" Type="http://schemas.openxmlformats.org/officeDocument/2006/relationships/customXml" Target="../ink/ink108.xml"/><Relationship Id="rId16" Type="http://schemas.openxmlformats.org/officeDocument/2006/relationships/customXml" Target="../ink/ink115.xml"/><Relationship Id="rId29" Type="http://schemas.openxmlformats.org/officeDocument/2006/relationships/image" Target="../media/image152.emf"/><Relationship Id="rId11" Type="http://schemas.openxmlformats.org/officeDocument/2006/relationships/image" Target="../media/image143.emf"/><Relationship Id="rId24" Type="http://schemas.openxmlformats.org/officeDocument/2006/relationships/customXml" Target="../ink/ink119.xml"/><Relationship Id="rId32" Type="http://schemas.openxmlformats.org/officeDocument/2006/relationships/customXml" Target="../ink/ink123.xml"/><Relationship Id="rId37" Type="http://schemas.openxmlformats.org/officeDocument/2006/relationships/image" Target="../media/image156.emf"/><Relationship Id="rId40" Type="http://schemas.openxmlformats.org/officeDocument/2006/relationships/customXml" Target="../ink/ink127.xml"/><Relationship Id="rId45" Type="http://schemas.openxmlformats.org/officeDocument/2006/relationships/image" Target="../media/image160.emf"/><Relationship Id="rId53" Type="http://schemas.openxmlformats.org/officeDocument/2006/relationships/image" Target="../media/image164.emf"/><Relationship Id="rId58" Type="http://schemas.openxmlformats.org/officeDocument/2006/relationships/customXml" Target="../ink/ink136.xml"/><Relationship Id="rId5" Type="http://schemas.openxmlformats.org/officeDocument/2006/relationships/image" Target="../media/image140.emf"/><Relationship Id="rId19" Type="http://schemas.openxmlformats.org/officeDocument/2006/relationships/image" Target="../media/image147.emf"/><Relationship Id="rId4" Type="http://schemas.openxmlformats.org/officeDocument/2006/relationships/customXml" Target="../ink/ink109.xml"/><Relationship Id="rId9" Type="http://schemas.openxmlformats.org/officeDocument/2006/relationships/image" Target="../media/image142.emf"/><Relationship Id="rId14" Type="http://schemas.openxmlformats.org/officeDocument/2006/relationships/customXml" Target="../ink/ink114.xml"/><Relationship Id="rId22" Type="http://schemas.openxmlformats.org/officeDocument/2006/relationships/customXml" Target="../ink/ink118.xml"/><Relationship Id="rId27" Type="http://schemas.openxmlformats.org/officeDocument/2006/relationships/image" Target="../media/image151.emf"/><Relationship Id="rId30" Type="http://schemas.openxmlformats.org/officeDocument/2006/relationships/customXml" Target="../ink/ink122.xml"/><Relationship Id="rId35" Type="http://schemas.openxmlformats.org/officeDocument/2006/relationships/image" Target="../media/image155.emf"/><Relationship Id="rId43" Type="http://schemas.openxmlformats.org/officeDocument/2006/relationships/image" Target="../media/image159.emf"/><Relationship Id="rId48" Type="http://schemas.openxmlformats.org/officeDocument/2006/relationships/customXml" Target="../ink/ink131.xml"/><Relationship Id="rId56" Type="http://schemas.openxmlformats.org/officeDocument/2006/relationships/customXml" Target="../ink/ink135.xml"/><Relationship Id="rId8" Type="http://schemas.openxmlformats.org/officeDocument/2006/relationships/customXml" Target="../ink/ink111.xml"/><Relationship Id="rId51" Type="http://schemas.openxmlformats.org/officeDocument/2006/relationships/image" Target="../media/image163.emf"/><Relationship Id="rId3" Type="http://schemas.openxmlformats.org/officeDocument/2006/relationships/image" Target="../media/image139.emf"/><Relationship Id="rId12" Type="http://schemas.openxmlformats.org/officeDocument/2006/relationships/customXml" Target="../ink/ink113.xml"/><Relationship Id="rId17" Type="http://schemas.openxmlformats.org/officeDocument/2006/relationships/image" Target="../media/image146.emf"/><Relationship Id="rId25" Type="http://schemas.openxmlformats.org/officeDocument/2006/relationships/image" Target="../media/image150.emf"/><Relationship Id="rId33" Type="http://schemas.openxmlformats.org/officeDocument/2006/relationships/image" Target="../media/image154.emf"/><Relationship Id="rId38" Type="http://schemas.openxmlformats.org/officeDocument/2006/relationships/customXml" Target="../ink/ink126.xml"/><Relationship Id="rId46" Type="http://schemas.openxmlformats.org/officeDocument/2006/relationships/customXml" Target="../ink/ink130.xml"/><Relationship Id="rId59" Type="http://schemas.openxmlformats.org/officeDocument/2006/relationships/image" Target="../media/image167.emf"/><Relationship Id="rId20" Type="http://schemas.openxmlformats.org/officeDocument/2006/relationships/customXml" Target="../ink/ink117.xml"/><Relationship Id="rId41" Type="http://schemas.openxmlformats.org/officeDocument/2006/relationships/image" Target="../media/image158.emf"/><Relationship Id="rId54" Type="http://schemas.openxmlformats.org/officeDocument/2006/relationships/customXml" Target="../ink/ink134.xml"/><Relationship Id="rId1" Type="http://schemas.openxmlformats.org/officeDocument/2006/relationships/slideLayout" Target="../slideLayouts/slideLayout7.xml"/><Relationship Id="rId6" Type="http://schemas.openxmlformats.org/officeDocument/2006/relationships/customXml" Target="../ink/ink110.xml"/><Relationship Id="rId15" Type="http://schemas.openxmlformats.org/officeDocument/2006/relationships/image" Target="../media/image145.emf"/><Relationship Id="rId23" Type="http://schemas.openxmlformats.org/officeDocument/2006/relationships/image" Target="../media/image149.emf"/><Relationship Id="rId28" Type="http://schemas.openxmlformats.org/officeDocument/2006/relationships/customXml" Target="../ink/ink121.xml"/><Relationship Id="rId36" Type="http://schemas.openxmlformats.org/officeDocument/2006/relationships/customXml" Target="../ink/ink125.xml"/><Relationship Id="rId49" Type="http://schemas.openxmlformats.org/officeDocument/2006/relationships/image" Target="../media/image162.emf"/><Relationship Id="rId57" Type="http://schemas.openxmlformats.org/officeDocument/2006/relationships/image" Target="../media/image166.emf"/><Relationship Id="rId10" Type="http://schemas.openxmlformats.org/officeDocument/2006/relationships/customXml" Target="../ink/ink112.xml"/><Relationship Id="rId31" Type="http://schemas.openxmlformats.org/officeDocument/2006/relationships/image" Target="../media/image153.emf"/><Relationship Id="rId44" Type="http://schemas.openxmlformats.org/officeDocument/2006/relationships/customXml" Target="../ink/ink129.xml"/><Relationship Id="rId52" Type="http://schemas.openxmlformats.org/officeDocument/2006/relationships/customXml" Target="../ink/ink133.xml"/></Relationships>
</file>

<file path=ppt/slides/_rels/slide54.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customXml" Target="../ink/ink137.xml"/><Relationship Id="rId1" Type="http://schemas.openxmlformats.org/officeDocument/2006/relationships/slideLayout" Target="../slideLayouts/slideLayout6.xml"/><Relationship Id="rId5" Type="http://schemas.openxmlformats.org/officeDocument/2006/relationships/image" Target="../media/image169.emf"/><Relationship Id="rId4" Type="http://schemas.openxmlformats.org/officeDocument/2006/relationships/customXml" Target="../ink/ink138.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74.emf"/><Relationship Id="rId13" Type="http://schemas.openxmlformats.org/officeDocument/2006/relationships/customXml" Target="../ink/ink144.xml"/><Relationship Id="rId18" Type="http://schemas.openxmlformats.org/officeDocument/2006/relationships/image" Target="../media/image179.emf"/><Relationship Id="rId3" Type="http://schemas.openxmlformats.org/officeDocument/2006/relationships/customXml" Target="../ink/ink139.xml"/><Relationship Id="rId7" Type="http://schemas.openxmlformats.org/officeDocument/2006/relationships/customXml" Target="../ink/ink141.xml"/><Relationship Id="rId12" Type="http://schemas.openxmlformats.org/officeDocument/2006/relationships/image" Target="../media/image176.emf"/><Relationship Id="rId17" Type="http://schemas.openxmlformats.org/officeDocument/2006/relationships/customXml" Target="../ink/ink146.xml"/><Relationship Id="rId2" Type="http://schemas.openxmlformats.org/officeDocument/2006/relationships/image" Target="../media/image37.png"/><Relationship Id="rId16" Type="http://schemas.openxmlformats.org/officeDocument/2006/relationships/image" Target="../media/image178.emf"/><Relationship Id="rId1" Type="http://schemas.openxmlformats.org/officeDocument/2006/relationships/slideLayout" Target="../slideLayouts/slideLayout6.xml"/><Relationship Id="rId6" Type="http://schemas.openxmlformats.org/officeDocument/2006/relationships/image" Target="../media/image173.emf"/><Relationship Id="rId11" Type="http://schemas.openxmlformats.org/officeDocument/2006/relationships/customXml" Target="../ink/ink143.xml"/><Relationship Id="rId5" Type="http://schemas.openxmlformats.org/officeDocument/2006/relationships/customXml" Target="../ink/ink140.xml"/><Relationship Id="rId15" Type="http://schemas.openxmlformats.org/officeDocument/2006/relationships/customXml" Target="../ink/ink145.xml"/><Relationship Id="rId10" Type="http://schemas.openxmlformats.org/officeDocument/2006/relationships/image" Target="../media/image175.emf"/><Relationship Id="rId4" Type="http://schemas.openxmlformats.org/officeDocument/2006/relationships/image" Target="../media/image172.emf"/><Relationship Id="rId9" Type="http://schemas.openxmlformats.org/officeDocument/2006/relationships/customXml" Target="../ink/ink142.xml"/><Relationship Id="rId14" Type="http://schemas.openxmlformats.org/officeDocument/2006/relationships/image" Target="../media/image177.emf"/></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customXml" Target="../ink/ink147.xml"/></Relationships>
</file>

<file path=ppt/slides/_rels/slide61.xml.rels><?xml version="1.0" encoding="UTF-8" standalone="yes"?>
<Relationships xmlns="http://schemas.openxmlformats.org/package/2006/relationships"><Relationship Id="rId8" Type="http://schemas.openxmlformats.org/officeDocument/2006/relationships/customXml" Target="../ink/ink151.xml"/><Relationship Id="rId13" Type="http://schemas.openxmlformats.org/officeDocument/2006/relationships/image" Target="../media/image188.emf"/><Relationship Id="rId18" Type="http://schemas.openxmlformats.org/officeDocument/2006/relationships/customXml" Target="../ink/ink156.xml"/><Relationship Id="rId26" Type="http://schemas.openxmlformats.org/officeDocument/2006/relationships/customXml" Target="../ink/ink160.xml"/><Relationship Id="rId3" Type="http://schemas.openxmlformats.org/officeDocument/2006/relationships/image" Target="../media/image183.emf"/><Relationship Id="rId21" Type="http://schemas.openxmlformats.org/officeDocument/2006/relationships/image" Target="../media/image192.emf"/><Relationship Id="rId7" Type="http://schemas.openxmlformats.org/officeDocument/2006/relationships/image" Target="../media/image185.emf"/><Relationship Id="rId12" Type="http://schemas.openxmlformats.org/officeDocument/2006/relationships/customXml" Target="../ink/ink153.xml"/><Relationship Id="rId17" Type="http://schemas.openxmlformats.org/officeDocument/2006/relationships/image" Target="../media/image190.emf"/><Relationship Id="rId25" Type="http://schemas.openxmlformats.org/officeDocument/2006/relationships/image" Target="../media/image194.emf"/><Relationship Id="rId2" Type="http://schemas.openxmlformats.org/officeDocument/2006/relationships/customXml" Target="../ink/ink148.xml"/><Relationship Id="rId16" Type="http://schemas.openxmlformats.org/officeDocument/2006/relationships/customXml" Target="../ink/ink155.xml"/><Relationship Id="rId20" Type="http://schemas.openxmlformats.org/officeDocument/2006/relationships/customXml" Target="../ink/ink157.xml"/><Relationship Id="rId1" Type="http://schemas.openxmlformats.org/officeDocument/2006/relationships/slideLayout" Target="../slideLayouts/slideLayout7.xml"/><Relationship Id="rId6" Type="http://schemas.openxmlformats.org/officeDocument/2006/relationships/customXml" Target="../ink/ink150.xml"/><Relationship Id="rId11" Type="http://schemas.openxmlformats.org/officeDocument/2006/relationships/image" Target="../media/image187.emf"/><Relationship Id="rId24" Type="http://schemas.openxmlformats.org/officeDocument/2006/relationships/customXml" Target="../ink/ink159.xml"/><Relationship Id="rId5" Type="http://schemas.openxmlformats.org/officeDocument/2006/relationships/image" Target="../media/image184.emf"/><Relationship Id="rId15" Type="http://schemas.openxmlformats.org/officeDocument/2006/relationships/image" Target="../media/image189.emf"/><Relationship Id="rId23" Type="http://schemas.openxmlformats.org/officeDocument/2006/relationships/image" Target="../media/image193.emf"/><Relationship Id="rId10" Type="http://schemas.openxmlformats.org/officeDocument/2006/relationships/customXml" Target="../ink/ink152.xml"/><Relationship Id="rId19" Type="http://schemas.openxmlformats.org/officeDocument/2006/relationships/image" Target="../media/image191.emf"/><Relationship Id="rId4" Type="http://schemas.openxmlformats.org/officeDocument/2006/relationships/customXml" Target="../ink/ink149.xml"/><Relationship Id="rId9" Type="http://schemas.openxmlformats.org/officeDocument/2006/relationships/image" Target="../media/image186.emf"/><Relationship Id="rId14" Type="http://schemas.openxmlformats.org/officeDocument/2006/relationships/customXml" Target="../ink/ink154.xml"/><Relationship Id="rId22" Type="http://schemas.openxmlformats.org/officeDocument/2006/relationships/customXml" Target="../ink/ink158.xml"/><Relationship Id="rId27" Type="http://schemas.openxmlformats.org/officeDocument/2006/relationships/image" Target="../media/image195.emf"/></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customXml" Target="../ink/ink166.xml"/><Relationship Id="rId18" Type="http://schemas.openxmlformats.org/officeDocument/2006/relationships/image" Target="../media/image170.emf"/><Relationship Id="rId3" Type="http://schemas.openxmlformats.org/officeDocument/2006/relationships/customXml" Target="../ink/ink161.xml"/><Relationship Id="rId7" Type="http://schemas.openxmlformats.org/officeDocument/2006/relationships/customXml" Target="../ink/ink163.xml"/><Relationship Id="rId12" Type="http://schemas.openxmlformats.org/officeDocument/2006/relationships/image" Target="../media/image94.emf"/><Relationship Id="rId17" Type="http://schemas.openxmlformats.org/officeDocument/2006/relationships/customXml" Target="../ink/ink168.xml"/><Relationship Id="rId2" Type="http://schemas.openxmlformats.org/officeDocument/2006/relationships/image" Target="../media/image56.png"/><Relationship Id="rId16" Type="http://schemas.openxmlformats.org/officeDocument/2006/relationships/image" Target="../media/image128.emf"/><Relationship Id="rId20" Type="http://schemas.openxmlformats.org/officeDocument/2006/relationships/image" Target="../media/image171.emf"/><Relationship Id="rId1" Type="http://schemas.openxmlformats.org/officeDocument/2006/relationships/slideLayout" Target="../slideLayouts/slideLayout6.xml"/><Relationship Id="rId6" Type="http://schemas.openxmlformats.org/officeDocument/2006/relationships/image" Target="../media/image75.emf"/><Relationship Id="rId11" Type="http://schemas.openxmlformats.org/officeDocument/2006/relationships/customXml" Target="../ink/ink165.xml"/><Relationship Id="rId5" Type="http://schemas.openxmlformats.org/officeDocument/2006/relationships/customXml" Target="../ink/ink162.xml"/><Relationship Id="rId15" Type="http://schemas.openxmlformats.org/officeDocument/2006/relationships/customXml" Target="../ink/ink167.xml"/><Relationship Id="rId10" Type="http://schemas.openxmlformats.org/officeDocument/2006/relationships/image" Target="../media/image93.emf"/><Relationship Id="rId19" Type="http://schemas.openxmlformats.org/officeDocument/2006/relationships/customXml" Target="../ink/ink169.xml"/><Relationship Id="rId4" Type="http://schemas.openxmlformats.org/officeDocument/2006/relationships/image" Target="../media/image74.emf"/><Relationship Id="rId9" Type="http://schemas.openxmlformats.org/officeDocument/2006/relationships/customXml" Target="../ink/ink164.xml"/><Relationship Id="rId14" Type="http://schemas.openxmlformats.org/officeDocument/2006/relationships/image" Target="../media/image115.emf"/></Relationships>
</file>

<file path=ppt/slides/_rels/slide64.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customXml" Target="../ink/ink175.xml"/><Relationship Id="rId3" Type="http://schemas.openxmlformats.org/officeDocument/2006/relationships/customXml" Target="../ink/ink170.xml"/><Relationship Id="rId7" Type="http://schemas.openxmlformats.org/officeDocument/2006/relationships/customXml" Target="../ink/ink172.xml"/><Relationship Id="rId12" Type="http://schemas.openxmlformats.org/officeDocument/2006/relationships/image" Target="../media/image197.emf"/><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81.emf"/><Relationship Id="rId11" Type="http://schemas.openxmlformats.org/officeDocument/2006/relationships/customXml" Target="../ink/ink174.xml"/><Relationship Id="rId5" Type="http://schemas.openxmlformats.org/officeDocument/2006/relationships/customXml" Target="../ink/ink171.xml"/><Relationship Id="rId10" Type="http://schemas.openxmlformats.org/officeDocument/2006/relationships/image" Target="../media/image196.emf"/><Relationship Id="rId4" Type="http://schemas.openxmlformats.org/officeDocument/2006/relationships/image" Target="../media/image180.emf"/><Relationship Id="rId9" Type="http://schemas.openxmlformats.org/officeDocument/2006/relationships/customXml" Target="../ink/ink173.xml"/><Relationship Id="rId14" Type="http://schemas.openxmlformats.org/officeDocument/2006/relationships/image" Target="../media/image198.emf"/></Relationships>
</file>

<file path=ppt/slides/_rels/slide65.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customXml" Target="../ink/ink181.xml"/><Relationship Id="rId18" Type="http://schemas.openxmlformats.org/officeDocument/2006/relationships/image" Target="../media/image206.emf"/><Relationship Id="rId26" Type="http://schemas.openxmlformats.org/officeDocument/2006/relationships/image" Target="../media/image210.emf"/><Relationship Id="rId3" Type="http://schemas.openxmlformats.org/officeDocument/2006/relationships/customXml" Target="../ink/ink176.xml"/><Relationship Id="rId21" Type="http://schemas.openxmlformats.org/officeDocument/2006/relationships/customXml" Target="../ink/ink185.xml"/><Relationship Id="rId7" Type="http://schemas.openxmlformats.org/officeDocument/2006/relationships/customXml" Target="../ink/ink178.xml"/><Relationship Id="rId12" Type="http://schemas.openxmlformats.org/officeDocument/2006/relationships/image" Target="../media/image203.emf"/><Relationship Id="rId17" Type="http://schemas.openxmlformats.org/officeDocument/2006/relationships/customXml" Target="../ink/ink183.xml"/><Relationship Id="rId25" Type="http://schemas.openxmlformats.org/officeDocument/2006/relationships/customXml" Target="../ink/ink187.xml"/><Relationship Id="rId2" Type="http://schemas.openxmlformats.org/officeDocument/2006/relationships/image" Target="../media/image58.png"/><Relationship Id="rId16" Type="http://schemas.openxmlformats.org/officeDocument/2006/relationships/image" Target="../media/image205.emf"/><Relationship Id="rId20" Type="http://schemas.openxmlformats.org/officeDocument/2006/relationships/image" Target="../media/image207.emf"/><Relationship Id="rId1" Type="http://schemas.openxmlformats.org/officeDocument/2006/relationships/slideLayout" Target="../slideLayouts/slideLayout6.xml"/><Relationship Id="rId6" Type="http://schemas.openxmlformats.org/officeDocument/2006/relationships/image" Target="../media/image200.emf"/><Relationship Id="rId11" Type="http://schemas.openxmlformats.org/officeDocument/2006/relationships/customXml" Target="../ink/ink180.xml"/><Relationship Id="rId24" Type="http://schemas.openxmlformats.org/officeDocument/2006/relationships/image" Target="../media/image209.emf"/><Relationship Id="rId5" Type="http://schemas.openxmlformats.org/officeDocument/2006/relationships/customXml" Target="../ink/ink177.xml"/><Relationship Id="rId15" Type="http://schemas.openxmlformats.org/officeDocument/2006/relationships/customXml" Target="../ink/ink182.xml"/><Relationship Id="rId23" Type="http://schemas.openxmlformats.org/officeDocument/2006/relationships/customXml" Target="../ink/ink186.xml"/><Relationship Id="rId28" Type="http://schemas.openxmlformats.org/officeDocument/2006/relationships/image" Target="../media/image211.emf"/><Relationship Id="rId10" Type="http://schemas.openxmlformats.org/officeDocument/2006/relationships/image" Target="../media/image202.emf"/><Relationship Id="rId19" Type="http://schemas.openxmlformats.org/officeDocument/2006/relationships/customXml" Target="../ink/ink184.xml"/><Relationship Id="rId4" Type="http://schemas.openxmlformats.org/officeDocument/2006/relationships/image" Target="../media/image199.emf"/><Relationship Id="rId9" Type="http://schemas.openxmlformats.org/officeDocument/2006/relationships/customXml" Target="../ink/ink179.xml"/><Relationship Id="rId14" Type="http://schemas.openxmlformats.org/officeDocument/2006/relationships/image" Target="../media/image204.emf"/><Relationship Id="rId22" Type="http://schemas.openxmlformats.org/officeDocument/2006/relationships/image" Target="../media/image208.emf"/><Relationship Id="rId27" Type="http://schemas.openxmlformats.org/officeDocument/2006/relationships/customXml" Target="../ink/ink188.xml"/></Relationships>
</file>

<file path=ppt/slides/_rels/slide66.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213.emf"/><Relationship Id="rId5" Type="http://schemas.openxmlformats.org/officeDocument/2006/relationships/customXml" Target="../ink/ink190.xml"/><Relationship Id="rId4" Type="http://schemas.openxmlformats.org/officeDocument/2006/relationships/image" Target="../media/image212.emf"/></Relationships>
</file>

<file path=ppt/slides/_rels/slide67.xml.rels><?xml version="1.0" encoding="UTF-8" standalone="yes"?>
<Relationships xmlns="http://schemas.openxmlformats.org/package/2006/relationships"><Relationship Id="rId13" Type="http://schemas.openxmlformats.org/officeDocument/2006/relationships/image" Target="../media/image219.emf"/><Relationship Id="rId18" Type="http://schemas.openxmlformats.org/officeDocument/2006/relationships/customXml" Target="../ink/ink198.xml"/><Relationship Id="rId26" Type="http://schemas.openxmlformats.org/officeDocument/2006/relationships/customXml" Target="../ink/ink202.xml"/><Relationship Id="rId39" Type="http://schemas.openxmlformats.org/officeDocument/2006/relationships/image" Target="../media/image232.emf"/><Relationship Id="rId21" Type="http://schemas.openxmlformats.org/officeDocument/2006/relationships/image" Target="../media/image223.emf"/><Relationship Id="rId34" Type="http://schemas.openxmlformats.org/officeDocument/2006/relationships/customXml" Target="../ink/ink206.xml"/><Relationship Id="rId42" Type="http://schemas.openxmlformats.org/officeDocument/2006/relationships/customXml" Target="../ink/ink210.xml"/><Relationship Id="rId47" Type="http://schemas.openxmlformats.org/officeDocument/2006/relationships/image" Target="../media/image236.emf"/><Relationship Id="rId7" Type="http://schemas.openxmlformats.org/officeDocument/2006/relationships/image" Target="../media/image216.emf"/><Relationship Id="rId2" Type="http://schemas.openxmlformats.org/officeDocument/2006/relationships/image" Target="../media/image60.png"/><Relationship Id="rId16" Type="http://schemas.openxmlformats.org/officeDocument/2006/relationships/customXml" Target="../ink/ink197.xml"/><Relationship Id="rId29" Type="http://schemas.openxmlformats.org/officeDocument/2006/relationships/image" Target="../media/image227.emf"/><Relationship Id="rId1" Type="http://schemas.openxmlformats.org/officeDocument/2006/relationships/slideLayout" Target="../slideLayouts/slideLayout6.xml"/><Relationship Id="rId6" Type="http://schemas.openxmlformats.org/officeDocument/2006/relationships/customXml" Target="../ink/ink192.xml"/><Relationship Id="rId11" Type="http://schemas.openxmlformats.org/officeDocument/2006/relationships/image" Target="../media/image218.emf"/><Relationship Id="rId24" Type="http://schemas.openxmlformats.org/officeDocument/2006/relationships/customXml" Target="../ink/ink201.xml"/><Relationship Id="rId32" Type="http://schemas.openxmlformats.org/officeDocument/2006/relationships/customXml" Target="../ink/ink205.xml"/><Relationship Id="rId37" Type="http://schemas.openxmlformats.org/officeDocument/2006/relationships/image" Target="../media/image231.emf"/><Relationship Id="rId40" Type="http://schemas.openxmlformats.org/officeDocument/2006/relationships/customXml" Target="../ink/ink209.xml"/><Relationship Id="rId45" Type="http://schemas.openxmlformats.org/officeDocument/2006/relationships/image" Target="../media/image235.emf"/><Relationship Id="rId5" Type="http://schemas.openxmlformats.org/officeDocument/2006/relationships/image" Target="../media/image215.emf"/><Relationship Id="rId15" Type="http://schemas.openxmlformats.org/officeDocument/2006/relationships/image" Target="../media/image220.emf"/><Relationship Id="rId23" Type="http://schemas.openxmlformats.org/officeDocument/2006/relationships/image" Target="../media/image224.emf"/><Relationship Id="rId28" Type="http://schemas.openxmlformats.org/officeDocument/2006/relationships/customXml" Target="../ink/ink203.xml"/><Relationship Id="rId36" Type="http://schemas.openxmlformats.org/officeDocument/2006/relationships/customXml" Target="../ink/ink207.xml"/><Relationship Id="rId10" Type="http://schemas.openxmlformats.org/officeDocument/2006/relationships/customXml" Target="../ink/ink194.xml"/><Relationship Id="rId19" Type="http://schemas.openxmlformats.org/officeDocument/2006/relationships/image" Target="../media/image222.emf"/><Relationship Id="rId31" Type="http://schemas.openxmlformats.org/officeDocument/2006/relationships/image" Target="../media/image228.emf"/><Relationship Id="rId44" Type="http://schemas.openxmlformats.org/officeDocument/2006/relationships/customXml" Target="../ink/ink211.xml"/><Relationship Id="rId4" Type="http://schemas.openxmlformats.org/officeDocument/2006/relationships/customXml" Target="../ink/ink191.xml"/><Relationship Id="rId9" Type="http://schemas.openxmlformats.org/officeDocument/2006/relationships/image" Target="../media/image217.emf"/><Relationship Id="rId14" Type="http://schemas.openxmlformats.org/officeDocument/2006/relationships/customXml" Target="../ink/ink196.xml"/><Relationship Id="rId22" Type="http://schemas.openxmlformats.org/officeDocument/2006/relationships/customXml" Target="../ink/ink200.xml"/><Relationship Id="rId27" Type="http://schemas.openxmlformats.org/officeDocument/2006/relationships/image" Target="../media/image226.emf"/><Relationship Id="rId30" Type="http://schemas.openxmlformats.org/officeDocument/2006/relationships/customXml" Target="../ink/ink204.xml"/><Relationship Id="rId35" Type="http://schemas.openxmlformats.org/officeDocument/2006/relationships/image" Target="../media/image230.emf"/><Relationship Id="rId43" Type="http://schemas.openxmlformats.org/officeDocument/2006/relationships/image" Target="../media/image234.emf"/><Relationship Id="rId8" Type="http://schemas.openxmlformats.org/officeDocument/2006/relationships/customXml" Target="../ink/ink193.xml"/><Relationship Id="rId3" Type="http://schemas.openxmlformats.org/officeDocument/2006/relationships/image" Target="../media/image44.png"/><Relationship Id="rId12" Type="http://schemas.openxmlformats.org/officeDocument/2006/relationships/customXml" Target="../ink/ink195.xml"/><Relationship Id="rId17" Type="http://schemas.openxmlformats.org/officeDocument/2006/relationships/image" Target="../media/image221.emf"/><Relationship Id="rId25" Type="http://schemas.openxmlformats.org/officeDocument/2006/relationships/image" Target="../media/image225.emf"/><Relationship Id="rId33" Type="http://schemas.openxmlformats.org/officeDocument/2006/relationships/image" Target="../media/image229.emf"/><Relationship Id="rId38" Type="http://schemas.openxmlformats.org/officeDocument/2006/relationships/customXml" Target="../ink/ink208.xml"/><Relationship Id="rId46" Type="http://schemas.openxmlformats.org/officeDocument/2006/relationships/customXml" Target="../ink/ink212.xml"/><Relationship Id="rId20" Type="http://schemas.openxmlformats.org/officeDocument/2006/relationships/customXml" Target="../ink/ink199.xml"/><Relationship Id="rId41" Type="http://schemas.openxmlformats.org/officeDocument/2006/relationships/image" Target="../media/image233.emf"/></Relationships>
</file>

<file path=ppt/slides/_rels/slide68.xml.rels><?xml version="1.0" encoding="UTF-8" standalone="yes"?>
<Relationships xmlns="http://schemas.openxmlformats.org/package/2006/relationships"><Relationship Id="rId8" Type="http://schemas.openxmlformats.org/officeDocument/2006/relationships/customXml" Target="../ink/ink216.xml"/><Relationship Id="rId13" Type="http://schemas.openxmlformats.org/officeDocument/2006/relationships/image" Target="../media/image242.emf"/><Relationship Id="rId18" Type="http://schemas.openxmlformats.org/officeDocument/2006/relationships/customXml" Target="../ink/ink221.xml"/><Relationship Id="rId3" Type="http://schemas.openxmlformats.org/officeDocument/2006/relationships/image" Target="../media/image237.emf"/><Relationship Id="rId21" Type="http://schemas.openxmlformats.org/officeDocument/2006/relationships/image" Target="../media/image246.emf"/><Relationship Id="rId7" Type="http://schemas.openxmlformats.org/officeDocument/2006/relationships/image" Target="../media/image239.emf"/><Relationship Id="rId12" Type="http://schemas.openxmlformats.org/officeDocument/2006/relationships/customXml" Target="../ink/ink218.xml"/><Relationship Id="rId17" Type="http://schemas.openxmlformats.org/officeDocument/2006/relationships/image" Target="../media/image244.emf"/><Relationship Id="rId2" Type="http://schemas.openxmlformats.org/officeDocument/2006/relationships/customXml" Target="../ink/ink213.xml"/><Relationship Id="rId16" Type="http://schemas.openxmlformats.org/officeDocument/2006/relationships/customXml" Target="../ink/ink220.xml"/><Relationship Id="rId20" Type="http://schemas.openxmlformats.org/officeDocument/2006/relationships/customXml" Target="../ink/ink222.xml"/><Relationship Id="rId1" Type="http://schemas.openxmlformats.org/officeDocument/2006/relationships/slideLayout" Target="../slideLayouts/slideLayout7.xml"/><Relationship Id="rId6" Type="http://schemas.openxmlformats.org/officeDocument/2006/relationships/customXml" Target="../ink/ink215.xml"/><Relationship Id="rId11" Type="http://schemas.openxmlformats.org/officeDocument/2006/relationships/image" Target="../media/image241.emf"/><Relationship Id="rId5" Type="http://schemas.openxmlformats.org/officeDocument/2006/relationships/image" Target="../media/image238.emf"/><Relationship Id="rId15" Type="http://schemas.openxmlformats.org/officeDocument/2006/relationships/image" Target="../media/image243.emf"/><Relationship Id="rId23" Type="http://schemas.openxmlformats.org/officeDocument/2006/relationships/image" Target="../media/image247.emf"/><Relationship Id="rId10" Type="http://schemas.openxmlformats.org/officeDocument/2006/relationships/customXml" Target="../ink/ink217.xml"/><Relationship Id="rId19" Type="http://schemas.openxmlformats.org/officeDocument/2006/relationships/image" Target="../media/image245.emf"/><Relationship Id="rId4" Type="http://schemas.openxmlformats.org/officeDocument/2006/relationships/customXml" Target="../ink/ink214.xml"/><Relationship Id="rId9" Type="http://schemas.openxmlformats.org/officeDocument/2006/relationships/image" Target="../media/image240.emf"/><Relationship Id="rId14" Type="http://schemas.openxmlformats.org/officeDocument/2006/relationships/customXml" Target="../ink/ink219.xml"/><Relationship Id="rId22" Type="http://schemas.openxmlformats.org/officeDocument/2006/relationships/customXml" Target="../ink/ink223.xml"/></Relationships>
</file>

<file path=ppt/slides/_rels/slide69.xml.rels><?xml version="1.0" encoding="UTF-8" standalone="yes"?>
<Relationships xmlns="http://schemas.openxmlformats.org/package/2006/relationships"><Relationship Id="rId8" Type="http://schemas.openxmlformats.org/officeDocument/2006/relationships/customXml" Target="../ink/ink227.xml"/><Relationship Id="rId13" Type="http://schemas.openxmlformats.org/officeDocument/2006/relationships/image" Target="../media/image253.emf"/><Relationship Id="rId3" Type="http://schemas.openxmlformats.org/officeDocument/2006/relationships/image" Target="../media/image248.emf"/><Relationship Id="rId7" Type="http://schemas.openxmlformats.org/officeDocument/2006/relationships/image" Target="../media/image250.emf"/><Relationship Id="rId12" Type="http://schemas.openxmlformats.org/officeDocument/2006/relationships/customXml" Target="../ink/ink229.xml"/><Relationship Id="rId2" Type="http://schemas.openxmlformats.org/officeDocument/2006/relationships/customXml" Target="../ink/ink224.xml"/><Relationship Id="rId1" Type="http://schemas.openxmlformats.org/officeDocument/2006/relationships/slideLayout" Target="../slideLayouts/slideLayout7.xml"/><Relationship Id="rId6" Type="http://schemas.openxmlformats.org/officeDocument/2006/relationships/customXml" Target="../ink/ink226.xml"/><Relationship Id="rId11" Type="http://schemas.openxmlformats.org/officeDocument/2006/relationships/image" Target="../media/image252.emf"/><Relationship Id="rId5" Type="http://schemas.openxmlformats.org/officeDocument/2006/relationships/image" Target="../media/image249.emf"/><Relationship Id="rId10" Type="http://schemas.openxmlformats.org/officeDocument/2006/relationships/customXml" Target="../ink/ink228.xml"/><Relationship Id="rId4" Type="http://schemas.openxmlformats.org/officeDocument/2006/relationships/customXml" Target="../ink/ink225.xml"/><Relationship Id="rId9" Type="http://schemas.openxmlformats.org/officeDocument/2006/relationships/image" Target="../media/image25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3" Type="http://schemas.openxmlformats.org/officeDocument/2006/relationships/customXml" Target="../ink/ink235.xml"/><Relationship Id="rId18" Type="http://schemas.openxmlformats.org/officeDocument/2006/relationships/image" Target="../media/image261.emf"/><Relationship Id="rId26" Type="http://schemas.openxmlformats.org/officeDocument/2006/relationships/image" Target="../media/image265.emf"/><Relationship Id="rId39" Type="http://schemas.openxmlformats.org/officeDocument/2006/relationships/customXml" Target="../ink/ink248.xml"/><Relationship Id="rId21" Type="http://schemas.openxmlformats.org/officeDocument/2006/relationships/customXml" Target="../ink/ink239.xml"/><Relationship Id="rId34" Type="http://schemas.openxmlformats.org/officeDocument/2006/relationships/image" Target="../media/image269.emf"/><Relationship Id="rId42" Type="http://schemas.openxmlformats.org/officeDocument/2006/relationships/image" Target="../media/image273.emf"/><Relationship Id="rId7" Type="http://schemas.openxmlformats.org/officeDocument/2006/relationships/customXml" Target="../ink/ink232.xml"/><Relationship Id="rId2" Type="http://schemas.openxmlformats.org/officeDocument/2006/relationships/image" Target="../media/image62.png"/><Relationship Id="rId16" Type="http://schemas.openxmlformats.org/officeDocument/2006/relationships/image" Target="../media/image260.emf"/><Relationship Id="rId29" Type="http://schemas.openxmlformats.org/officeDocument/2006/relationships/customXml" Target="../ink/ink243.xml"/><Relationship Id="rId1" Type="http://schemas.openxmlformats.org/officeDocument/2006/relationships/slideLayout" Target="../slideLayouts/slideLayout6.xml"/><Relationship Id="rId6" Type="http://schemas.openxmlformats.org/officeDocument/2006/relationships/image" Target="../media/image255.emf"/><Relationship Id="rId11" Type="http://schemas.openxmlformats.org/officeDocument/2006/relationships/customXml" Target="../ink/ink234.xml"/><Relationship Id="rId24" Type="http://schemas.openxmlformats.org/officeDocument/2006/relationships/image" Target="../media/image264.emf"/><Relationship Id="rId32" Type="http://schemas.openxmlformats.org/officeDocument/2006/relationships/image" Target="../media/image268.emf"/><Relationship Id="rId37" Type="http://schemas.openxmlformats.org/officeDocument/2006/relationships/customXml" Target="../ink/ink247.xml"/><Relationship Id="rId40" Type="http://schemas.openxmlformats.org/officeDocument/2006/relationships/image" Target="../media/image272.emf"/><Relationship Id="rId45" Type="http://schemas.openxmlformats.org/officeDocument/2006/relationships/customXml" Target="../ink/ink251.xml"/><Relationship Id="rId5" Type="http://schemas.openxmlformats.org/officeDocument/2006/relationships/customXml" Target="../ink/ink231.xml"/><Relationship Id="rId15" Type="http://schemas.openxmlformats.org/officeDocument/2006/relationships/customXml" Target="../ink/ink236.xml"/><Relationship Id="rId23" Type="http://schemas.openxmlformats.org/officeDocument/2006/relationships/customXml" Target="../ink/ink240.xml"/><Relationship Id="rId28" Type="http://schemas.openxmlformats.org/officeDocument/2006/relationships/image" Target="../media/image266.emf"/><Relationship Id="rId36" Type="http://schemas.openxmlformats.org/officeDocument/2006/relationships/image" Target="../media/image270.emf"/><Relationship Id="rId10" Type="http://schemas.openxmlformats.org/officeDocument/2006/relationships/image" Target="../media/image257.emf"/><Relationship Id="rId19" Type="http://schemas.openxmlformats.org/officeDocument/2006/relationships/customXml" Target="../ink/ink238.xml"/><Relationship Id="rId31" Type="http://schemas.openxmlformats.org/officeDocument/2006/relationships/customXml" Target="../ink/ink244.xml"/><Relationship Id="rId44" Type="http://schemas.openxmlformats.org/officeDocument/2006/relationships/image" Target="../media/image274.emf"/><Relationship Id="rId4" Type="http://schemas.openxmlformats.org/officeDocument/2006/relationships/image" Target="../media/image254.emf"/><Relationship Id="rId9" Type="http://schemas.openxmlformats.org/officeDocument/2006/relationships/customXml" Target="../ink/ink233.xml"/><Relationship Id="rId14" Type="http://schemas.openxmlformats.org/officeDocument/2006/relationships/image" Target="../media/image259.emf"/><Relationship Id="rId22" Type="http://schemas.openxmlformats.org/officeDocument/2006/relationships/image" Target="../media/image263.emf"/><Relationship Id="rId27" Type="http://schemas.openxmlformats.org/officeDocument/2006/relationships/customXml" Target="../ink/ink242.xml"/><Relationship Id="rId30" Type="http://schemas.openxmlformats.org/officeDocument/2006/relationships/image" Target="../media/image267.emf"/><Relationship Id="rId35" Type="http://schemas.openxmlformats.org/officeDocument/2006/relationships/customXml" Target="../ink/ink246.xml"/><Relationship Id="rId43" Type="http://schemas.openxmlformats.org/officeDocument/2006/relationships/customXml" Target="../ink/ink250.xml"/><Relationship Id="rId8" Type="http://schemas.openxmlformats.org/officeDocument/2006/relationships/image" Target="../media/image256.emf"/><Relationship Id="rId3" Type="http://schemas.openxmlformats.org/officeDocument/2006/relationships/customXml" Target="../ink/ink230.xml"/><Relationship Id="rId12" Type="http://schemas.openxmlformats.org/officeDocument/2006/relationships/image" Target="../media/image258.emf"/><Relationship Id="rId17" Type="http://schemas.openxmlformats.org/officeDocument/2006/relationships/customXml" Target="../ink/ink237.xml"/><Relationship Id="rId25" Type="http://schemas.openxmlformats.org/officeDocument/2006/relationships/customXml" Target="../ink/ink241.xml"/><Relationship Id="rId33" Type="http://schemas.openxmlformats.org/officeDocument/2006/relationships/customXml" Target="../ink/ink245.xml"/><Relationship Id="rId38" Type="http://schemas.openxmlformats.org/officeDocument/2006/relationships/image" Target="../media/image271.emf"/><Relationship Id="rId46" Type="http://schemas.openxmlformats.org/officeDocument/2006/relationships/image" Target="../media/image275.emf"/><Relationship Id="rId20" Type="http://schemas.openxmlformats.org/officeDocument/2006/relationships/image" Target="../media/image262.emf"/><Relationship Id="rId41" Type="http://schemas.openxmlformats.org/officeDocument/2006/relationships/customXml" Target="../ink/ink249.xml"/></Relationships>
</file>

<file path=ppt/slides/_rels/slide71.xml.rels><?xml version="1.0" encoding="UTF-8" standalone="yes"?>
<Relationships xmlns="http://schemas.openxmlformats.org/package/2006/relationships"><Relationship Id="rId8" Type="http://schemas.openxmlformats.org/officeDocument/2006/relationships/image" Target="../media/image278.emf"/><Relationship Id="rId3" Type="http://schemas.openxmlformats.org/officeDocument/2006/relationships/customXml" Target="../ink/ink252.xml"/><Relationship Id="rId7" Type="http://schemas.openxmlformats.org/officeDocument/2006/relationships/customXml" Target="../ink/ink254.xml"/><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277.emf"/><Relationship Id="rId5" Type="http://schemas.openxmlformats.org/officeDocument/2006/relationships/customXml" Target="../ink/ink253.xml"/><Relationship Id="rId10" Type="http://schemas.openxmlformats.org/officeDocument/2006/relationships/image" Target="../media/image279.emf"/><Relationship Id="rId4" Type="http://schemas.openxmlformats.org/officeDocument/2006/relationships/image" Target="../media/image276.emf"/><Relationship Id="rId9" Type="http://schemas.openxmlformats.org/officeDocument/2006/relationships/customXml" Target="../ink/ink255.xml"/></Relationships>
</file>

<file path=ppt/slides/_rels/slide72.xml.rels><?xml version="1.0" encoding="UTF-8" standalone="yes"?>
<Relationships xmlns="http://schemas.openxmlformats.org/package/2006/relationships"><Relationship Id="rId13" Type="http://schemas.openxmlformats.org/officeDocument/2006/relationships/customXml" Target="../ink/ink261.xml"/><Relationship Id="rId18" Type="http://schemas.openxmlformats.org/officeDocument/2006/relationships/image" Target="../media/image287.emf"/><Relationship Id="rId26" Type="http://schemas.openxmlformats.org/officeDocument/2006/relationships/image" Target="../media/image291.emf"/><Relationship Id="rId3" Type="http://schemas.openxmlformats.org/officeDocument/2006/relationships/customXml" Target="../ink/ink256.xml"/><Relationship Id="rId21" Type="http://schemas.openxmlformats.org/officeDocument/2006/relationships/customXml" Target="../ink/ink265.xml"/><Relationship Id="rId34" Type="http://schemas.openxmlformats.org/officeDocument/2006/relationships/image" Target="../media/image295.emf"/><Relationship Id="rId7" Type="http://schemas.openxmlformats.org/officeDocument/2006/relationships/customXml" Target="../ink/ink258.xml"/><Relationship Id="rId12" Type="http://schemas.openxmlformats.org/officeDocument/2006/relationships/image" Target="../media/image284.emf"/><Relationship Id="rId17" Type="http://schemas.openxmlformats.org/officeDocument/2006/relationships/customXml" Target="../ink/ink263.xml"/><Relationship Id="rId25" Type="http://schemas.openxmlformats.org/officeDocument/2006/relationships/customXml" Target="../ink/ink267.xml"/><Relationship Id="rId33" Type="http://schemas.openxmlformats.org/officeDocument/2006/relationships/customXml" Target="../ink/ink271.xml"/><Relationship Id="rId2" Type="http://schemas.openxmlformats.org/officeDocument/2006/relationships/image" Target="../media/image64.png"/><Relationship Id="rId16" Type="http://schemas.openxmlformats.org/officeDocument/2006/relationships/image" Target="../media/image286.emf"/><Relationship Id="rId20" Type="http://schemas.openxmlformats.org/officeDocument/2006/relationships/image" Target="../media/image288.emf"/><Relationship Id="rId29" Type="http://schemas.openxmlformats.org/officeDocument/2006/relationships/customXml" Target="../ink/ink269.xml"/><Relationship Id="rId1" Type="http://schemas.openxmlformats.org/officeDocument/2006/relationships/slideLayout" Target="../slideLayouts/slideLayout6.xml"/><Relationship Id="rId6" Type="http://schemas.openxmlformats.org/officeDocument/2006/relationships/image" Target="../media/image281.emf"/><Relationship Id="rId11" Type="http://schemas.openxmlformats.org/officeDocument/2006/relationships/customXml" Target="../ink/ink260.xml"/><Relationship Id="rId24" Type="http://schemas.openxmlformats.org/officeDocument/2006/relationships/image" Target="../media/image290.emf"/><Relationship Id="rId32" Type="http://schemas.openxmlformats.org/officeDocument/2006/relationships/image" Target="../media/image294.emf"/><Relationship Id="rId5" Type="http://schemas.openxmlformats.org/officeDocument/2006/relationships/customXml" Target="../ink/ink257.xml"/><Relationship Id="rId15" Type="http://schemas.openxmlformats.org/officeDocument/2006/relationships/customXml" Target="../ink/ink262.xml"/><Relationship Id="rId23" Type="http://schemas.openxmlformats.org/officeDocument/2006/relationships/customXml" Target="../ink/ink266.xml"/><Relationship Id="rId28" Type="http://schemas.openxmlformats.org/officeDocument/2006/relationships/image" Target="../media/image292.emf"/><Relationship Id="rId10" Type="http://schemas.openxmlformats.org/officeDocument/2006/relationships/image" Target="../media/image283.emf"/><Relationship Id="rId19" Type="http://schemas.openxmlformats.org/officeDocument/2006/relationships/customXml" Target="../ink/ink264.xml"/><Relationship Id="rId31" Type="http://schemas.openxmlformats.org/officeDocument/2006/relationships/customXml" Target="../ink/ink270.xml"/><Relationship Id="rId4" Type="http://schemas.openxmlformats.org/officeDocument/2006/relationships/image" Target="../media/image280.emf"/><Relationship Id="rId9" Type="http://schemas.openxmlformats.org/officeDocument/2006/relationships/customXml" Target="../ink/ink259.xml"/><Relationship Id="rId14" Type="http://schemas.openxmlformats.org/officeDocument/2006/relationships/image" Target="../media/image285.emf"/><Relationship Id="rId22" Type="http://schemas.openxmlformats.org/officeDocument/2006/relationships/image" Target="../media/image289.emf"/><Relationship Id="rId27" Type="http://schemas.openxmlformats.org/officeDocument/2006/relationships/customXml" Target="../ink/ink268.xml"/><Relationship Id="rId30" Type="http://schemas.openxmlformats.org/officeDocument/2006/relationships/image" Target="../media/image293.emf"/><Relationship Id="rId8" Type="http://schemas.openxmlformats.org/officeDocument/2006/relationships/image" Target="../media/image282.emf"/></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303.emf"/><Relationship Id="rId26" Type="http://schemas.openxmlformats.org/officeDocument/2006/relationships/image" Target="../media/image307.emf"/><Relationship Id="rId21" Type="http://schemas.openxmlformats.org/officeDocument/2006/relationships/customXml" Target="../ink/ink281.xml"/><Relationship Id="rId34" Type="http://schemas.openxmlformats.org/officeDocument/2006/relationships/image" Target="../media/image311.emf"/><Relationship Id="rId7" Type="http://schemas.openxmlformats.org/officeDocument/2006/relationships/customXml" Target="../ink/ink274.xml"/><Relationship Id="rId12" Type="http://schemas.openxmlformats.org/officeDocument/2006/relationships/image" Target="../media/image300.emf"/><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313.emf"/><Relationship Id="rId2" Type="http://schemas.openxmlformats.org/officeDocument/2006/relationships/image" Target="../media/image66.png"/><Relationship Id="rId16" Type="http://schemas.openxmlformats.org/officeDocument/2006/relationships/image" Target="../media/image302.emf"/><Relationship Id="rId20" Type="http://schemas.openxmlformats.org/officeDocument/2006/relationships/image" Target="../media/image304.emf"/><Relationship Id="rId29" Type="http://schemas.openxmlformats.org/officeDocument/2006/relationships/customXml" Target="../ink/ink285.xml"/><Relationship Id="rId1" Type="http://schemas.openxmlformats.org/officeDocument/2006/relationships/slideLayout" Target="../slideLayouts/slideLayout6.xml"/><Relationship Id="rId6" Type="http://schemas.openxmlformats.org/officeDocument/2006/relationships/image" Target="../media/image297.emf"/><Relationship Id="rId11" Type="http://schemas.openxmlformats.org/officeDocument/2006/relationships/customXml" Target="../ink/ink276.xml"/><Relationship Id="rId24" Type="http://schemas.openxmlformats.org/officeDocument/2006/relationships/image" Target="../media/image306.emf"/><Relationship Id="rId32" Type="http://schemas.openxmlformats.org/officeDocument/2006/relationships/image" Target="../media/image310.emf"/><Relationship Id="rId37" Type="http://schemas.openxmlformats.org/officeDocument/2006/relationships/customXml" Target="../ink/ink289.xml"/><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308.emf"/><Relationship Id="rId36" Type="http://schemas.openxmlformats.org/officeDocument/2006/relationships/image" Target="../media/image312.emf"/><Relationship Id="rId10" Type="http://schemas.openxmlformats.org/officeDocument/2006/relationships/image" Target="../media/image299.emf"/><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96.emf"/><Relationship Id="rId9" Type="http://schemas.openxmlformats.org/officeDocument/2006/relationships/customXml" Target="../ink/ink275.xml"/><Relationship Id="rId14" Type="http://schemas.openxmlformats.org/officeDocument/2006/relationships/image" Target="../media/image301.emf"/><Relationship Id="rId22" Type="http://schemas.openxmlformats.org/officeDocument/2006/relationships/image" Target="../media/image305.emf"/><Relationship Id="rId27" Type="http://schemas.openxmlformats.org/officeDocument/2006/relationships/customXml" Target="../ink/ink284.xml"/><Relationship Id="rId30" Type="http://schemas.openxmlformats.org/officeDocument/2006/relationships/image" Target="../media/image309.emf"/><Relationship Id="rId35" Type="http://schemas.openxmlformats.org/officeDocument/2006/relationships/customXml" Target="../ink/ink288.xml"/><Relationship Id="rId8" Type="http://schemas.openxmlformats.org/officeDocument/2006/relationships/image" Target="../media/image298.emf"/><Relationship Id="rId3" Type="http://schemas.openxmlformats.org/officeDocument/2006/relationships/customXml" Target="../ink/ink272.xml"/></Relationships>
</file>

<file path=ppt/slides/_rels/slide75.xml.rels><?xml version="1.0" encoding="UTF-8" standalone="yes"?>
<Relationships xmlns="http://schemas.openxmlformats.org/package/2006/relationships"><Relationship Id="rId8" Type="http://schemas.openxmlformats.org/officeDocument/2006/relationships/customXml" Target="../ink/ink292.xml"/><Relationship Id="rId13" Type="http://schemas.openxmlformats.org/officeDocument/2006/relationships/image" Target="../media/image319.emf"/><Relationship Id="rId18" Type="http://schemas.openxmlformats.org/officeDocument/2006/relationships/customXml" Target="../ink/ink297.xml"/><Relationship Id="rId26" Type="http://schemas.openxmlformats.org/officeDocument/2006/relationships/customXml" Target="../ink/ink301.xml"/><Relationship Id="rId3" Type="http://schemas.openxmlformats.org/officeDocument/2006/relationships/image" Target="../media/image47.png"/><Relationship Id="rId21" Type="http://schemas.openxmlformats.org/officeDocument/2006/relationships/image" Target="../media/image323.emf"/><Relationship Id="rId7" Type="http://schemas.openxmlformats.org/officeDocument/2006/relationships/image" Target="../media/image316.emf"/><Relationship Id="rId12" Type="http://schemas.openxmlformats.org/officeDocument/2006/relationships/customXml" Target="../ink/ink294.xml"/><Relationship Id="rId17" Type="http://schemas.openxmlformats.org/officeDocument/2006/relationships/image" Target="../media/image321.emf"/><Relationship Id="rId25" Type="http://schemas.openxmlformats.org/officeDocument/2006/relationships/image" Target="../media/image325.emf"/><Relationship Id="rId2" Type="http://schemas.openxmlformats.org/officeDocument/2006/relationships/image" Target="../media/image67.png"/><Relationship Id="rId16" Type="http://schemas.openxmlformats.org/officeDocument/2006/relationships/customXml" Target="../ink/ink296.xml"/><Relationship Id="rId20" Type="http://schemas.openxmlformats.org/officeDocument/2006/relationships/customXml" Target="../ink/ink298.xml"/><Relationship Id="rId29" Type="http://schemas.openxmlformats.org/officeDocument/2006/relationships/image" Target="../media/image327.emf"/><Relationship Id="rId1" Type="http://schemas.openxmlformats.org/officeDocument/2006/relationships/slideLayout" Target="../slideLayouts/slideLayout6.xml"/><Relationship Id="rId6" Type="http://schemas.openxmlformats.org/officeDocument/2006/relationships/customXml" Target="../ink/ink291.xml"/><Relationship Id="rId11" Type="http://schemas.openxmlformats.org/officeDocument/2006/relationships/image" Target="../media/image318.emf"/><Relationship Id="rId24" Type="http://schemas.openxmlformats.org/officeDocument/2006/relationships/customXml" Target="../ink/ink300.xml"/><Relationship Id="rId5" Type="http://schemas.openxmlformats.org/officeDocument/2006/relationships/image" Target="../media/image315.emf"/><Relationship Id="rId15" Type="http://schemas.openxmlformats.org/officeDocument/2006/relationships/image" Target="../media/image320.emf"/><Relationship Id="rId23" Type="http://schemas.openxmlformats.org/officeDocument/2006/relationships/image" Target="../media/image324.emf"/><Relationship Id="rId28" Type="http://schemas.openxmlformats.org/officeDocument/2006/relationships/customXml" Target="../ink/ink302.xml"/><Relationship Id="rId10" Type="http://schemas.openxmlformats.org/officeDocument/2006/relationships/customXml" Target="../ink/ink293.xml"/><Relationship Id="rId19" Type="http://schemas.openxmlformats.org/officeDocument/2006/relationships/image" Target="../media/image322.emf"/><Relationship Id="rId31" Type="http://schemas.openxmlformats.org/officeDocument/2006/relationships/image" Target="../media/image328.emf"/><Relationship Id="rId4" Type="http://schemas.openxmlformats.org/officeDocument/2006/relationships/customXml" Target="../ink/ink290.xml"/><Relationship Id="rId9" Type="http://schemas.openxmlformats.org/officeDocument/2006/relationships/image" Target="../media/image317.emf"/><Relationship Id="rId14" Type="http://schemas.openxmlformats.org/officeDocument/2006/relationships/customXml" Target="../ink/ink295.xml"/><Relationship Id="rId22" Type="http://schemas.openxmlformats.org/officeDocument/2006/relationships/customXml" Target="../ink/ink299.xml"/><Relationship Id="rId27" Type="http://schemas.openxmlformats.org/officeDocument/2006/relationships/image" Target="../media/image326.emf"/><Relationship Id="rId30" Type="http://schemas.openxmlformats.org/officeDocument/2006/relationships/customXml" Target="../ink/ink303.xml"/></Relationships>
</file>

<file path=ppt/slides/_rels/slide76.xml.rels><?xml version="1.0" encoding="UTF-8" standalone="yes"?>
<Relationships xmlns="http://schemas.openxmlformats.org/package/2006/relationships"><Relationship Id="rId8" Type="http://schemas.openxmlformats.org/officeDocument/2006/relationships/image" Target="../media/image331.emf"/><Relationship Id="rId13" Type="http://schemas.openxmlformats.org/officeDocument/2006/relationships/customXml" Target="../ink/ink309.xml"/><Relationship Id="rId18" Type="http://schemas.openxmlformats.org/officeDocument/2006/relationships/image" Target="../media/image336.emf"/><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33.emf"/><Relationship Id="rId17" Type="http://schemas.openxmlformats.org/officeDocument/2006/relationships/customXml" Target="../ink/ink311.xml"/><Relationship Id="rId2" Type="http://schemas.openxmlformats.org/officeDocument/2006/relationships/image" Target="../media/image69.png"/><Relationship Id="rId16" Type="http://schemas.openxmlformats.org/officeDocument/2006/relationships/image" Target="../media/image335.emf"/><Relationship Id="rId20" Type="http://schemas.openxmlformats.org/officeDocument/2006/relationships/image" Target="../media/image337.emf"/><Relationship Id="rId1" Type="http://schemas.openxmlformats.org/officeDocument/2006/relationships/slideLayout" Target="../slideLayouts/slideLayout6.xml"/><Relationship Id="rId6" Type="http://schemas.openxmlformats.org/officeDocument/2006/relationships/image" Target="../media/image330.emf"/><Relationship Id="rId11" Type="http://schemas.openxmlformats.org/officeDocument/2006/relationships/customXml" Target="../ink/ink308.xml"/><Relationship Id="rId5" Type="http://schemas.openxmlformats.org/officeDocument/2006/relationships/customXml" Target="../ink/ink305.xml"/><Relationship Id="rId15" Type="http://schemas.openxmlformats.org/officeDocument/2006/relationships/customXml" Target="../ink/ink310.xml"/><Relationship Id="rId10" Type="http://schemas.openxmlformats.org/officeDocument/2006/relationships/image" Target="../media/image332.emf"/><Relationship Id="rId19" Type="http://schemas.openxmlformats.org/officeDocument/2006/relationships/customXml" Target="../ink/ink312.xml"/><Relationship Id="rId4" Type="http://schemas.openxmlformats.org/officeDocument/2006/relationships/image" Target="../media/image329.emf"/><Relationship Id="rId9" Type="http://schemas.openxmlformats.org/officeDocument/2006/relationships/customXml" Target="../ink/ink307.xml"/><Relationship Id="rId14" Type="http://schemas.openxmlformats.org/officeDocument/2006/relationships/image" Target="../media/image334.emf"/><Relationship Id="rId22" Type="http://schemas.openxmlformats.org/officeDocument/2006/relationships/image" Target="../media/image338.emf"/></Relationships>
</file>

<file path=ppt/slides/_rels/slide77.xml.rels><?xml version="1.0" encoding="UTF-8" standalone="yes"?>
<Relationships xmlns="http://schemas.openxmlformats.org/package/2006/relationships"><Relationship Id="rId8" Type="http://schemas.openxmlformats.org/officeDocument/2006/relationships/image" Target="../media/image341.emf"/><Relationship Id="rId13" Type="http://schemas.openxmlformats.org/officeDocument/2006/relationships/customXml" Target="../ink/ink319.xml"/><Relationship Id="rId18" Type="http://schemas.openxmlformats.org/officeDocument/2006/relationships/image" Target="../media/image346.emf"/><Relationship Id="rId26" Type="http://schemas.openxmlformats.org/officeDocument/2006/relationships/image" Target="../media/image350.emf"/><Relationship Id="rId3" Type="http://schemas.openxmlformats.org/officeDocument/2006/relationships/customXml" Target="../ink/ink314.xml"/><Relationship Id="rId21" Type="http://schemas.openxmlformats.org/officeDocument/2006/relationships/customXml" Target="../ink/ink323.xml"/><Relationship Id="rId7" Type="http://schemas.openxmlformats.org/officeDocument/2006/relationships/customXml" Target="../ink/ink316.xml"/><Relationship Id="rId12" Type="http://schemas.openxmlformats.org/officeDocument/2006/relationships/image" Target="../media/image343.emf"/><Relationship Id="rId17" Type="http://schemas.openxmlformats.org/officeDocument/2006/relationships/customXml" Target="../ink/ink321.xml"/><Relationship Id="rId25" Type="http://schemas.openxmlformats.org/officeDocument/2006/relationships/customXml" Target="../ink/ink325.xml"/><Relationship Id="rId2" Type="http://schemas.openxmlformats.org/officeDocument/2006/relationships/image" Target="../media/image70.png"/><Relationship Id="rId16" Type="http://schemas.openxmlformats.org/officeDocument/2006/relationships/image" Target="../media/image345.emf"/><Relationship Id="rId20" Type="http://schemas.openxmlformats.org/officeDocument/2006/relationships/image" Target="../media/image347.emf"/><Relationship Id="rId29" Type="http://schemas.openxmlformats.org/officeDocument/2006/relationships/customXml" Target="../ink/ink327.xml"/><Relationship Id="rId1" Type="http://schemas.openxmlformats.org/officeDocument/2006/relationships/slideLayout" Target="../slideLayouts/slideLayout6.xml"/><Relationship Id="rId6" Type="http://schemas.openxmlformats.org/officeDocument/2006/relationships/image" Target="../media/image340.emf"/><Relationship Id="rId11" Type="http://schemas.openxmlformats.org/officeDocument/2006/relationships/customXml" Target="../ink/ink318.xml"/><Relationship Id="rId24" Type="http://schemas.openxmlformats.org/officeDocument/2006/relationships/image" Target="../media/image349.emf"/><Relationship Id="rId5" Type="http://schemas.openxmlformats.org/officeDocument/2006/relationships/customXml" Target="../ink/ink315.xml"/><Relationship Id="rId15" Type="http://schemas.openxmlformats.org/officeDocument/2006/relationships/customXml" Target="../ink/ink320.xml"/><Relationship Id="rId23" Type="http://schemas.openxmlformats.org/officeDocument/2006/relationships/customXml" Target="../ink/ink324.xml"/><Relationship Id="rId28" Type="http://schemas.openxmlformats.org/officeDocument/2006/relationships/image" Target="../media/image351.emf"/><Relationship Id="rId10" Type="http://schemas.openxmlformats.org/officeDocument/2006/relationships/image" Target="../media/image342.emf"/><Relationship Id="rId19" Type="http://schemas.openxmlformats.org/officeDocument/2006/relationships/customXml" Target="../ink/ink322.xml"/><Relationship Id="rId4" Type="http://schemas.openxmlformats.org/officeDocument/2006/relationships/image" Target="../media/image339.emf"/><Relationship Id="rId9" Type="http://schemas.openxmlformats.org/officeDocument/2006/relationships/customXml" Target="../ink/ink317.xml"/><Relationship Id="rId14" Type="http://schemas.openxmlformats.org/officeDocument/2006/relationships/image" Target="../media/image344.emf"/><Relationship Id="rId22" Type="http://schemas.openxmlformats.org/officeDocument/2006/relationships/image" Target="../media/image348.emf"/><Relationship Id="rId27" Type="http://schemas.openxmlformats.org/officeDocument/2006/relationships/customXml" Target="../ink/ink326.xml"/><Relationship Id="rId30" Type="http://schemas.openxmlformats.org/officeDocument/2006/relationships/image" Target="../media/image352.emf"/></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customXml" Target="../ink/ink331.xml"/><Relationship Id="rId13" Type="http://schemas.openxmlformats.org/officeDocument/2006/relationships/image" Target="../media/image362.emf"/><Relationship Id="rId18" Type="http://schemas.openxmlformats.org/officeDocument/2006/relationships/customXml" Target="../ink/ink336.xml"/><Relationship Id="rId3" Type="http://schemas.openxmlformats.org/officeDocument/2006/relationships/image" Target="../media/image357.emf"/><Relationship Id="rId21" Type="http://schemas.openxmlformats.org/officeDocument/2006/relationships/image" Target="../media/image366.emf"/><Relationship Id="rId7" Type="http://schemas.openxmlformats.org/officeDocument/2006/relationships/image" Target="../media/image359.emf"/><Relationship Id="rId12" Type="http://schemas.openxmlformats.org/officeDocument/2006/relationships/customXml" Target="../ink/ink333.xml"/><Relationship Id="rId17" Type="http://schemas.openxmlformats.org/officeDocument/2006/relationships/image" Target="../media/image364.emf"/><Relationship Id="rId25" Type="http://schemas.openxmlformats.org/officeDocument/2006/relationships/image" Target="../media/image368.emf"/><Relationship Id="rId2" Type="http://schemas.openxmlformats.org/officeDocument/2006/relationships/customXml" Target="../ink/ink328.xml"/><Relationship Id="rId16" Type="http://schemas.openxmlformats.org/officeDocument/2006/relationships/customXml" Target="../ink/ink335.xml"/><Relationship Id="rId20" Type="http://schemas.openxmlformats.org/officeDocument/2006/relationships/customXml" Target="../ink/ink337.xml"/><Relationship Id="rId1" Type="http://schemas.openxmlformats.org/officeDocument/2006/relationships/slideLayout" Target="../slideLayouts/slideLayout7.xml"/><Relationship Id="rId6" Type="http://schemas.openxmlformats.org/officeDocument/2006/relationships/customXml" Target="../ink/ink330.xml"/><Relationship Id="rId11" Type="http://schemas.openxmlformats.org/officeDocument/2006/relationships/image" Target="../media/image361.emf"/><Relationship Id="rId24" Type="http://schemas.openxmlformats.org/officeDocument/2006/relationships/customXml" Target="../ink/ink339.xml"/><Relationship Id="rId5" Type="http://schemas.openxmlformats.org/officeDocument/2006/relationships/image" Target="../media/image358.emf"/><Relationship Id="rId15" Type="http://schemas.openxmlformats.org/officeDocument/2006/relationships/image" Target="../media/image363.emf"/><Relationship Id="rId23" Type="http://schemas.openxmlformats.org/officeDocument/2006/relationships/image" Target="../media/image367.emf"/><Relationship Id="rId10" Type="http://schemas.openxmlformats.org/officeDocument/2006/relationships/customXml" Target="../ink/ink332.xml"/><Relationship Id="rId19" Type="http://schemas.openxmlformats.org/officeDocument/2006/relationships/image" Target="../media/image365.emf"/><Relationship Id="rId4" Type="http://schemas.openxmlformats.org/officeDocument/2006/relationships/customXml" Target="../ink/ink329.xml"/><Relationship Id="rId9" Type="http://schemas.openxmlformats.org/officeDocument/2006/relationships/image" Target="../media/image360.emf"/><Relationship Id="rId14" Type="http://schemas.openxmlformats.org/officeDocument/2006/relationships/customXml" Target="../ink/ink334.xml"/><Relationship Id="rId22" Type="http://schemas.openxmlformats.org/officeDocument/2006/relationships/customXml" Target="../ink/ink3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295400"/>
            <a:ext cx="91440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prstClr val="black"/>
                </a:solidFill>
                <a:latin typeface="Times New Roman" panose="02020603050405020304" pitchFamily="18" charset="0"/>
                <a:cs typeface="Times New Roman" panose="02020603050405020304" pitchFamily="18" charset="0"/>
              </a:rPr>
              <a:t>Introduction to Neural Network</a:t>
            </a:r>
          </a:p>
        </p:txBody>
      </p:sp>
      <p:sp>
        <p:nvSpPr>
          <p:cNvPr id="3" name="Title 1"/>
          <p:cNvSpPr txBox="1">
            <a:spLocks/>
          </p:cNvSpPr>
          <p:nvPr/>
        </p:nvSpPr>
        <p:spPr>
          <a:xfrm>
            <a:off x="1143000" y="3353751"/>
            <a:ext cx="6553200" cy="3200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prstClr val="black"/>
                </a:solidFill>
                <a:latin typeface="Times New Roman" panose="02020603050405020304" pitchFamily="18" charset="0"/>
                <a:cs typeface="Times New Roman" panose="02020603050405020304" pitchFamily="18" charset="0"/>
              </a:rPr>
              <a:t>By</a:t>
            </a:r>
          </a:p>
          <a:p>
            <a:r>
              <a:rPr lang="en-US" sz="2400" smtClean="0">
                <a:solidFill>
                  <a:prstClr val="black"/>
                </a:solidFill>
                <a:latin typeface="Times New Roman" panose="02020603050405020304" pitchFamily="18" charset="0"/>
                <a:cs typeface="Times New Roman" panose="02020603050405020304" pitchFamily="18" charset="0"/>
              </a:rPr>
              <a:t>Varun Deshmukh</a:t>
            </a:r>
            <a:endParaRPr lang="en-US" sz="2400" dirty="0">
              <a:solidFill>
                <a:prstClr val="black"/>
              </a:solidFill>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Assistant Professor,</a:t>
            </a:r>
          </a:p>
          <a:p>
            <a:r>
              <a:rPr lang="en-US" sz="2400" dirty="0">
                <a:solidFill>
                  <a:prstClr val="black"/>
                </a:solidFill>
                <a:latin typeface="Times New Roman" panose="02020603050405020304" pitchFamily="18" charset="0"/>
                <a:cs typeface="Times New Roman" panose="02020603050405020304" pitchFamily="18" charset="0"/>
              </a:rPr>
              <a:t>Department of Computer Engineering,</a:t>
            </a:r>
          </a:p>
          <a:p>
            <a:r>
              <a:rPr lang="en-US" sz="2400" dirty="0">
                <a:solidFill>
                  <a:prstClr val="black"/>
                </a:solidFill>
                <a:latin typeface="Times New Roman" panose="02020603050405020304" pitchFamily="18" charset="0"/>
                <a:cs typeface="Times New Roman" panose="02020603050405020304" pitchFamily="18" charset="0"/>
              </a:rPr>
              <a:t>MPSTME, Shirpur Campus </a:t>
            </a:r>
          </a:p>
        </p:txBody>
      </p:sp>
      <p:sp>
        <p:nvSpPr>
          <p:cNvPr id="2" name="Date Placeholder 1"/>
          <p:cNvSpPr>
            <a:spLocks noGrp="1"/>
          </p:cNvSpPr>
          <p:nvPr>
            <p:ph type="dt" sz="half" idx="10"/>
          </p:nvPr>
        </p:nvSpPr>
        <p:spPr/>
        <p:txBody>
          <a:bodyPr/>
          <a:lstStyle/>
          <a:p>
            <a:fld id="{F9EE2981-6EB0-4185-AD57-B140E191F1C3}" type="datetime1">
              <a:rPr lang="en-US" smtClean="0">
                <a:solidFill>
                  <a:prstClr val="black">
                    <a:tint val="75000"/>
                  </a:prstClr>
                </a:solidFill>
              </a:rPr>
              <a:t>10/9/2021</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3B8A444-581C-4B54-A54A-B2D08887D275}"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1947523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10</a:t>
            </a:fld>
            <a:endParaRPr lang="en-US" dirty="0"/>
          </a:p>
        </p:txBody>
      </p:sp>
      <p:sp>
        <p:nvSpPr>
          <p:cNvPr id="6" name="TextBox 5"/>
          <p:cNvSpPr txBox="1"/>
          <p:nvPr/>
        </p:nvSpPr>
        <p:spPr>
          <a:xfrm>
            <a:off x="1676400" y="695980"/>
            <a:ext cx="6858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Application scope of Neural Networks</a:t>
            </a:r>
          </a:p>
        </p:txBody>
      </p:sp>
      <p:sp>
        <p:nvSpPr>
          <p:cNvPr id="26" name="Rectangle 25"/>
          <p:cNvSpPr/>
          <p:nvPr/>
        </p:nvSpPr>
        <p:spPr>
          <a:xfrm>
            <a:off x="381000" y="1447800"/>
            <a:ext cx="8382000" cy="3323987"/>
          </a:xfrm>
          <a:prstGeom prst="rect">
            <a:avLst/>
          </a:prstGeom>
        </p:spPr>
        <p:txBody>
          <a:bodyPr wrap="square">
            <a:spAutoFit/>
          </a:bodyPr>
          <a:lstStyle/>
          <a:p>
            <a:pPr marL="914400" lvl="1" indent="-457200" algn="just">
              <a:spcBef>
                <a:spcPts val="600"/>
              </a:spcBef>
              <a:buFont typeface="+mj-lt"/>
              <a:buAutoNum type="arabicPeriod" startAt="27"/>
            </a:pPr>
            <a:r>
              <a:rPr lang="en-US" sz="2000" dirty="0"/>
              <a:t>Traffic flows could be predicted so that signal timing could be optimized. The neural network could recognize “a weekday morning rush hour during a school holiday” or “a typical winter Sunday morning.</a:t>
            </a:r>
          </a:p>
          <a:p>
            <a:pPr marL="914400" lvl="1" indent="-457200" algn="just">
              <a:spcBef>
                <a:spcPts val="600"/>
              </a:spcBef>
              <a:buFont typeface="+mj-lt"/>
              <a:buAutoNum type="arabicPeriod" startAt="27"/>
            </a:pPr>
            <a:r>
              <a:rPr lang="en-US" sz="2000" dirty="0"/>
              <a:t>Voice recognition could be obtained by analyzing the audio oscilloscope pattern, much like a stock market graph.</a:t>
            </a:r>
          </a:p>
          <a:p>
            <a:pPr marL="914400" lvl="1" indent="-457200" algn="just">
              <a:spcBef>
                <a:spcPts val="600"/>
              </a:spcBef>
              <a:buFont typeface="+mj-lt"/>
              <a:buAutoNum type="arabicPeriod" startAt="27"/>
            </a:pPr>
            <a:r>
              <a:rPr lang="en-US" sz="2000" dirty="0"/>
              <a:t>Weather prediction may be possible. Inputs would include weather reports from surrounding areas. Output(s) would be the future weather in specific areas based on the input information. Effects such as ocean currents and jet streams could be included.</a:t>
            </a:r>
          </a:p>
        </p:txBody>
      </p:sp>
    </p:spTree>
    <p:extLst>
      <p:ext uri="{BB962C8B-B14F-4D97-AF65-F5344CB8AC3E}">
        <p14:creationId xmlns:p14="http://schemas.microsoft.com/office/powerpoint/2010/main" val="271923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11</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Artificial Neural Networks</a:t>
            </a:r>
          </a:p>
        </p:txBody>
      </p:sp>
      <p:sp>
        <p:nvSpPr>
          <p:cNvPr id="26" name="Rectangle 25"/>
          <p:cNvSpPr/>
          <p:nvPr/>
        </p:nvSpPr>
        <p:spPr>
          <a:xfrm>
            <a:off x="381000" y="1447800"/>
            <a:ext cx="8382000" cy="5016758"/>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An artificial neural network (ANN) may be defined as an information processing model that is inspired by the way biological nervous systems, such as the brain, process information.</a:t>
            </a:r>
          </a:p>
          <a:p>
            <a:pPr marL="342900" indent="-342900" algn="just">
              <a:spcBef>
                <a:spcPts val="600"/>
              </a:spcBef>
              <a:spcAft>
                <a:spcPts val="600"/>
              </a:spcAft>
              <a:buFont typeface="Arial" panose="020B0604020202020204" pitchFamily="34" charset="0"/>
              <a:buChar char="•"/>
            </a:pPr>
            <a:r>
              <a:rPr lang="en-US" sz="2000" dirty="0"/>
              <a:t>This model tries to replicate only the most basic functions of the brain.</a:t>
            </a:r>
          </a:p>
          <a:p>
            <a:pPr marL="342900" indent="-342900" algn="just">
              <a:spcBef>
                <a:spcPts val="600"/>
              </a:spcBef>
              <a:spcAft>
                <a:spcPts val="600"/>
              </a:spcAft>
              <a:buFont typeface="Arial" panose="020B0604020202020204" pitchFamily="34" charset="0"/>
              <a:buChar char="•"/>
            </a:pPr>
            <a:r>
              <a:rPr lang="en-US" sz="2000" dirty="0"/>
              <a:t>The key element of ANN is the novel structure of its information processing system.</a:t>
            </a:r>
          </a:p>
          <a:p>
            <a:pPr marL="342900" indent="-342900" algn="just">
              <a:spcBef>
                <a:spcPts val="600"/>
              </a:spcBef>
              <a:spcAft>
                <a:spcPts val="600"/>
              </a:spcAft>
              <a:buFont typeface="Arial" panose="020B0604020202020204" pitchFamily="34" charset="0"/>
              <a:buChar char="•"/>
            </a:pPr>
            <a:r>
              <a:rPr lang="en-US" sz="2000" dirty="0"/>
              <a:t>An ANN is composed of a large number of highly interconnected processing  elements working simultaneously to solve specific problems.</a:t>
            </a:r>
          </a:p>
          <a:p>
            <a:pPr marL="342900" indent="-342900" algn="just">
              <a:spcBef>
                <a:spcPts val="600"/>
              </a:spcBef>
              <a:spcAft>
                <a:spcPts val="600"/>
              </a:spcAft>
              <a:buFont typeface="Arial" panose="020B0604020202020204" pitchFamily="34" charset="0"/>
              <a:buChar char="•"/>
            </a:pPr>
            <a:r>
              <a:rPr lang="en-US" sz="2000" dirty="0"/>
              <a:t>ANN, like people, learn by example.</a:t>
            </a:r>
          </a:p>
          <a:p>
            <a:pPr marL="342900" indent="-342900" algn="just">
              <a:spcBef>
                <a:spcPts val="600"/>
              </a:spcBef>
              <a:spcAft>
                <a:spcPts val="600"/>
              </a:spcAft>
              <a:buFont typeface="Arial" panose="020B0604020202020204" pitchFamily="34" charset="0"/>
              <a:buChar char="•"/>
            </a:pPr>
            <a:r>
              <a:rPr lang="en-US" sz="2000" dirty="0"/>
              <a:t>An ANN is configured for a specific application, such as pattern recognition of data classification through a learning process.</a:t>
            </a:r>
          </a:p>
          <a:p>
            <a:pPr marL="342900" indent="-342900" algn="just">
              <a:spcBef>
                <a:spcPts val="600"/>
              </a:spcBef>
              <a:spcAft>
                <a:spcPts val="600"/>
              </a:spcAft>
              <a:buFont typeface="Arial" panose="020B0604020202020204" pitchFamily="34" charset="0"/>
              <a:buChar char="•"/>
            </a:pPr>
            <a:r>
              <a:rPr lang="en-US" sz="2000" dirty="0"/>
              <a:t>In biological systems, learning involves adjustments to the synaptic connections that exist between neurons.</a:t>
            </a:r>
          </a:p>
        </p:txBody>
      </p:sp>
    </p:spTree>
    <p:extLst>
      <p:ext uri="{BB962C8B-B14F-4D97-AF65-F5344CB8AC3E}">
        <p14:creationId xmlns:p14="http://schemas.microsoft.com/office/powerpoint/2010/main" val="299209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12</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Artificial Neural Networks</a:t>
            </a:r>
          </a:p>
        </p:txBody>
      </p:sp>
      <p:sp>
        <p:nvSpPr>
          <p:cNvPr id="26" name="Rectangle 25"/>
          <p:cNvSpPr/>
          <p:nvPr/>
        </p:nvSpPr>
        <p:spPr>
          <a:xfrm>
            <a:off x="381000" y="1447800"/>
            <a:ext cx="8382000" cy="4708981"/>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An artificial neural network (ANN) possess large number of highly interconnected processing elements called nodes or units or neurons, which usually operate in parallel and are configured in regular architectures.</a:t>
            </a:r>
          </a:p>
          <a:p>
            <a:pPr marL="342900" indent="-342900" algn="just">
              <a:spcBef>
                <a:spcPts val="600"/>
              </a:spcBef>
              <a:spcAft>
                <a:spcPts val="600"/>
              </a:spcAft>
              <a:buFont typeface="Arial" panose="020B0604020202020204" pitchFamily="34" charset="0"/>
              <a:buChar char="•"/>
            </a:pPr>
            <a:r>
              <a:rPr lang="en-US" sz="2000" dirty="0"/>
              <a:t>Each neuron is connected with the other by a connection link.</a:t>
            </a:r>
          </a:p>
          <a:p>
            <a:pPr marL="342900" indent="-342900" algn="just">
              <a:spcBef>
                <a:spcPts val="600"/>
              </a:spcBef>
              <a:spcAft>
                <a:spcPts val="600"/>
              </a:spcAft>
              <a:buFont typeface="Arial" panose="020B0604020202020204" pitchFamily="34" charset="0"/>
              <a:buChar char="•"/>
            </a:pPr>
            <a:r>
              <a:rPr lang="en-US" sz="2000" dirty="0"/>
              <a:t>Each connection link is associated with weights which contain information about the input signal. </a:t>
            </a:r>
          </a:p>
          <a:p>
            <a:pPr marL="342900" indent="-342900" algn="just">
              <a:spcBef>
                <a:spcPts val="600"/>
              </a:spcBef>
              <a:spcAft>
                <a:spcPts val="600"/>
              </a:spcAft>
              <a:buFont typeface="Arial" panose="020B0604020202020204" pitchFamily="34" charset="0"/>
              <a:buChar char="•"/>
            </a:pPr>
            <a:r>
              <a:rPr lang="en-US" sz="2000" dirty="0"/>
              <a:t>This information is used by the neuron net to solve a particular problem.</a:t>
            </a:r>
          </a:p>
          <a:p>
            <a:pPr marL="342900" indent="-342900" algn="just">
              <a:spcBef>
                <a:spcPts val="600"/>
              </a:spcBef>
              <a:spcAft>
                <a:spcPts val="600"/>
              </a:spcAft>
              <a:buFont typeface="Arial" panose="020B0604020202020204" pitchFamily="34" charset="0"/>
              <a:buChar char="•"/>
            </a:pPr>
            <a:r>
              <a:rPr lang="en-US" sz="2000" dirty="0"/>
              <a:t>ANN’s collective behavior is characterized by their ability to learn, recall and generalize training patterns or data similar to that of a human brain.</a:t>
            </a:r>
          </a:p>
          <a:p>
            <a:pPr marL="342900" indent="-342900" algn="just">
              <a:spcBef>
                <a:spcPts val="600"/>
              </a:spcBef>
              <a:spcAft>
                <a:spcPts val="600"/>
              </a:spcAft>
              <a:buFont typeface="Arial" panose="020B0604020202020204" pitchFamily="34" charset="0"/>
              <a:buChar char="•"/>
            </a:pPr>
            <a:r>
              <a:rPr lang="en-US" sz="2000" dirty="0"/>
              <a:t>They have the capability to model networks of original neurons as found in the brain.</a:t>
            </a:r>
          </a:p>
          <a:p>
            <a:pPr marL="342900" indent="-342900" algn="just">
              <a:spcBef>
                <a:spcPts val="600"/>
              </a:spcBef>
              <a:spcAft>
                <a:spcPts val="600"/>
              </a:spcAft>
              <a:buFont typeface="Arial" panose="020B0604020202020204" pitchFamily="34" charset="0"/>
              <a:buChar char="•"/>
            </a:pPr>
            <a:r>
              <a:rPr lang="en-US" sz="2000" dirty="0"/>
              <a:t>Thus, the ANN processing elements are called neurons or artificial neurons. </a:t>
            </a:r>
          </a:p>
        </p:txBody>
      </p:sp>
    </p:spTree>
    <p:extLst>
      <p:ext uri="{BB962C8B-B14F-4D97-AF65-F5344CB8AC3E}">
        <p14:creationId xmlns:p14="http://schemas.microsoft.com/office/powerpoint/2010/main" val="423166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13</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Artificial Neural Networks</a:t>
            </a:r>
          </a:p>
        </p:txBody>
      </p:sp>
      <p:sp>
        <p:nvSpPr>
          <p:cNvPr id="26" name="Rectangle 25"/>
          <p:cNvSpPr/>
          <p:nvPr/>
        </p:nvSpPr>
        <p:spPr>
          <a:xfrm>
            <a:off x="3810000" y="1245930"/>
            <a:ext cx="4953000" cy="255454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It should be noted that each neuron has an internal state of its own.</a:t>
            </a:r>
          </a:p>
          <a:p>
            <a:pPr marL="342900" indent="-342900" algn="just">
              <a:spcBef>
                <a:spcPts val="600"/>
              </a:spcBef>
              <a:spcAft>
                <a:spcPts val="600"/>
              </a:spcAft>
              <a:buFont typeface="Arial" panose="020B0604020202020204" pitchFamily="34" charset="0"/>
              <a:buChar char="•"/>
            </a:pPr>
            <a:r>
              <a:rPr lang="en-US" sz="2000" dirty="0"/>
              <a:t>This internal state is called the activation or activity level of neuron, which is the function of the inputs the neuron receives.</a:t>
            </a:r>
          </a:p>
          <a:p>
            <a:pPr marL="342900" indent="-342900" algn="just">
              <a:spcBef>
                <a:spcPts val="600"/>
              </a:spcBef>
              <a:spcAft>
                <a:spcPts val="600"/>
              </a:spcAft>
              <a:buFont typeface="Arial" panose="020B0604020202020204" pitchFamily="34" charset="0"/>
              <a:buChar char="•"/>
            </a:pPr>
            <a:r>
              <a:rPr lang="en-US" sz="2000" dirty="0"/>
              <a:t>The activation signal of a neuron is transmitted to other neurons.</a:t>
            </a:r>
          </a:p>
        </p:txBody>
      </p:sp>
      <p:pic>
        <p:nvPicPr>
          <p:cNvPr id="4" name="Picture 3">
            <a:extLst>
              <a:ext uri="{FF2B5EF4-FFF2-40B4-BE49-F238E27FC236}">
                <a16:creationId xmlns:a16="http://schemas.microsoft.com/office/drawing/2014/main" id="{855E5F11-4339-47A7-B495-43495102D1ED}"/>
              </a:ext>
            </a:extLst>
          </p:cNvPr>
          <p:cNvPicPr>
            <a:picLocks noChangeAspect="1"/>
          </p:cNvPicPr>
          <p:nvPr/>
        </p:nvPicPr>
        <p:blipFill>
          <a:blip r:embed="rId2"/>
          <a:stretch>
            <a:fillRect/>
          </a:stretch>
        </p:blipFill>
        <p:spPr>
          <a:xfrm>
            <a:off x="228600" y="1245930"/>
            <a:ext cx="3409950" cy="235267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FD1351-83E8-4684-968A-C9F886ABF277}"/>
                  </a:ext>
                </a:extLst>
              </p:cNvPr>
              <p:cNvSpPr/>
              <p:nvPr/>
            </p:nvSpPr>
            <p:spPr>
              <a:xfrm>
                <a:off x="533400" y="3794557"/>
                <a:ext cx="8077200" cy="301621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Remember, a neuron can send only one signal at a time, which can be transmitted to several other neurons.</a:t>
                </a:r>
              </a:p>
              <a:p>
                <a:pPr marL="342900" indent="-342900" algn="just">
                  <a:spcBef>
                    <a:spcPts val="600"/>
                  </a:spcBef>
                  <a:spcAft>
                    <a:spcPts val="600"/>
                  </a:spcAft>
                  <a:buFont typeface="Arial" panose="020B0604020202020204" pitchFamily="34" charset="0"/>
                  <a:buChar char="•"/>
                </a:pPr>
                <a:r>
                  <a:rPr lang="en-US" sz="2000" dirty="0"/>
                  <a:t>To depict the basic operation of a neural net, consider a set of neurons, say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𝑋</m:t>
                        </m:r>
                      </m:e>
                      <m:sub>
                        <m:r>
                          <a:rPr lang="en-IN" sz="2000" b="0" i="1" smtClean="0">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b="0" i="1" smtClean="0">
                            <a:latin typeface="Cambria Math" panose="02040503050406030204" pitchFamily="18" charset="0"/>
                          </a:rPr>
                          <m:t>2</m:t>
                        </m:r>
                      </m:sub>
                    </m:sSub>
                  </m:oMath>
                </a14:m>
                <a:r>
                  <a:rPr lang="en-US" sz="2000" dirty="0"/>
                  <a:t>, transmitting signals to another neuron, Y.</a:t>
                </a:r>
              </a:p>
              <a:p>
                <a:pPr marL="342900" indent="-342900" algn="just">
                  <a:spcBef>
                    <a:spcPts val="600"/>
                  </a:spcBef>
                  <a:spcAft>
                    <a:spcPts val="600"/>
                  </a:spcAft>
                  <a:buFont typeface="Arial" panose="020B0604020202020204" pitchFamily="34" charset="0"/>
                  <a:buChar char="•"/>
                </a:pPr>
                <a:r>
                  <a:rPr lang="en-US" sz="2000" dirty="0"/>
                  <a:t>Here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2</m:t>
                        </m:r>
                      </m:sub>
                    </m:sSub>
                  </m:oMath>
                </a14:m>
                <a:r>
                  <a:rPr lang="en-US" sz="2000" dirty="0"/>
                  <a:t> are input neurons, which transmit signals, and Y is the output neuron , which receives signals. </a:t>
                </a:r>
              </a:p>
              <a:p>
                <a:pPr marL="342900" indent="-342900" algn="just">
                  <a:spcBef>
                    <a:spcPts val="600"/>
                  </a:spcBef>
                  <a:spcAft>
                    <a:spcPts val="600"/>
                  </a:spcAft>
                  <a:buFont typeface="Arial" panose="020B0604020202020204" pitchFamily="34" charset="0"/>
                  <a:buChar char="•"/>
                </a:pPr>
                <a:r>
                  <a:rPr lang="en-US" sz="2000" dirty="0"/>
                  <a:t>Input neurons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2</m:t>
                        </m:r>
                      </m:sub>
                    </m:sSub>
                  </m:oMath>
                </a14:m>
                <a:r>
                  <a:rPr lang="en-US" sz="2000" dirty="0"/>
                  <a:t> are connected to the output neuron Y, over weighted interconnection link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𝑊</m:t>
                        </m:r>
                      </m:e>
                      <m:sub>
                        <m:r>
                          <a:rPr lang="en-IN"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𝑊</m:t>
                        </m:r>
                      </m:e>
                      <m:sub>
                        <m:r>
                          <a:rPr lang="en-IN" sz="2000" i="1">
                            <a:latin typeface="Cambria Math" panose="02040503050406030204" pitchFamily="18" charset="0"/>
                          </a:rPr>
                          <m:t>2</m:t>
                        </m:r>
                      </m:sub>
                    </m:sSub>
                    <m:r>
                      <a:rPr lang="en-US" sz="2000" b="0" i="0" smtClean="0">
                        <a:latin typeface="Cambria Math" panose="02040503050406030204" pitchFamily="18" charset="0"/>
                      </a:rPr>
                      <m:t>)</m:t>
                    </m:r>
                  </m:oMath>
                </a14:m>
                <a:r>
                  <a:rPr lang="en-US" sz="2000" dirty="0"/>
                  <a:t> as shown in fig.</a:t>
                </a:r>
              </a:p>
            </p:txBody>
          </p:sp>
        </mc:Choice>
        <mc:Fallback xmlns="">
          <p:sp>
            <p:nvSpPr>
              <p:cNvPr id="7" name="Rectangle 6">
                <a:extLst>
                  <a:ext uri="{FF2B5EF4-FFF2-40B4-BE49-F238E27FC236}">
                    <a16:creationId xmlns:a16="http://schemas.microsoft.com/office/drawing/2014/main" id="{9BFD1351-83E8-4684-968A-C9F886ABF277}"/>
                  </a:ext>
                </a:extLst>
              </p:cNvPr>
              <p:cNvSpPr>
                <a:spLocks noRot="1" noChangeAspect="1" noMove="1" noResize="1" noEditPoints="1" noAdjustHandles="1" noChangeArrowheads="1" noChangeShapeType="1" noTextEdit="1"/>
              </p:cNvSpPr>
              <p:nvPr/>
            </p:nvSpPr>
            <p:spPr>
              <a:xfrm>
                <a:off x="533400" y="3794557"/>
                <a:ext cx="8077200" cy="3016210"/>
              </a:xfrm>
              <a:prstGeom prst="rect">
                <a:avLst/>
              </a:prstGeom>
              <a:blipFill>
                <a:blip r:embed="rId3"/>
                <a:stretch>
                  <a:fillRect l="-679" t="-1010" r="-755" b="-2626"/>
                </a:stretch>
              </a:blipFill>
            </p:spPr>
            <p:txBody>
              <a:bodyPr/>
              <a:lstStyle/>
              <a:p>
                <a:r>
                  <a:rPr lang="en-IN">
                    <a:noFill/>
                  </a:rPr>
                  <a:t> </a:t>
                </a:r>
              </a:p>
            </p:txBody>
          </p:sp>
        </mc:Fallback>
      </mc:AlternateContent>
    </p:spTree>
    <p:extLst>
      <p:ext uri="{BB962C8B-B14F-4D97-AF65-F5344CB8AC3E}">
        <p14:creationId xmlns:p14="http://schemas.microsoft.com/office/powerpoint/2010/main" val="3238262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14</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Artificial Neural Networks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FD1351-83E8-4684-968A-C9F886ABF277}"/>
                  </a:ext>
                </a:extLst>
              </p:cNvPr>
              <p:cNvSpPr/>
              <p:nvPr/>
            </p:nvSpPr>
            <p:spPr>
              <a:xfrm>
                <a:off x="457200" y="1371600"/>
                <a:ext cx="8077200" cy="5247590"/>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For the simple neuron net architecture, the net input has to be calculated in following way,</a:t>
                </a:r>
              </a:p>
              <a:p>
                <a:pPr algn="just">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2</m:t>
                          </m:r>
                        </m:sub>
                      </m:sSub>
                    </m:oMath>
                  </m:oMathPara>
                </a14:m>
                <a:endParaRPr lang="en-US" sz="2000" dirty="0"/>
              </a:p>
              <a:p>
                <a:pPr marL="342900" indent="-342900" algn="just">
                  <a:spcBef>
                    <a:spcPts val="600"/>
                  </a:spcBef>
                  <a:spcAft>
                    <a:spcPts val="600"/>
                  </a:spcAft>
                  <a:buFont typeface="Arial" panose="020B0604020202020204" pitchFamily="34" charset="0"/>
                  <a:buChar char="•"/>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IN"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IN" sz="2000" i="1">
                            <a:latin typeface="Cambria Math" panose="02040503050406030204" pitchFamily="18" charset="0"/>
                          </a:rPr>
                          <m:t>2</m:t>
                        </m:r>
                      </m:sub>
                    </m:sSub>
                  </m:oMath>
                </a14:m>
                <a:r>
                  <a:rPr lang="en-US" sz="2000" dirty="0"/>
                  <a:t> are the activations of the input neurons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2</m:t>
                        </m:r>
                      </m:sub>
                    </m:sSub>
                  </m:oMath>
                </a14:m>
                <a:r>
                  <a:rPr lang="en-US" sz="2000" dirty="0"/>
                  <a:t>, i.e., the output of input signals. The output y of the output neuron Y can be obtained by applying activations over the net input, i.e., the function of the net input:</a:t>
                </a:r>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oMath>
                  </m:oMathPara>
                </a14:m>
                <a:endParaRPr lang="en-US" sz="2000" dirty="0"/>
              </a:p>
              <a:p>
                <a:pPr algn="just">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𝑜𝑢𝑡𝑝𝑢𝑡</m:t>
                      </m:r>
                      <m:r>
                        <a:rPr lang="en-US" sz="2000" i="1">
                          <a:latin typeface="Cambria Math" panose="02040503050406030204" pitchFamily="18" charset="0"/>
                        </a:rPr>
                        <m:t>=</m:t>
                      </m:r>
                      <m:r>
                        <a:rPr lang="en-US" sz="2000" i="1">
                          <a:latin typeface="Cambria Math" panose="02040503050406030204" pitchFamily="18" charset="0"/>
                        </a:rPr>
                        <m:t>𝑓𝑢𝑛𝑐𝑡𝑖𝑜𝑛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𝑛𝑒𝑡</m:t>
                      </m:r>
                      <m:r>
                        <a:rPr lang="en-US" sz="2000" b="0" i="1" smtClean="0">
                          <a:latin typeface="Cambria Math" panose="02040503050406030204" pitchFamily="18" charset="0"/>
                        </a:rPr>
                        <m:t> </m:t>
                      </m:r>
                      <m:r>
                        <a:rPr lang="en-US" sz="2000" b="0" i="1" smtClean="0">
                          <a:latin typeface="Cambria Math" panose="02040503050406030204" pitchFamily="18" charset="0"/>
                        </a:rPr>
                        <m:t>𝑖𝑛𝑝𝑢𝑡</m:t>
                      </m:r>
                      <m:r>
                        <a:rPr lang="en-US" sz="2000" b="0" i="1" smtClean="0">
                          <a:latin typeface="Cambria Math" panose="02040503050406030204" pitchFamily="18" charset="0"/>
                        </a:rPr>
                        <m:t> </m:t>
                      </m:r>
                      <m:r>
                        <a:rPr lang="en-US" sz="2000" b="0" i="1" smtClean="0">
                          <a:latin typeface="Cambria Math" panose="02040503050406030204" pitchFamily="18" charset="0"/>
                        </a:rPr>
                        <m:t>𝑐𝑎𝑙𝑐𝑢𝑙𝑎𝑡𝑒𝑑</m:t>
                      </m:r>
                      <m:r>
                        <a:rPr lang="en-US" sz="2000" i="1">
                          <a:latin typeface="Cambria Math" panose="02040503050406030204" pitchFamily="18" charset="0"/>
                        </a:rPr>
                        <m:t>)</m:t>
                      </m:r>
                    </m:oMath>
                  </m:oMathPara>
                </a14:m>
                <a:endParaRPr lang="en-US" sz="2000" dirty="0"/>
              </a:p>
              <a:p>
                <a:pPr marL="342900" indent="-342900" algn="just">
                  <a:spcBef>
                    <a:spcPts val="600"/>
                  </a:spcBef>
                  <a:spcAft>
                    <a:spcPts val="600"/>
                  </a:spcAft>
                  <a:buFont typeface="Arial" panose="020B0604020202020204" pitchFamily="34" charset="0"/>
                  <a:buChar char="•"/>
                </a:pPr>
                <a:r>
                  <a:rPr lang="en-US" sz="2000" dirty="0"/>
                  <a:t>The function to be applied over the net input is called activation function. </a:t>
                </a:r>
              </a:p>
              <a:p>
                <a:pPr marL="342900" indent="-342900" algn="just">
                  <a:spcBef>
                    <a:spcPts val="600"/>
                  </a:spcBef>
                  <a:spcAft>
                    <a:spcPts val="600"/>
                  </a:spcAft>
                  <a:buFont typeface="Arial" panose="020B0604020202020204" pitchFamily="34" charset="0"/>
                  <a:buChar char="•"/>
                </a:pPr>
                <a:r>
                  <a:rPr lang="en-US" sz="2000" dirty="0"/>
                  <a:t>The above calculation of the net input is similar to the calculation of output of a pure linear straight line equation (y = mx). </a:t>
                </a:r>
              </a:p>
              <a:p>
                <a:pPr marL="342900" indent="-342900" algn="just">
                  <a:spcBef>
                    <a:spcPts val="600"/>
                  </a:spcBef>
                  <a:spcAft>
                    <a:spcPts val="600"/>
                  </a:spcAft>
                  <a:buFont typeface="Arial" panose="020B0604020202020204" pitchFamily="34" charset="0"/>
                  <a:buChar char="•"/>
                </a:pPr>
                <a:endParaRPr lang="en-US" sz="2000" dirty="0"/>
              </a:p>
            </p:txBody>
          </p:sp>
        </mc:Choice>
        <mc:Fallback xmlns="">
          <p:sp>
            <p:nvSpPr>
              <p:cNvPr id="7" name="Rectangle 6">
                <a:extLst>
                  <a:ext uri="{FF2B5EF4-FFF2-40B4-BE49-F238E27FC236}">
                    <a16:creationId xmlns:a16="http://schemas.microsoft.com/office/drawing/2014/main" id="{9BFD1351-83E8-4684-968A-C9F886ABF277}"/>
                  </a:ext>
                </a:extLst>
              </p:cNvPr>
              <p:cNvSpPr>
                <a:spLocks noRot="1" noChangeAspect="1" noMove="1" noResize="1" noEditPoints="1" noAdjustHandles="1" noChangeArrowheads="1" noChangeShapeType="1" noTextEdit="1"/>
              </p:cNvSpPr>
              <p:nvPr/>
            </p:nvSpPr>
            <p:spPr>
              <a:xfrm>
                <a:off x="457200" y="1371600"/>
                <a:ext cx="8077200" cy="5247590"/>
              </a:xfrm>
              <a:prstGeom prst="rect">
                <a:avLst/>
              </a:prstGeom>
              <a:blipFill>
                <a:blip r:embed="rId2"/>
                <a:stretch>
                  <a:fillRect l="-679" t="-581" r="-755"/>
                </a:stretch>
              </a:blipFill>
            </p:spPr>
            <p:txBody>
              <a:bodyPr/>
              <a:lstStyle/>
              <a:p>
                <a:r>
                  <a:rPr lang="en-IN">
                    <a:noFill/>
                  </a:rPr>
                  <a:t> </a:t>
                </a:r>
              </a:p>
            </p:txBody>
          </p:sp>
        </mc:Fallback>
      </mc:AlternateContent>
    </p:spTree>
    <p:extLst>
      <p:ext uri="{BB962C8B-B14F-4D97-AF65-F5344CB8AC3E}">
        <p14:creationId xmlns:p14="http://schemas.microsoft.com/office/powerpoint/2010/main" val="271877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15</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Biological Neural Networks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FD1351-83E8-4684-968A-C9F886ABF277}"/>
                  </a:ext>
                </a:extLst>
              </p:cNvPr>
              <p:cNvSpPr/>
              <p:nvPr/>
            </p:nvSpPr>
            <p:spPr>
              <a:xfrm>
                <a:off x="457200" y="3962400"/>
                <a:ext cx="8077200" cy="255454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b="1" dirty="0"/>
                  <a:t>Dendrite</a:t>
                </a:r>
                <a:r>
                  <a:rPr lang="en-US" sz="2000" dirty="0"/>
                  <a:t>: Receives signals from other neurons</a:t>
                </a:r>
              </a:p>
              <a:p>
                <a:pPr marL="342900" indent="-342900" algn="just">
                  <a:spcBef>
                    <a:spcPts val="600"/>
                  </a:spcBef>
                  <a:spcAft>
                    <a:spcPts val="600"/>
                  </a:spcAft>
                  <a:buFont typeface="Arial" panose="020B0604020202020204" pitchFamily="34" charset="0"/>
                  <a:buChar char="•"/>
                </a:pPr>
                <a:r>
                  <a:rPr lang="en-US" sz="2000" b="1" dirty="0"/>
                  <a:t>Soma</a:t>
                </a:r>
                <a:r>
                  <a:rPr lang="en-US" sz="2000" dirty="0"/>
                  <a:t>: Processes the information</a:t>
                </a:r>
              </a:p>
              <a:p>
                <a:pPr marL="342900" indent="-342900" algn="just">
                  <a:spcBef>
                    <a:spcPts val="600"/>
                  </a:spcBef>
                  <a:spcAft>
                    <a:spcPts val="600"/>
                  </a:spcAft>
                  <a:buFont typeface="Arial" panose="020B0604020202020204" pitchFamily="34" charset="0"/>
                  <a:buChar char="•"/>
                </a:pPr>
                <a:r>
                  <a:rPr lang="en-US" sz="2000" b="1" dirty="0"/>
                  <a:t>Axon</a:t>
                </a:r>
                <a:r>
                  <a:rPr lang="en-US" sz="2000" dirty="0"/>
                  <a:t>: Transmits the output of this neuron</a:t>
                </a:r>
              </a:p>
              <a:p>
                <a:pPr marL="342900" indent="-342900" algn="just">
                  <a:spcBef>
                    <a:spcPts val="600"/>
                  </a:spcBef>
                  <a:spcAft>
                    <a:spcPts val="600"/>
                  </a:spcAft>
                  <a:buFont typeface="Arial" panose="020B0604020202020204" pitchFamily="34" charset="0"/>
                  <a:buChar char="•"/>
                </a:pPr>
                <a:r>
                  <a:rPr lang="en-US" sz="2000" b="1" dirty="0"/>
                  <a:t>Synapse</a:t>
                </a:r>
                <a:r>
                  <a:rPr lang="en-US" sz="2000" dirty="0"/>
                  <a:t>: Point of connection to other neurons</a:t>
                </a:r>
              </a:p>
              <a:p>
                <a:pPr marL="342900" indent="-342900" algn="just">
                  <a:spcBef>
                    <a:spcPts val="600"/>
                  </a:spcBef>
                  <a:spcAft>
                    <a:spcPts val="600"/>
                  </a:spcAft>
                  <a:buFont typeface="Arial" panose="020B0604020202020204" pitchFamily="34" charset="0"/>
                  <a:buChar char="•"/>
                </a:pPr>
                <a:r>
                  <a:rPr lang="en-US" sz="2000" dirty="0"/>
                  <a:t>It is well known that the human brain consists of a huge number of neurons, approximately </a:t>
                </a:r>
                <a14:m>
                  <m:oMath xmlns:m="http://schemas.openxmlformats.org/officeDocument/2006/math">
                    <m:sSup>
                      <m:sSupPr>
                        <m:ctrlPr>
                          <a:rPr lang="en-US" sz="2000" i="1" dirty="0" smtClean="0">
                            <a:latin typeface="Cambria Math" panose="02040503050406030204" pitchFamily="18" charset="0"/>
                          </a:rPr>
                        </m:ctrlPr>
                      </m:sSupPr>
                      <m:e>
                        <m:r>
                          <a:rPr lang="en-IN" sz="2000" b="0" i="1" dirty="0" smtClean="0">
                            <a:latin typeface="Cambria Math" panose="02040503050406030204" pitchFamily="18" charset="0"/>
                          </a:rPr>
                          <m:t>10</m:t>
                        </m:r>
                      </m:e>
                      <m:sup>
                        <m:r>
                          <a:rPr lang="en-IN" sz="2000" b="0" i="1" dirty="0" smtClean="0">
                            <a:latin typeface="Cambria Math" panose="02040503050406030204" pitchFamily="18" charset="0"/>
                          </a:rPr>
                          <m:t>11</m:t>
                        </m:r>
                      </m:sup>
                    </m:sSup>
                  </m:oMath>
                </a14:m>
                <a:r>
                  <a:rPr lang="en-US" sz="2000" dirty="0"/>
                  <a:t> , with numerous interconnections.</a:t>
                </a:r>
              </a:p>
            </p:txBody>
          </p:sp>
        </mc:Choice>
        <mc:Fallback xmlns="">
          <p:sp>
            <p:nvSpPr>
              <p:cNvPr id="7" name="Rectangle 6">
                <a:extLst>
                  <a:ext uri="{FF2B5EF4-FFF2-40B4-BE49-F238E27FC236}">
                    <a16:creationId xmlns:a16="http://schemas.microsoft.com/office/drawing/2014/main" id="{9BFD1351-83E8-4684-968A-C9F886ABF277}"/>
                  </a:ext>
                </a:extLst>
              </p:cNvPr>
              <p:cNvSpPr>
                <a:spLocks noRot="1" noChangeAspect="1" noMove="1" noResize="1" noEditPoints="1" noAdjustHandles="1" noChangeArrowheads="1" noChangeShapeType="1" noTextEdit="1"/>
              </p:cNvSpPr>
              <p:nvPr/>
            </p:nvSpPr>
            <p:spPr>
              <a:xfrm>
                <a:off x="457200" y="3962400"/>
                <a:ext cx="8077200" cy="2554545"/>
              </a:xfrm>
              <a:prstGeom prst="rect">
                <a:avLst/>
              </a:prstGeom>
              <a:blipFill>
                <a:blip r:embed="rId2"/>
                <a:stretch>
                  <a:fillRect l="-679" t="-1193" r="-755" b="-3341"/>
                </a:stretch>
              </a:blipFill>
            </p:spPr>
            <p:txBody>
              <a:bodyPr/>
              <a:lstStyle/>
              <a:p>
                <a:r>
                  <a:rPr lang="en-IN">
                    <a:noFill/>
                  </a:rPr>
                  <a:t> </a:t>
                </a:r>
              </a:p>
            </p:txBody>
          </p:sp>
        </mc:Fallback>
      </mc:AlternateContent>
      <p:pic>
        <p:nvPicPr>
          <p:cNvPr id="1026" name="Picture 2" descr="Image for post">
            <a:extLst>
              <a:ext uri="{FF2B5EF4-FFF2-40B4-BE49-F238E27FC236}">
                <a16:creationId xmlns:a16="http://schemas.microsoft.com/office/drawing/2014/main" id="{5E979629-5365-48E8-BAFA-C97EAB849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447800"/>
            <a:ext cx="7391400" cy="18399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7639125" y="-101950"/>
              <a:ext cx="1321920" cy="1222200"/>
            </p14:xfrm>
          </p:contentPart>
        </mc:Choice>
        <mc:Fallback xmlns="">
          <p:pic>
            <p:nvPicPr>
              <p:cNvPr id="31" name="Ink 30"/>
              <p:cNvPicPr/>
              <p:nvPr/>
            </p:nvPicPr>
            <p:blipFill>
              <a:blip r:embed="rId5"/>
              <a:stretch>
                <a:fillRect/>
              </a:stretch>
            </p:blipFill>
            <p:spPr>
              <a:xfrm>
                <a:off x="7635885" y="-105550"/>
                <a:ext cx="1328760" cy="12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9080205" y="-439990"/>
              <a:ext cx="1576440" cy="1073880"/>
            </p14:xfrm>
          </p:contentPart>
        </mc:Choice>
        <mc:Fallback xmlns="">
          <p:pic>
            <p:nvPicPr>
              <p:cNvPr id="32" name="Ink 31"/>
              <p:cNvPicPr/>
              <p:nvPr/>
            </p:nvPicPr>
            <p:blipFill>
              <a:blip r:embed="rId7"/>
              <a:stretch>
                <a:fillRect/>
              </a:stretch>
            </p:blipFill>
            <p:spPr>
              <a:xfrm>
                <a:off x="9069765" y="-443590"/>
                <a:ext cx="1590480" cy="108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p14:cNvContentPartPr/>
              <p14:nvPr/>
            </p14:nvContentPartPr>
            <p14:xfrm>
              <a:off x="7294965" y="1034930"/>
              <a:ext cx="558360" cy="369360"/>
            </p14:xfrm>
          </p:contentPart>
        </mc:Choice>
        <mc:Fallback xmlns="">
          <p:pic>
            <p:nvPicPr>
              <p:cNvPr id="34" name="Ink 33"/>
              <p:cNvPicPr/>
              <p:nvPr/>
            </p:nvPicPr>
            <p:blipFill>
              <a:blip r:embed="rId9"/>
              <a:stretch>
                <a:fillRect/>
              </a:stretch>
            </p:blipFill>
            <p:spPr>
              <a:xfrm>
                <a:off x="7291725" y="1029530"/>
                <a:ext cx="564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p14:cNvContentPartPr/>
              <p14:nvPr/>
            </p14:nvContentPartPr>
            <p14:xfrm>
              <a:off x="7264725" y="1411490"/>
              <a:ext cx="141480" cy="200160"/>
            </p14:xfrm>
          </p:contentPart>
        </mc:Choice>
        <mc:Fallback xmlns="">
          <p:pic>
            <p:nvPicPr>
              <p:cNvPr id="35" name="Ink 34"/>
              <p:cNvPicPr/>
              <p:nvPr/>
            </p:nvPicPr>
            <p:blipFill>
              <a:blip r:embed="rId11"/>
              <a:stretch>
                <a:fillRect/>
              </a:stretch>
            </p:blipFill>
            <p:spPr>
              <a:xfrm>
                <a:off x="7258245" y="1405010"/>
                <a:ext cx="151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p14:cNvContentPartPr/>
              <p14:nvPr/>
            </p14:nvContentPartPr>
            <p14:xfrm>
              <a:off x="7370565" y="1291250"/>
              <a:ext cx="725040" cy="374760"/>
            </p14:xfrm>
          </p:contentPart>
        </mc:Choice>
        <mc:Fallback xmlns="">
          <p:pic>
            <p:nvPicPr>
              <p:cNvPr id="36" name="Ink 35"/>
              <p:cNvPicPr/>
              <p:nvPr/>
            </p:nvPicPr>
            <p:blipFill>
              <a:blip r:embed="rId13"/>
              <a:stretch>
                <a:fillRect/>
              </a:stretch>
            </p:blipFill>
            <p:spPr>
              <a:xfrm>
                <a:off x="7366965" y="1281170"/>
                <a:ext cx="7369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p14:cNvContentPartPr/>
              <p14:nvPr/>
            </p14:nvContentPartPr>
            <p14:xfrm>
              <a:off x="7756485" y="1349210"/>
              <a:ext cx="335520" cy="418680"/>
            </p14:xfrm>
          </p:contentPart>
        </mc:Choice>
        <mc:Fallback xmlns="">
          <p:pic>
            <p:nvPicPr>
              <p:cNvPr id="37" name="Ink 36"/>
              <p:cNvPicPr/>
              <p:nvPr/>
            </p:nvPicPr>
            <p:blipFill>
              <a:blip r:embed="rId15"/>
              <a:stretch>
                <a:fillRect/>
              </a:stretch>
            </p:blipFill>
            <p:spPr>
              <a:xfrm>
                <a:off x="7752885" y="1340210"/>
                <a:ext cx="3427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8017125" y="1419770"/>
              <a:ext cx="5760" cy="10440"/>
            </p14:xfrm>
          </p:contentPart>
        </mc:Choice>
        <mc:Fallback xmlns="">
          <p:pic>
            <p:nvPicPr>
              <p:cNvPr id="38" name="Ink 37"/>
              <p:cNvPicPr/>
              <p:nvPr/>
            </p:nvPicPr>
            <p:blipFill>
              <a:blip r:embed="rId17"/>
              <a:stretch>
                <a:fillRect/>
              </a:stretch>
            </p:blipFill>
            <p:spPr>
              <a:xfrm>
                <a:off x="8012805" y="1415450"/>
                <a:ext cx="14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p14:cNvContentPartPr/>
              <p14:nvPr/>
            </p14:nvContentPartPr>
            <p14:xfrm>
              <a:off x="7745685" y="1464410"/>
              <a:ext cx="632520" cy="885600"/>
            </p14:xfrm>
          </p:contentPart>
        </mc:Choice>
        <mc:Fallback xmlns="">
          <p:pic>
            <p:nvPicPr>
              <p:cNvPr id="39" name="Ink 38"/>
              <p:cNvPicPr/>
              <p:nvPr/>
            </p:nvPicPr>
            <p:blipFill>
              <a:blip r:embed="rId19"/>
              <a:stretch>
                <a:fillRect/>
              </a:stretch>
            </p:blipFill>
            <p:spPr>
              <a:xfrm>
                <a:off x="7735605" y="1461530"/>
                <a:ext cx="645480" cy="89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p14:cNvContentPartPr/>
              <p14:nvPr/>
            </p14:nvContentPartPr>
            <p14:xfrm>
              <a:off x="8299725" y="1425170"/>
              <a:ext cx="352440" cy="701640"/>
            </p14:xfrm>
          </p:contentPart>
        </mc:Choice>
        <mc:Fallback xmlns="">
          <p:pic>
            <p:nvPicPr>
              <p:cNvPr id="40" name="Ink 39"/>
              <p:cNvPicPr/>
              <p:nvPr/>
            </p:nvPicPr>
            <p:blipFill>
              <a:blip r:embed="rId21"/>
              <a:stretch>
                <a:fillRect/>
              </a:stretch>
            </p:blipFill>
            <p:spPr>
              <a:xfrm>
                <a:off x="8294685" y="1421570"/>
                <a:ext cx="36720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p14:cNvContentPartPr/>
              <p14:nvPr/>
            </p14:nvContentPartPr>
            <p14:xfrm>
              <a:off x="8639205" y="599690"/>
              <a:ext cx="716040" cy="1263240"/>
            </p14:xfrm>
          </p:contentPart>
        </mc:Choice>
        <mc:Fallback xmlns="">
          <p:pic>
            <p:nvPicPr>
              <p:cNvPr id="41" name="Ink 40"/>
              <p:cNvPicPr/>
              <p:nvPr/>
            </p:nvPicPr>
            <p:blipFill>
              <a:blip r:embed="rId23"/>
              <a:stretch>
                <a:fillRect/>
              </a:stretch>
            </p:blipFill>
            <p:spPr>
              <a:xfrm>
                <a:off x="8635605" y="596450"/>
                <a:ext cx="736200" cy="1276200"/>
              </a:xfrm>
              <a:prstGeom prst="rect">
                <a:avLst/>
              </a:prstGeom>
            </p:spPr>
          </p:pic>
        </mc:Fallback>
      </mc:AlternateContent>
    </p:spTree>
    <p:extLst>
      <p:ext uri="{BB962C8B-B14F-4D97-AF65-F5344CB8AC3E}">
        <p14:creationId xmlns:p14="http://schemas.microsoft.com/office/powerpoint/2010/main" val="343834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16</a:t>
            </a:fld>
            <a:endParaRPr lang="en-US" dirty="0"/>
          </a:p>
        </p:txBody>
      </p:sp>
      <mc:AlternateContent xmlns:mc="http://schemas.openxmlformats.org/markup-compatibility/2006" xmlns:a14="http://schemas.microsoft.com/office/drawing/2010/main">
        <mc:Choice Requires="a14">
          <p:sp>
            <p:nvSpPr>
              <p:cNvPr id="26" name="Rectangle 25"/>
              <p:cNvSpPr/>
              <p:nvPr/>
            </p:nvSpPr>
            <p:spPr>
              <a:xfrm>
                <a:off x="381000" y="1447800"/>
                <a:ext cx="8382000" cy="486287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dirty="0"/>
                  <a:t>The fundamental element of the neural network is called a neuron. </a:t>
                </a:r>
              </a:p>
              <a:p>
                <a:pPr marL="342900" indent="-342900" algn="just">
                  <a:spcBef>
                    <a:spcPts val="600"/>
                  </a:spcBef>
                  <a:buFont typeface="Arial" panose="020B0604020202020204" pitchFamily="34" charset="0"/>
                  <a:buChar char="•"/>
                </a:pPr>
                <a:r>
                  <a:rPr lang="en-US" dirty="0"/>
                  <a:t>As shown in figure, a neuron mainly consists of three parts: dendrites, soma, and axon. </a:t>
                </a:r>
              </a:p>
              <a:p>
                <a:pPr marL="342900" indent="-342900" algn="just">
                  <a:spcBef>
                    <a:spcPts val="600"/>
                  </a:spcBef>
                  <a:buFont typeface="Arial" panose="020B0604020202020204" pitchFamily="34" charset="0"/>
                  <a:buChar char="•"/>
                </a:pPr>
                <a:r>
                  <a:rPr lang="en-US" dirty="0"/>
                  <a:t>Dendrites are the tree-like structure made of nerve fiber connected to the cell body that receives the signal from surrounding neurons, where each line is connected to one neuron. </a:t>
                </a:r>
              </a:p>
              <a:p>
                <a:pPr marL="342900" indent="-342900" algn="just">
                  <a:spcBef>
                    <a:spcPts val="600"/>
                  </a:spcBef>
                  <a:buFont typeface="Arial" panose="020B0604020202020204" pitchFamily="34" charset="0"/>
                  <a:buChar char="•"/>
                </a:pPr>
                <a:r>
                  <a:rPr lang="en-US" dirty="0"/>
                  <a:t>Axon is a thin cylinder that transmits the signal from one neuron to others. </a:t>
                </a:r>
              </a:p>
              <a:p>
                <a:pPr marL="342900" indent="-342900" algn="just">
                  <a:spcBef>
                    <a:spcPts val="600"/>
                  </a:spcBef>
                  <a:buFont typeface="Arial" panose="020B0604020202020204" pitchFamily="34" charset="0"/>
                  <a:buChar char="•"/>
                </a:pPr>
                <a:r>
                  <a:rPr lang="en-US" dirty="0"/>
                  <a:t>At the end of axon, the contact to the dendrites is made through a synapse. it is through synapse that the neuron introduces its signals to other nearby neurons.</a:t>
                </a:r>
              </a:p>
              <a:p>
                <a:pPr marL="342900" indent="-342900" algn="just">
                  <a:spcBef>
                    <a:spcPts val="600"/>
                  </a:spcBef>
                  <a:buFont typeface="Arial" panose="020B0604020202020204" pitchFamily="34" charset="0"/>
                  <a:buChar char="•"/>
                </a:pPr>
                <a:r>
                  <a:rPr lang="en-US" dirty="0"/>
                  <a:t>The receiving ends of these synapses on the nearby neurons can be found both on the dendrites and on the cell body.</a:t>
                </a:r>
              </a:p>
              <a:p>
                <a:pPr marL="342900" indent="-342900" algn="just">
                  <a:spcBef>
                    <a:spcPts val="600"/>
                  </a:spcBef>
                  <a:buFont typeface="Arial" panose="020B0604020202020204" pitchFamily="34" charset="0"/>
                  <a:buChar char="•"/>
                </a:pPr>
                <a:r>
                  <a:rPr lang="en-US" dirty="0"/>
                  <a:t>There are approximately </a:t>
                </a:r>
                <a14:m>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4</m:t>
                        </m:r>
                      </m:sup>
                    </m:sSup>
                  </m:oMath>
                </a14:m>
                <a:r>
                  <a:rPr lang="en-US" dirty="0"/>
                  <a:t> synapses per neuron in the human brain. </a:t>
                </a:r>
              </a:p>
              <a:p>
                <a:pPr marL="342900" indent="-342900" algn="just">
                  <a:spcBef>
                    <a:spcPts val="600"/>
                  </a:spcBef>
                  <a:buFont typeface="Arial" panose="020B0604020202020204" pitchFamily="34" charset="0"/>
                  <a:buChar char="•"/>
                </a:pPr>
                <a:r>
                  <a:rPr lang="en-US" dirty="0"/>
                  <a:t>The inter-neuronal signal at the synapse is usually chemical diffusion but sometimes electrical impulses. </a:t>
                </a:r>
              </a:p>
              <a:p>
                <a:pPr marL="342900" indent="-342900" algn="just">
                  <a:spcBef>
                    <a:spcPts val="600"/>
                  </a:spcBef>
                  <a:buFont typeface="Arial" panose="020B0604020202020204" pitchFamily="34" charset="0"/>
                  <a:buChar char="•"/>
                </a:pPr>
                <a:r>
                  <a:rPr lang="en-US" dirty="0"/>
                  <a:t>A neuron fires an electrical impulse only if certain condition is met.</a:t>
                </a: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81000" y="1447800"/>
                <a:ext cx="8382000" cy="4862870"/>
              </a:xfrm>
              <a:prstGeom prst="rect">
                <a:avLst/>
              </a:prstGeom>
              <a:blipFill>
                <a:blip r:embed="rId2"/>
                <a:stretch>
                  <a:fillRect l="-509" t="-753" r="-582" b="-1004"/>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Biological Neural Networks</a:t>
            </a:r>
          </a:p>
        </p:txBody>
      </p:sp>
    </p:spTree>
    <p:extLst>
      <p:ext uri="{BB962C8B-B14F-4D97-AF65-F5344CB8AC3E}">
        <p14:creationId xmlns:p14="http://schemas.microsoft.com/office/powerpoint/2010/main" val="18958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17</a:t>
            </a:fld>
            <a:endParaRPr lang="en-US" dirty="0"/>
          </a:p>
        </p:txBody>
      </p:sp>
      <p:sp>
        <p:nvSpPr>
          <p:cNvPr id="26" name="Rectangle 25"/>
          <p:cNvSpPr/>
          <p:nvPr/>
        </p:nvSpPr>
        <p:spPr>
          <a:xfrm>
            <a:off x="381000" y="1241078"/>
            <a:ext cx="8382000" cy="5616922"/>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dirty="0"/>
              <a:t>Electric impulses are passed between the synapse and the dendrites. </a:t>
            </a:r>
          </a:p>
          <a:p>
            <a:pPr marL="342900" indent="-342900" algn="just">
              <a:spcBef>
                <a:spcPts val="600"/>
              </a:spcBef>
              <a:buFont typeface="Arial" panose="020B0604020202020204" pitchFamily="34" charset="0"/>
              <a:buChar char="•"/>
            </a:pPr>
            <a:r>
              <a:rPr lang="en-US" dirty="0"/>
              <a:t>This type of signal transmission involves a chemical process in which specific transmitter substances are released from the sending side of the junction. </a:t>
            </a:r>
          </a:p>
          <a:p>
            <a:pPr marL="342900" indent="-342900" algn="just">
              <a:spcBef>
                <a:spcPts val="600"/>
              </a:spcBef>
              <a:buFont typeface="Arial" panose="020B0604020202020204" pitchFamily="34" charset="0"/>
              <a:buChar char="•"/>
            </a:pPr>
            <a:r>
              <a:rPr lang="en-US" dirty="0"/>
              <a:t>This results in increase or decrease in the electric potential inside the body of the receiving cell. </a:t>
            </a:r>
          </a:p>
          <a:p>
            <a:pPr marL="342900" indent="-342900" algn="just">
              <a:spcBef>
                <a:spcPts val="600"/>
              </a:spcBef>
              <a:buFont typeface="Arial" panose="020B0604020202020204" pitchFamily="34" charset="0"/>
              <a:buChar char="•"/>
            </a:pPr>
            <a:r>
              <a:rPr lang="en-US" dirty="0"/>
              <a:t>If the electric potential reaches a threshold then the receiving cell fires and a pulse or action potential of fixed strength and duration is sent out through the axon to the synaptic junctions of the other cells. </a:t>
            </a:r>
          </a:p>
          <a:p>
            <a:pPr marL="342900" indent="-342900" algn="just">
              <a:spcBef>
                <a:spcPts val="600"/>
              </a:spcBef>
              <a:buFont typeface="Arial" panose="020B0604020202020204" pitchFamily="34" charset="0"/>
              <a:buChar char="•"/>
            </a:pPr>
            <a:r>
              <a:rPr lang="en-US" dirty="0"/>
              <a:t>After firing, a cell has to wait for a period of time called refractory period before it can fire again. </a:t>
            </a:r>
          </a:p>
          <a:p>
            <a:pPr marL="342900" indent="-342900" algn="just">
              <a:spcBef>
                <a:spcPts val="600"/>
              </a:spcBef>
              <a:buFont typeface="Arial" panose="020B0604020202020204" pitchFamily="34" charset="0"/>
              <a:buChar char="•"/>
            </a:pPr>
            <a:r>
              <a:rPr lang="en-US" dirty="0"/>
              <a:t>The synapses are said to be inhibitory if they let passing impulses hinder the firing of receiving cell or excitatory if they let passing impulses cause the firing of the receiving cell. </a:t>
            </a:r>
          </a:p>
          <a:p>
            <a:pPr marL="342900" indent="-342900" algn="just">
              <a:spcBef>
                <a:spcPts val="600"/>
              </a:spcBef>
              <a:buFont typeface="Arial" panose="020B0604020202020204" pitchFamily="34" charset="0"/>
              <a:buChar char="•"/>
            </a:pPr>
            <a:r>
              <a:rPr lang="en-US" dirty="0"/>
              <a:t>The condition of causing firing is that the excitatory signal should exceed the inhibitory signal by a certain amount in a short period of time, called the period of latent summation. </a:t>
            </a:r>
          </a:p>
          <a:p>
            <a:pPr marL="342900" indent="-342900" algn="just">
              <a:spcBef>
                <a:spcPts val="600"/>
              </a:spcBef>
              <a:buFont typeface="Arial" panose="020B0604020202020204" pitchFamily="34" charset="0"/>
              <a:buChar char="•"/>
            </a:pPr>
            <a:r>
              <a:rPr lang="en-US" dirty="0"/>
              <a:t>As we assign a weight to each incoming impulse signal, the excitatory signal has positive weight and the inhibitory signal has negative weight. </a:t>
            </a:r>
            <a:endParaRPr lang="en-US" sz="2000" dirty="0"/>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Biological Neural Networks</a:t>
            </a:r>
          </a:p>
        </p:txBody>
      </p:sp>
    </p:spTree>
    <p:extLst>
      <p:ext uri="{BB962C8B-B14F-4D97-AF65-F5344CB8AC3E}">
        <p14:creationId xmlns:p14="http://schemas.microsoft.com/office/powerpoint/2010/main" val="184338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18</a:t>
            </a:fld>
            <a:endParaRPr lang="en-US" dirty="0"/>
          </a:p>
        </p:txBody>
      </p:sp>
      <p:sp>
        <p:nvSpPr>
          <p:cNvPr id="26" name="Rectangle 25"/>
          <p:cNvSpPr/>
          <p:nvPr/>
        </p:nvSpPr>
        <p:spPr>
          <a:xfrm>
            <a:off x="457200" y="3886200"/>
            <a:ext cx="8382000" cy="369332"/>
          </a:xfrm>
          <a:prstGeom prst="rect">
            <a:avLst/>
          </a:prstGeom>
        </p:spPr>
        <p:txBody>
          <a:bodyPr wrap="square">
            <a:spAutoFit/>
          </a:bodyPr>
          <a:lstStyle/>
          <a:p>
            <a:pPr algn="just">
              <a:spcBef>
                <a:spcPts val="600"/>
              </a:spcBef>
            </a:pPr>
            <a:r>
              <a:rPr lang="en-US" dirty="0"/>
              <a:t>Terminology relationships between biological and artificial neuron</a:t>
            </a:r>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Biological Neural Networks</a:t>
            </a:r>
          </a:p>
        </p:txBody>
      </p:sp>
      <p:pic>
        <p:nvPicPr>
          <p:cNvPr id="2050" name="Picture 2" descr="Biological Neural Network">
            <a:extLst>
              <a:ext uri="{FF2B5EF4-FFF2-40B4-BE49-F238E27FC236}">
                <a16:creationId xmlns:a16="http://schemas.microsoft.com/office/drawing/2014/main" id="{98722D6D-E9FF-4C23-8B78-DA231002B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31837"/>
            <a:ext cx="4495800" cy="25754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4457A3D1-9911-4D47-A851-E727834BD08B}"/>
              </a:ext>
            </a:extLst>
          </p:cNvPr>
          <p:cNvGraphicFramePr>
            <a:graphicFrameLocks noGrp="1"/>
          </p:cNvGraphicFramePr>
          <p:nvPr>
            <p:extLst>
              <p:ext uri="{D42A27DB-BD31-4B8C-83A1-F6EECF244321}">
                <p14:modId xmlns:p14="http://schemas.microsoft.com/office/powerpoint/2010/main" val="2212902028"/>
              </p:ext>
            </p:extLst>
          </p:nvPr>
        </p:nvGraphicFramePr>
        <p:xfrm>
          <a:off x="1409700" y="4329954"/>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57778209"/>
                    </a:ext>
                  </a:extLst>
                </a:gridCol>
                <a:gridCol w="3048000">
                  <a:extLst>
                    <a:ext uri="{9D8B030D-6E8A-4147-A177-3AD203B41FA5}">
                      <a16:colId xmlns:a16="http://schemas.microsoft.com/office/drawing/2014/main" val="3351034934"/>
                    </a:ext>
                  </a:extLst>
                </a:gridCol>
              </a:tblGrid>
              <a:tr h="370840">
                <a:tc>
                  <a:txBody>
                    <a:bodyPr/>
                    <a:lstStyle/>
                    <a:p>
                      <a:r>
                        <a:rPr lang="en-IN" dirty="0"/>
                        <a:t>Biological Neuron</a:t>
                      </a:r>
                    </a:p>
                  </a:txBody>
                  <a:tcPr/>
                </a:tc>
                <a:tc>
                  <a:txBody>
                    <a:bodyPr/>
                    <a:lstStyle/>
                    <a:p>
                      <a:r>
                        <a:rPr lang="en-IN" dirty="0"/>
                        <a:t>Artificial Neuron</a:t>
                      </a:r>
                    </a:p>
                  </a:txBody>
                  <a:tcPr/>
                </a:tc>
                <a:extLst>
                  <a:ext uri="{0D108BD9-81ED-4DB2-BD59-A6C34878D82A}">
                    <a16:rowId xmlns:a16="http://schemas.microsoft.com/office/drawing/2014/main" val="4161710125"/>
                  </a:ext>
                </a:extLst>
              </a:tr>
              <a:tr h="370840">
                <a:tc>
                  <a:txBody>
                    <a:bodyPr/>
                    <a:lstStyle/>
                    <a:p>
                      <a:r>
                        <a:rPr lang="en-IN" dirty="0"/>
                        <a:t>Soma</a:t>
                      </a:r>
                    </a:p>
                  </a:txBody>
                  <a:tcPr/>
                </a:tc>
                <a:tc>
                  <a:txBody>
                    <a:bodyPr/>
                    <a:lstStyle/>
                    <a:p>
                      <a:r>
                        <a:rPr lang="en-IN" dirty="0"/>
                        <a:t>Neuron</a:t>
                      </a:r>
                    </a:p>
                  </a:txBody>
                  <a:tcPr/>
                </a:tc>
                <a:extLst>
                  <a:ext uri="{0D108BD9-81ED-4DB2-BD59-A6C34878D82A}">
                    <a16:rowId xmlns:a16="http://schemas.microsoft.com/office/drawing/2014/main" val="3495983303"/>
                  </a:ext>
                </a:extLst>
              </a:tr>
              <a:tr h="370840">
                <a:tc>
                  <a:txBody>
                    <a:bodyPr/>
                    <a:lstStyle/>
                    <a:p>
                      <a:r>
                        <a:rPr lang="en-IN" dirty="0"/>
                        <a:t>Synapse</a:t>
                      </a:r>
                    </a:p>
                  </a:txBody>
                  <a:tcPr/>
                </a:tc>
                <a:tc>
                  <a:txBody>
                    <a:bodyPr/>
                    <a:lstStyle/>
                    <a:p>
                      <a:r>
                        <a:rPr lang="en-IN" dirty="0"/>
                        <a:t>Weights or interconnections </a:t>
                      </a:r>
                    </a:p>
                  </a:txBody>
                  <a:tcPr/>
                </a:tc>
                <a:extLst>
                  <a:ext uri="{0D108BD9-81ED-4DB2-BD59-A6C34878D82A}">
                    <a16:rowId xmlns:a16="http://schemas.microsoft.com/office/drawing/2014/main" val="703633158"/>
                  </a:ext>
                </a:extLst>
              </a:tr>
              <a:tr h="370840">
                <a:tc>
                  <a:txBody>
                    <a:bodyPr/>
                    <a:lstStyle/>
                    <a:p>
                      <a:r>
                        <a:rPr lang="en-IN" dirty="0"/>
                        <a:t>Dendrites</a:t>
                      </a:r>
                    </a:p>
                  </a:txBody>
                  <a:tcPr/>
                </a:tc>
                <a:tc>
                  <a:txBody>
                    <a:bodyPr/>
                    <a:lstStyle/>
                    <a:p>
                      <a:r>
                        <a:rPr lang="en-IN" dirty="0"/>
                        <a:t>Net input </a:t>
                      </a:r>
                    </a:p>
                  </a:txBody>
                  <a:tcPr/>
                </a:tc>
                <a:extLst>
                  <a:ext uri="{0D108BD9-81ED-4DB2-BD59-A6C34878D82A}">
                    <a16:rowId xmlns:a16="http://schemas.microsoft.com/office/drawing/2014/main" val="2198896464"/>
                  </a:ext>
                </a:extLst>
              </a:tr>
              <a:tr h="370840">
                <a:tc>
                  <a:txBody>
                    <a:bodyPr/>
                    <a:lstStyle/>
                    <a:p>
                      <a:r>
                        <a:rPr lang="en-IN" dirty="0"/>
                        <a:t>Axon</a:t>
                      </a:r>
                    </a:p>
                  </a:txBody>
                  <a:tcPr/>
                </a:tc>
                <a:tc>
                  <a:txBody>
                    <a:bodyPr/>
                    <a:lstStyle/>
                    <a:p>
                      <a:r>
                        <a:rPr lang="en-IN" dirty="0"/>
                        <a:t>Output</a:t>
                      </a:r>
                    </a:p>
                  </a:txBody>
                  <a:tcPr/>
                </a:tc>
                <a:extLst>
                  <a:ext uri="{0D108BD9-81ED-4DB2-BD59-A6C34878D82A}">
                    <a16:rowId xmlns:a16="http://schemas.microsoft.com/office/drawing/2014/main" val="2903896607"/>
                  </a:ext>
                </a:extLst>
              </a:tr>
            </a:tbl>
          </a:graphicData>
        </a:graphic>
      </p:graphicFrame>
    </p:spTree>
    <p:extLst>
      <p:ext uri="{BB962C8B-B14F-4D97-AF65-F5344CB8AC3E}">
        <p14:creationId xmlns:p14="http://schemas.microsoft.com/office/powerpoint/2010/main" val="106760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19</a:t>
            </a:fld>
            <a:endParaRPr lang="en-US" dirty="0"/>
          </a:p>
        </p:txBody>
      </p:sp>
      <p:sp>
        <p:nvSpPr>
          <p:cNvPr id="26" name="Rectangle 25"/>
          <p:cNvSpPr/>
          <p:nvPr/>
        </p:nvSpPr>
        <p:spPr>
          <a:xfrm>
            <a:off x="381000" y="1371600"/>
            <a:ext cx="8382000" cy="5001369"/>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100" dirty="0"/>
              <a:t>The neurons should be visualized for their arrangements in layers. </a:t>
            </a:r>
          </a:p>
          <a:p>
            <a:pPr marL="342900" indent="-342900" algn="just">
              <a:spcBef>
                <a:spcPts val="600"/>
              </a:spcBef>
              <a:buFont typeface="Arial" panose="020B0604020202020204" pitchFamily="34" charset="0"/>
              <a:buChar char="•"/>
            </a:pPr>
            <a:r>
              <a:rPr lang="en-US" sz="2100" dirty="0"/>
              <a:t>An ANN consists of a set of highly inter­connected processing elements (neurons) such that each processing element output is found to be connected through weights  to the other processing elements or to itself, delay lead and lag-free connections are allowed.</a:t>
            </a:r>
          </a:p>
          <a:p>
            <a:pPr marL="342900" indent="-342900" algn="just">
              <a:spcBef>
                <a:spcPts val="600"/>
              </a:spcBef>
              <a:buFont typeface="Arial" panose="020B0604020202020204" pitchFamily="34" charset="0"/>
              <a:buChar char="•"/>
            </a:pPr>
            <a:r>
              <a:rPr lang="en-US" sz="2100" dirty="0"/>
              <a:t>Hence, the arrangements of these processing elements and the geometry of their interconnections are essential for an ANN. </a:t>
            </a:r>
          </a:p>
          <a:p>
            <a:pPr marL="342900" indent="-342900" algn="just">
              <a:spcBef>
                <a:spcPts val="600"/>
              </a:spcBef>
              <a:buFont typeface="Arial" panose="020B0604020202020204" pitchFamily="34" charset="0"/>
              <a:buChar char="•"/>
            </a:pPr>
            <a:r>
              <a:rPr lang="en-US" sz="2100" dirty="0"/>
              <a:t>The point where the connection originates and terminates should be noted, and the function of each processing element in an ANN should be specified.</a:t>
            </a:r>
          </a:p>
          <a:p>
            <a:pPr marL="342900" indent="-342900" algn="just">
              <a:spcBef>
                <a:spcPts val="600"/>
              </a:spcBef>
              <a:buFont typeface="Arial" panose="020B0604020202020204" pitchFamily="34" charset="0"/>
              <a:buChar char="•"/>
            </a:pPr>
            <a:r>
              <a:rPr lang="en-US" sz="2100" dirty="0"/>
              <a:t>Besides the simple neuron, there exist several other types of neural network connections.</a:t>
            </a:r>
          </a:p>
          <a:p>
            <a:pPr marL="342900" indent="-342900" algn="just">
              <a:spcBef>
                <a:spcPts val="600"/>
              </a:spcBef>
              <a:buFont typeface="Arial" panose="020B0604020202020204" pitchFamily="34" charset="0"/>
              <a:buChar char="•"/>
            </a:pPr>
            <a:r>
              <a:rPr lang="en-US" sz="2100" dirty="0"/>
              <a:t>The arrangement of neurons form layers and the connection pattern formed within and between layers is called the network architecture.</a:t>
            </a:r>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6477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Models of Artificial Neural Networks</a:t>
            </a:r>
          </a:p>
        </p:txBody>
      </p:sp>
    </p:spTree>
    <p:extLst>
      <p:ext uri="{BB962C8B-B14F-4D97-AF65-F5344CB8AC3E}">
        <p14:creationId xmlns:p14="http://schemas.microsoft.com/office/powerpoint/2010/main" val="13557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15AC96-4A5A-4699-9DBD-ACAB251D8CBA}" type="slidenum">
              <a:rPr lang="en-US" smtClean="0"/>
              <a:pPr/>
              <a:t>2</a:t>
            </a:fld>
            <a:endParaRPr lang="en-US" dirty="0"/>
          </a:p>
        </p:txBody>
      </p:sp>
      <p:sp>
        <p:nvSpPr>
          <p:cNvPr id="3" name="TextBox 2"/>
          <p:cNvSpPr txBox="1"/>
          <p:nvPr/>
        </p:nvSpPr>
        <p:spPr>
          <a:xfrm>
            <a:off x="1447800" y="609600"/>
            <a:ext cx="6705600" cy="523220"/>
          </a:xfrm>
          <a:prstGeom prst="rect">
            <a:avLst/>
          </a:prstGeom>
          <a:noFill/>
        </p:spPr>
        <p:txBody>
          <a:bodyPr wrap="square" rtlCol="0">
            <a:spAutoFit/>
          </a:bodyPr>
          <a:lstStyle/>
          <a:p>
            <a:r>
              <a:rPr lang="en-US" sz="2800" b="1" dirty="0">
                <a:solidFill>
                  <a:prstClr val="black"/>
                </a:solidFill>
                <a:latin typeface="Times New Roman" panose="02020603050405020304" pitchFamily="18" charset="0"/>
                <a:cs typeface="Times New Roman" panose="02020603050405020304" pitchFamily="18" charset="0"/>
              </a:rPr>
              <a:t>Introduction to Neural Network</a:t>
            </a:r>
          </a:p>
        </p:txBody>
      </p:sp>
      <p:sp>
        <p:nvSpPr>
          <p:cNvPr id="6" name="TextBox 5"/>
          <p:cNvSpPr txBox="1"/>
          <p:nvPr/>
        </p:nvSpPr>
        <p:spPr>
          <a:xfrm>
            <a:off x="381001" y="1676400"/>
            <a:ext cx="8472755" cy="445795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Neural Networks</a:t>
            </a:r>
          </a:p>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Biological Neuron</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Models of ANN</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Types of Learning</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Different Activation functions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McCulloch and Pitts model of neuron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Neural processing</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Neural network learning rules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854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20</a:t>
            </a:fld>
            <a:endParaRPr lang="en-US" dirty="0"/>
          </a:p>
        </p:txBody>
      </p:sp>
      <p:sp>
        <p:nvSpPr>
          <p:cNvPr id="26" name="Rectangle 25"/>
          <p:cNvSpPr/>
          <p:nvPr/>
        </p:nvSpPr>
        <p:spPr>
          <a:xfrm>
            <a:off x="381000" y="1371600"/>
            <a:ext cx="8382000" cy="346248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100" dirty="0"/>
              <a:t>There exist five basic types of neuron connection architectures. They are</a:t>
            </a:r>
          </a:p>
          <a:p>
            <a:pPr marL="457200" indent="-457200" algn="just">
              <a:spcBef>
                <a:spcPts val="600"/>
              </a:spcBef>
              <a:buFont typeface="+mj-lt"/>
              <a:buAutoNum type="arabicPeriod"/>
            </a:pPr>
            <a:r>
              <a:rPr lang="en-US" sz="2100" dirty="0"/>
              <a:t>Single layer feed forward network</a:t>
            </a:r>
          </a:p>
          <a:p>
            <a:pPr marL="457200" indent="-457200" algn="just">
              <a:spcBef>
                <a:spcPts val="600"/>
              </a:spcBef>
              <a:buFont typeface="+mj-lt"/>
              <a:buAutoNum type="arabicPeriod"/>
            </a:pPr>
            <a:r>
              <a:rPr lang="en-US" sz="2100" dirty="0"/>
              <a:t>Multilayer feed forward network</a:t>
            </a:r>
          </a:p>
          <a:p>
            <a:pPr marL="457200" indent="-457200" algn="just">
              <a:spcBef>
                <a:spcPts val="600"/>
              </a:spcBef>
              <a:buFont typeface="+mj-lt"/>
              <a:buAutoNum type="arabicPeriod"/>
            </a:pPr>
            <a:r>
              <a:rPr lang="en-US" sz="2100" dirty="0"/>
              <a:t>Single node with its own feedback</a:t>
            </a:r>
          </a:p>
          <a:p>
            <a:pPr marL="457200" indent="-457200" algn="just">
              <a:spcBef>
                <a:spcPts val="600"/>
              </a:spcBef>
              <a:buFont typeface="+mj-lt"/>
              <a:buAutoNum type="arabicPeriod"/>
            </a:pPr>
            <a:r>
              <a:rPr lang="en-US" sz="2100" dirty="0"/>
              <a:t>Single layer recurrent network</a:t>
            </a:r>
          </a:p>
          <a:p>
            <a:pPr marL="457200" indent="-457200" algn="just">
              <a:spcBef>
                <a:spcPts val="600"/>
              </a:spcBef>
              <a:buFont typeface="+mj-lt"/>
              <a:buAutoNum type="arabicPeriod"/>
            </a:pPr>
            <a:r>
              <a:rPr lang="en-US" sz="2100" dirty="0"/>
              <a:t>Multilayer recurrent network</a:t>
            </a:r>
          </a:p>
          <a:p>
            <a:pPr marL="342900" indent="-342900" algn="just">
              <a:spcBef>
                <a:spcPts val="600"/>
              </a:spcBef>
              <a:buFont typeface="Arial" panose="020B0604020202020204" pitchFamily="34" charset="0"/>
              <a:buChar char="•"/>
            </a:pPr>
            <a:r>
              <a:rPr lang="en-US" sz="2100" dirty="0"/>
              <a:t>Basically, neural nets are classified into single-layer or multilayer neural nets. A layer is formed by taking a processing element and combining it with other processing elements. </a:t>
            </a:r>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6477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Models of Artificial Neural Networks</a:t>
            </a:r>
          </a:p>
        </p:txBody>
      </p:sp>
    </p:spTree>
    <p:extLst>
      <p:ext uri="{BB962C8B-B14F-4D97-AF65-F5344CB8AC3E}">
        <p14:creationId xmlns:p14="http://schemas.microsoft.com/office/powerpoint/2010/main" val="88539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21</a:t>
            </a:fld>
            <a:endParaRPr lang="en-US" dirty="0"/>
          </a:p>
        </p:txBody>
      </p:sp>
      <p:sp>
        <p:nvSpPr>
          <p:cNvPr id="26" name="Rectangle 25"/>
          <p:cNvSpPr/>
          <p:nvPr/>
        </p:nvSpPr>
        <p:spPr>
          <a:xfrm>
            <a:off x="457200" y="3657600"/>
            <a:ext cx="8382000" cy="281615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800" dirty="0"/>
              <a:t>Practically, a layer implies a stage, going stage by stage, i.e., the input stage and the output stage are linked with each other. </a:t>
            </a:r>
          </a:p>
          <a:p>
            <a:pPr marL="342900" indent="-342900" algn="just">
              <a:spcBef>
                <a:spcPts val="600"/>
              </a:spcBef>
              <a:buFont typeface="Arial" panose="020B0604020202020204" pitchFamily="34" charset="0"/>
              <a:buChar char="•"/>
            </a:pPr>
            <a:r>
              <a:rPr lang="en-US" sz="1800" dirty="0"/>
              <a:t>These linked interconnections lead to the formation of various network architectures. When a layer of the processing nodes is formed, the inputs can be connected to these nodes with various weights, resulting into series of outputs one per node.</a:t>
            </a:r>
          </a:p>
          <a:p>
            <a:pPr marL="342900" indent="-342900" algn="just">
              <a:spcBef>
                <a:spcPts val="600"/>
              </a:spcBef>
              <a:buFont typeface="Arial" panose="020B0604020202020204" pitchFamily="34" charset="0"/>
              <a:buChar char="•"/>
            </a:pPr>
            <a:r>
              <a:rPr lang="en-US" dirty="0"/>
              <a:t>Thus, a single layer feed forward network is formed.</a:t>
            </a:r>
          </a:p>
          <a:p>
            <a:pPr marL="342900" indent="-342900" algn="just">
              <a:spcBef>
                <a:spcPts val="600"/>
              </a:spcBef>
              <a:buFont typeface="Arial" panose="020B0604020202020204" pitchFamily="34" charset="0"/>
              <a:buChar char="•"/>
            </a:pPr>
            <a:r>
              <a:rPr lang="en-US" sz="1800" dirty="0"/>
              <a:t>The concept is of feedforward ANN having only one weighted layer. In other words, we can say the input layer is fully connected to the output layer.</a:t>
            </a:r>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6172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Single layer feed forward network</a:t>
            </a:r>
          </a:p>
        </p:txBody>
      </p:sp>
      <p:pic>
        <p:nvPicPr>
          <p:cNvPr id="7170" name="Picture 2" descr="Single layer feedforward network">
            <a:extLst>
              <a:ext uri="{FF2B5EF4-FFF2-40B4-BE49-F238E27FC236}">
                <a16:creationId xmlns:a16="http://schemas.microsoft.com/office/drawing/2014/main" id="{9D72A61B-8C3A-4F55-9CA4-BF0934DC5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476375"/>
            <a:ext cx="28956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86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22</a:t>
            </a:fld>
            <a:endParaRPr lang="en-US" dirty="0"/>
          </a:p>
        </p:txBody>
      </p:sp>
      <p:sp>
        <p:nvSpPr>
          <p:cNvPr id="26" name="Rectangle 25"/>
          <p:cNvSpPr/>
          <p:nvPr/>
        </p:nvSpPr>
        <p:spPr>
          <a:xfrm>
            <a:off x="449062" y="3579861"/>
            <a:ext cx="8382000" cy="281615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800" dirty="0"/>
              <a:t>The output layer generates the output of the network. Any layer that is formed between the input and output layers is called hidden layer. </a:t>
            </a:r>
          </a:p>
          <a:p>
            <a:pPr marL="342900" indent="-342900" algn="just">
              <a:spcBef>
                <a:spcPts val="600"/>
              </a:spcBef>
              <a:buFont typeface="Arial" panose="020B0604020202020204" pitchFamily="34" charset="0"/>
              <a:buChar char="•"/>
            </a:pPr>
            <a:r>
              <a:rPr lang="en-US" sz="1800" dirty="0"/>
              <a:t>This hidden layer is internal to the network and has no direct contact with the external environment. It should be noted that there may be zero to several hidden layers in an ANN. </a:t>
            </a:r>
          </a:p>
          <a:p>
            <a:pPr marL="342900" indent="-342900" algn="just">
              <a:spcBef>
                <a:spcPts val="600"/>
              </a:spcBef>
              <a:buFont typeface="Arial" panose="020B0604020202020204" pitchFamily="34" charset="0"/>
              <a:buChar char="•"/>
            </a:pPr>
            <a:r>
              <a:rPr lang="en-US" sz="1800" dirty="0"/>
              <a:t>More the number of the hidden layers, more is the complexity of the network. This may, however, provide an efficient output response. </a:t>
            </a:r>
          </a:p>
          <a:p>
            <a:pPr marL="342900" indent="-342900" algn="just">
              <a:spcBef>
                <a:spcPts val="600"/>
              </a:spcBef>
              <a:buFont typeface="Arial" panose="020B0604020202020204" pitchFamily="34" charset="0"/>
              <a:buChar char="•"/>
            </a:pPr>
            <a:r>
              <a:rPr lang="en-US" sz="1800" dirty="0"/>
              <a:t>In case of a fully connected network every output from one layer is connected to each and every node in the next layer. </a:t>
            </a:r>
          </a:p>
        </p:txBody>
      </p:sp>
      <p:sp>
        <p:nvSpPr>
          <p:cNvPr id="5" name="TextBox 4">
            <a:extLst>
              <a:ext uri="{FF2B5EF4-FFF2-40B4-BE49-F238E27FC236}">
                <a16:creationId xmlns:a16="http://schemas.microsoft.com/office/drawing/2014/main" id="{B6645279-BBD1-43A8-B354-3E8D6CD19A17}"/>
              </a:ext>
            </a:extLst>
          </p:cNvPr>
          <p:cNvSpPr txBox="1"/>
          <p:nvPr/>
        </p:nvSpPr>
        <p:spPr>
          <a:xfrm>
            <a:off x="1752600" y="701219"/>
            <a:ext cx="6172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Multilayer feed forward network</a:t>
            </a:r>
          </a:p>
        </p:txBody>
      </p:sp>
      <p:pic>
        <p:nvPicPr>
          <p:cNvPr id="8194" name="Picture 2" descr="Multilayer feedforward network">
            <a:extLst>
              <a:ext uri="{FF2B5EF4-FFF2-40B4-BE49-F238E27FC236}">
                <a16:creationId xmlns:a16="http://schemas.microsoft.com/office/drawing/2014/main" id="{FDB4BFAA-E2AA-4675-A8C2-7A1FDA804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062" y="1376779"/>
            <a:ext cx="4275338" cy="205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18B9F02-79AF-4001-84F2-E73016C23AEE}"/>
              </a:ext>
            </a:extLst>
          </p:cNvPr>
          <p:cNvSpPr/>
          <p:nvPr/>
        </p:nvSpPr>
        <p:spPr>
          <a:xfrm>
            <a:off x="4838700" y="1275663"/>
            <a:ext cx="4114800" cy="2108269"/>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800" dirty="0"/>
              <a:t>A multilayer feed-forward network is formed by the interconnection of several layers. </a:t>
            </a:r>
          </a:p>
          <a:p>
            <a:pPr marL="342900" indent="-342900" algn="just">
              <a:spcBef>
                <a:spcPts val="600"/>
              </a:spcBef>
              <a:buFont typeface="Arial" panose="020B0604020202020204" pitchFamily="34" charset="0"/>
              <a:buChar char="•"/>
            </a:pPr>
            <a:r>
              <a:rPr lang="en-US" sz="1800" dirty="0"/>
              <a:t>The input layer is that which receives the input and this layer has no function except buffering the input signal.</a:t>
            </a:r>
          </a:p>
        </p:txBody>
      </p:sp>
    </p:spTree>
    <p:extLst>
      <p:ext uri="{BB962C8B-B14F-4D97-AF65-F5344CB8AC3E}">
        <p14:creationId xmlns:p14="http://schemas.microsoft.com/office/powerpoint/2010/main" val="342242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23</a:t>
            </a:fld>
            <a:endParaRPr lang="en-US" dirty="0"/>
          </a:p>
        </p:txBody>
      </p:sp>
      <p:sp>
        <p:nvSpPr>
          <p:cNvPr id="5" name="TextBox 4">
            <a:extLst>
              <a:ext uri="{FF2B5EF4-FFF2-40B4-BE49-F238E27FC236}">
                <a16:creationId xmlns:a16="http://schemas.microsoft.com/office/drawing/2014/main" id="{B6645279-BBD1-43A8-B354-3E8D6CD19A17}"/>
              </a:ext>
            </a:extLst>
          </p:cNvPr>
          <p:cNvSpPr txBox="1"/>
          <p:nvPr/>
        </p:nvSpPr>
        <p:spPr>
          <a:xfrm>
            <a:off x="1905000" y="557299"/>
            <a:ext cx="6172200" cy="954107"/>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Single node with its own feedback &amp; Single layer recurrent network</a:t>
            </a:r>
          </a:p>
        </p:txBody>
      </p:sp>
      <p:sp>
        <p:nvSpPr>
          <p:cNvPr id="7" name="Rectangle 6">
            <a:extLst>
              <a:ext uri="{FF2B5EF4-FFF2-40B4-BE49-F238E27FC236}">
                <a16:creationId xmlns:a16="http://schemas.microsoft.com/office/drawing/2014/main" id="{318B9F02-79AF-4001-84F2-E73016C23AEE}"/>
              </a:ext>
            </a:extLst>
          </p:cNvPr>
          <p:cNvSpPr/>
          <p:nvPr/>
        </p:nvSpPr>
        <p:spPr>
          <a:xfrm>
            <a:off x="2906697" y="1552661"/>
            <a:ext cx="6046803" cy="490903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800" dirty="0"/>
              <a:t>A network is said to be a feed-forward network if no neuron in the output layer is an input to a node in the same layer or in the preceding layer. </a:t>
            </a:r>
          </a:p>
          <a:p>
            <a:pPr marL="342900" indent="-342900" algn="just">
              <a:spcBef>
                <a:spcPts val="600"/>
              </a:spcBef>
              <a:buFont typeface="Arial" panose="020B0604020202020204" pitchFamily="34" charset="0"/>
              <a:buChar char="•"/>
            </a:pPr>
            <a:r>
              <a:rPr lang="en-US" sz="1800" dirty="0"/>
              <a:t>On the other hand, when outputs can be directed back as inputs to same or preceding layer nodes then it results in the formation of feedback networ</a:t>
            </a:r>
            <a:r>
              <a:rPr lang="en-US" dirty="0"/>
              <a:t>ks</a:t>
            </a:r>
            <a:r>
              <a:rPr lang="en-US" sz="1800" dirty="0"/>
              <a:t>.</a:t>
            </a:r>
          </a:p>
          <a:p>
            <a:pPr marL="342900" indent="-342900" algn="just">
              <a:spcBef>
                <a:spcPts val="600"/>
              </a:spcBef>
              <a:buFont typeface="Arial" panose="020B0604020202020204" pitchFamily="34" charset="0"/>
              <a:buChar char="•"/>
            </a:pPr>
            <a:r>
              <a:rPr lang="en-US" sz="1800" dirty="0"/>
              <a:t>If the feedback of output of the processing elements is directed back as input to the processing elements in the same layer then it </a:t>
            </a:r>
            <a:r>
              <a:rPr lang="en-US" sz="1800" dirty="0" smtClean="0"/>
              <a:t>is called lateral feedback.</a:t>
            </a:r>
            <a:endParaRPr lang="en-US" sz="1800" dirty="0"/>
          </a:p>
          <a:p>
            <a:pPr marL="342900" indent="-342900" algn="just">
              <a:spcBef>
                <a:spcPts val="600"/>
              </a:spcBef>
              <a:buFont typeface="Arial" panose="020B0604020202020204" pitchFamily="34" charset="0"/>
              <a:buChar char="•"/>
            </a:pPr>
            <a:r>
              <a:rPr lang="en-US" sz="1800" dirty="0"/>
              <a:t>Recurrent networks </a:t>
            </a:r>
            <a:r>
              <a:rPr lang="en-US" sz="1800" dirty="0" smtClean="0"/>
              <a:t>are </a:t>
            </a:r>
            <a:r>
              <a:rPr lang="en-US" sz="1800" dirty="0"/>
              <a:t>feedback networks with close loop. </a:t>
            </a:r>
          </a:p>
          <a:p>
            <a:pPr marL="342900" indent="-342900" algn="just">
              <a:spcBef>
                <a:spcPts val="600"/>
              </a:spcBef>
              <a:buFont typeface="Arial" panose="020B0604020202020204" pitchFamily="34" charset="0"/>
              <a:buChar char="•"/>
            </a:pPr>
            <a:r>
              <a:rPr lang="en-US" sz="1800" dirty="0"/>
              <a:t>Figure above shows a simple recurrent neural network having a single neuron with feedback to itself. </a:t>
            </a:r>
          </a:p>
          <a:p>
            <a:pPr marL="342900" indent="-342900" algn="just">
              <a:spcBef>
                <a:spcPts val="600"/>
              </a:spcBef>
              <a:buFont typeface="Arial" panose="020B0604020202020204" pitchFamily="34" charset="0"/>
              <a:buChar char="•"/>
            </a:pPr>
            <a:r>
              <a:rPr lang="en-US" dirty="0"/>
              <a:t>Figure below shows a single layer network with a feedback connection in which a processing element's output can be directed back to the processing element itself or to the other processing element or to both.</a:t>
            </a:r>
          </a:p>
        </p:txBody>
      </p:sp>
      <p:pic>
        <p:nvPicPr>
          <p:cNvPr id="9220" name="Picture 4" descr="Basic Model of Artificial Neural Network">
            <a:extLst>
              <a:ext uri="{FF2B5EF4-FFF2-40B4-BE49-F238E27FC236}">
                <a16:creationId xmlns:a16="http://schemas.microsoft.com/office/drawing/2014/main" id="{6AF002EE-ECF9-45DA-9462-062841E39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34" y="1511406"/>
            <a:ext cx="24098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A Complete Guide To Artificial Neural Network In Machine Learning">
            <a:extLst>
              <a:ext uri="{FF2B5EF4-FFF2-40B4-BE49-F238E27FC236}">
                <a16:creationId xmlns:a16="http://schemas.microsoft.com/office/drawing/2014/main" id="{D4267C38-B984-4926-91C9-1DC492876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34" y="3886200"/>
            <a:ext cx="2584144"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9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24</a:t>
            </a:fld>
            <a:endParaRPr lang="en-US" dirty="0"/>
          </a:p>
        </p:txBody>
      </p:sp>
      <p:sp>
        <p:nvSpPr>
          <p:cNvPr id="5" name="TextBox 4">
            <a:extLst>
              <a:ext uri="{FF2B5EF4-FFF2-40B4-BE49-F238E27FC236}">
                <a16:creationId xmlns:a16="http://schemas.microsoft.com/office/drawing/2014/main" id="{B6645279-BBD1-43A8-B354-3E8D6CD19A17}"/>
              </a:ext>
            </a:extLst>
          </p:cNvPr>
          <p:cNvSpPr txBox="1"/>
          <p:nvPr/>
        </p:nvSpPr>
        <p:spPr>
          <a:xfrm>
            <a:off x="1371600" y="583018"/>
            <a:ext cx="6553200" cy="954107"/>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Competitive network &amp; Multilayer recurrent network</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18B9F02-79AF-4001-84F2-E73016C23AEE}"/>
                  </a:ext>
                </a:extLst>
              </p:cNvPr>
              <p:cNvSpPr/>
              <p:nvPr/>
            </p:nvSpPr>
            <p:spPr>
              <a:xfrm>
                <a:off x="4114800" y="1552661"/>
                <a:ext cx="4773135" cy="420115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800" dirty="0"/>
                  <a:t>The architecture of a competitive layer is shown in Figure, the competitive interconnections having fixed weights of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𝜀</m:t>
                    </m:r>
                  </m:oMath>
                </a14:m>
                <a:r>
                  <a:rPr lang="en-US" sz="1800" dirty="0"/>
                  <a:t>. </a:t>
                </a:r>
              </a:p>
              <a:p>
                <a:pPr marL="342900" indent="-342900" algn="just">
                  <a:spcBef>
                    <a:spcPts val="600"/>
                  </a:spcBef>
                  <a:buFont typeface="Arial" panose="020B0604020202020204" pitchFamily="34" charset="0"/>
                  <a:buChar char="•"/>
                </a:pPr>
                <a:r>
                  <a:rPr lang="en-US" sz="1800" dirty="0">
                    <a:solidFill>
                      <a:srgbClr val="FF0000"/>
                    </a:solidFill>
                  </a:rPr>
                  <a:t>This net is called Maxnet, and will be discussed in the unsupervised learning network category. </a:t>
                </a:r>
              </a:p>
              <a:p>
                <a:pPr marL="342900" indent="-342900" algn="just">
                  <a:spcBef>
                    <a:spcPts val="600"/>
                  </a:spcBef>
                  <a:buFont typeface="Arial" panose="020B0604020202020204" pitchFamily="34" charset="0"/>
                  <a:buChar char="•"/>
                </a:pPr>
                <a:r>
                  <a:rPr lang="en-US" sz="1800" dirty="0"/>
                  <a:t>It can be noted that a processing element output can be directed back to the nodes in a preceding layer, forming a multilayer recurrent network. </a:t>
                </a:r>
              </a:p>
              <a:p>
                <a:pPr marL="342900" indent="-342900" algn="just">
                  <a:spcBef>
                    <a:spcPts val="600"/>
                  </a:spcBef>
                  <a:buFont typeface="Arial" panose="020B0604020202020204" pitchFamily="34" charset="0"/>
                  <a:buChar char="•"/>
                </a:pPr>
                <a:r>
                  <a:rPr lang="en-US" sz="1800" dirty="0"/>
                  <a:t>Also, in these networks, a processing element output can be directed back to the processing element itself and to other pro­cessing elements in the same layer. </a:t>
                </a:r>
              </a:p>
            </p:txBody>
          </p:sp>
        </mc:Choice>
        <mc:Fallback xmlns="">
          <p:sp>
            <p:nvSpPr>
              <p:cNvPr id="7" name="Rectangle 6">
                <a:extLst>
                  <a:ext uri="{FF2B5EF4-FFF2-40B4-BE49-F238E27FC236}">
                    <a16:creationId xmlns:a16="http://schemas.microsoft.com/office/drawing/2014/main" id="{318B9F02-79AF-4001-84F2-E73016C23AEE}"/>
                  </a:ext>
                </a:extLst>
              </p:cNvPr>
              <p:cNvSpPr>
                <a:spLocks noRot="1" noChangeAspect="1" noMove="1" noResize="1" noEditPoints="1" noAdjustHandles="1" noChangeArrowheads="1" noChangeShapeType="1" noTextEdit="1"/>
              </p:cNvSpPr>
              <p:nvPr/>
            </p:nvSpPr>
            <p:spPr>
              <a:xfrm>
                <a:off x="4114800" y="1552661"/>
                <a:ext cx="4773135" cy="4201150"/>
              </a:xfrm>
              <a:prstGeom prst="rect">
                <a:avLst/>
              </a:prstGeom>
              <a:blipFill>
                <a:blip r:embed="rId2"/>
                <a:stretch>
                  <a:fillRect l="-766" t="-871" r="-1022" b="-1451"/>
                </a:stretch>
              </a:blipFill>
            </p:spPr>
            <p:txBody>
              <a:bodyPr/>
              <a:lstStyle/>
              <a:p>
                <a:r>
                  <a:rPr lang="en-IN">
                    <a:noFill/>
                  </a:rPr>
                  <a:t> </a:t>
                </a:r>
              </a:p>
            </p:txBody>
          </p:sp>
        </mc:Fallback>
      </mc:AlternateContent>
      <p:pic>
        <p:nvPicPr>
          <p:cNvPr id="10242" name="Picture 2" descr="Basic Model of Artificial Neural Network">
            <a:extLst>
              <a:ext uri="{FF2B5EF4-FFF2-40B4-BE49-F238E27FC236}">
                <a16:creationId xmlns:a16="http://schemas.microsoft.com/office/drawing/2014/main" id="{7FA2636B-3E40-43D3-A2ED-AA18634F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14263"/>
            <a:ext cx="2501462"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Complete Guide To Artificial Neural Network In Machine Learning">
            <a:extLst>
              <a:ext uri="{FF2B5EF4-FFF2-40B4-BE49-F238E27FC236}">
                <a16:creationId xmlns:a16="http://schemas.microsoft.com/office/drawing/2014/main" id="{E7F09CFD-F0F1-4824-A968-8482685D7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5" y="3876047"/>
            <a:ext cx="385873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03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25</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Types of Learning</a:t>
            </a:r>
          </a:p>
        </p:txBody>
      </p:sp>
      <p:sp>
        <p:nvSpPr>
          <p:cNvPr id="26" name="Rectangle 25"/>
          <p:cNvSpPr/>
          <p:nvPr/>
        </p:nvSpPr>
        <p:spPr>
          <a:xfrm>
            <a:off x="381000" y="1447800"/>
            <a:ext cx="8382000" cy="532453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 main property of an ANN is its capability to learn. </a:t>
            </a:r>
          </a:p>
          <a:p>
            <a:pPr marL="342900" indent="-342900" algn="just">
              <a:spcBef>
                <a:spcPts val="600"/>
              </a:spcBef>
              <a:spcAft>
                <a:spcPts val="600"/>
              </a:spcAft>
              <a:buFont typeface="Arial" panose="020B0604020202020204" pitchFamily="34" charset="0"/>
              <a:buChar char="•"/>
            </a:pPr>
            <a:r>
              <a:rPr lang="en-US" sz="2000" dirty="0"/>
              <a:t>Learning or training is a process by means of which a neural network adapts itself to a stimulus by making proper adjustments resulting in the production of desired response. </a:t>
            </a:r>
          </a:p>
          <a:p>
            <a:pPr marL="342900" indent="-342900" algn="just">
              <a:spcBef>
                <a:spcPts val="600"/>
              </a:spcBef>
              <a:spcAft>
                <a:spcPts val="600"/>
              </a:spcAft>
              <a:buFont typeface="Arial" panose="020B0604020202020204" pitchFamily="34" charset="0"/>
              <a:buChar char="•"/>
            </a:pPr>
            <a:r>
              <a:rPr lang="en-US" sz="2000" dirty="0"/>
              <a:t>Broadly, there are two kinds of learning in ANNs: </a:t>
            </a:r>
          </a:p>
          <a:p>
            <a:pPr marL="914400" lvl="1" indent="-457200" algn="just">
              <a:spcBef>
                <a:spcPts val="600"/>
              </a:spcBef>
              <a:spcAft>
                <a:spcPts val="600"/>
              </a:spcAft>
              <a:buFont typeface="+mj-lt"/>
              <a:buAutoNum type="arabicPeriod"/>
            </a:pPr>
            <a:r>
              <a:rPr lang="en-US" sz="2000" dirty="0"/>
              <a:t>Parameter learning: it updates the connecting weights in a neural net.</a:t>
            </a:r>
          </a:p>
          <a:p>
            <a:pPr marL="914400" lvl="1" indent="-457200" algn="just">
              <a:spcBef>
                <a:spcPts val="600"/>
              </a:spcBef>
              <a:spcAft>
                <a:spcPts val="600"/>
              </a:spcAft>
              <a:buFont typeface="+mj-lt"/>
              <a:buAutoNum type="arabicPeriod"/>
            </a:pPr>
            <a:r>
              <a:rPr lang="en-US" sz="2000" dirty="0"/>
              <a:t>Structure learning: It focuses on the change in network structure (which includes the number of processing elements as well as their connection types).</a:t>
            </a:r>
          </a:p>
          <a:p>
            <a:pPr marL="800100" lvl="1" indent="-342900" algn="just">
              <a:spcBef>
                <a:spcPts val="600"/>
              </a:spcBef>
              <a:spcAft>
                <a:spcPts val="600"/>
              </a:spcAft>
              <a:buFont typeface="Arial" panose="020B0604020202020204" pitchFamily="34" charset="0"/>
              <a:buChar char="•"/>
            </a:pPr>
            <a:r>
              <a:rPr lang="en-US" sz="2000" dirty="0"/>
              <a:t>The above two types of learning can be performed simultaneously or separately. </a:t>
            </a:r>
          </a:p>
          <a:p>
            <a:pPr marL="800100" lvl="1" indent="-342900" algn="just">
              <a:spcBef>
                <a:spcPts val="600"/>
              </a:spcBef>
              <a:spcAft>
                <a:spcPts val="600"/>
              </a:spcAft>
              <a:buFont typeface="Arial" panose="020B0604020202020204" pitchFamily="34" charset="0"/>
              <a:buChar char="•"/>
            </a:pPr>
            <a:r>
              <a:rPr lang="en-US" sz="2000" dirty="0"/>
              <a:t>Apart from these two categories of learning, the learning in an ANN can be generally classified into three categories as: supervised learning; unsupervised learning; reinforcement learning. </a:t>
            </a:r>
          </a:p>
        </p:txBody>
      </p:sp>
    </p:spTree>
    <p:extLst>
      <p:ext uri="{BB962C8B-B14F-4D97-AF65-F5344CB8AC3E}">
        <p14:creationId xmlns:p14="http://schemas.microsoft.com/office/powerpoint/2010/main" val="25044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26</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Supervised Learning</a:t>
            </a:r>
          </a:p>
        </p:txBody>
      </p:sp>
      <p:sp>
        <p:nvSpPr>
          <p:cNvPr id="26" name="Rectangle 25"/>
          <p:cNvSpPr/>
          <p:nvPr/>
        </p:nvSpPr>
        <p:spPr>
          <a:xfrm>
            <a:off x="304800" y="3810000"/>
            <a:ext cx="8382000" cy="2708434"/>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As the name suggests, this type of learning is done under the supervision of a teacher. This learning process is dependent.</a:t>
            </a:r>
          </a:p>
          <a:p>
            <a:pPr marL="342900" indent="-342900" algn="just">
              <a:spcBef>
                <a:spcPts val="600"/>
              </a:spcBef>
              <a:spcAft>
                <a:spcPts val="600"/>
              </a:spcAft>
              <a:buFont typeface="Arial" panose="020B0604020202020204" pitchFamily="34" charset="0"/>
              <a:buChar char="•"/>
            </a:pPr>
            <a:r>
              <a:rPr lang="en-US" sz="2000" dirty="0"/>
              <a:t>During the training of ANN under supervised learning, the input vector is presented to the network, which will give an output vector. This output vector is compared with the desired output vector. An error signal is generated, if there is a difference between the actual output and the desired output vector. On the basis of this error signal, the weights are adjusted until the actual output is matched with the desired output.</a:t>
            </a:r>
          </a:p>
        </p:txBody>
      </p:sp>
      <p:pic>
        <p:nvPicPr>
          <p:cNvPr id="11266" name="Picture 2" descr="Model">
            <a:extLst>
              <a:ext uri="{FF2B5EF4-FFF2-40B4-BE49-F238E27FC236}">
                <a16:creationId xmlns:a16="http://schemas.microsoft.com/office/drawing/2014/main" id="{7A2942E9-3AC1-4139-A1AB-8BB5D99BA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339910"/>
            <a:ext cx="52863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22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27</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Supervised Learning</a:t>
            </a:r>
          </a:p>
        </p:txBody>
      </p:sp>
      <p:sp>
        <p:nvSpPr>
          <p:cNvPr id="26" name="Rectangle 25"/>
          <p:cNvSpPr/>
          <p:nvPr/>
        </p:nvSpPr>
        <p:spPr>
          <a:xfrm>
            <a:off x="304800" y="1371600"/>
            <a:ext cx="8382000" cy="517064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The learning here is performed with the help of a teacher. Let us take the example of the learning process of a small child. </a:t>
            </a:r>
          </a:p>
          <a:p>
            <a:pPr marL="342900" indent="-342900" algn="just">
              <a:spcBef>
                <a:spcPts val="600"/>
              </a:spcBef>
              <a:spcAft>
                <a:spcPts val="600"/>
              </a:spcAft>
              <a:buFont typeface="Arial" panose="020B0604020202020204" pitchFamily="34" charset="0"/>
              <a:buChar char="•"/>
            </a:pPr>
            <a:r>
              <a:rPr lang="en-US" sz="2000" dirty="0"/>
              <a:t>The child doesn't know how to read/write. He/she is being taught by the parents at home and by the teacher in school. </a:t>
            </a:r>
          </a:p>
          <a:p>
            <a:pPr marL="342900" indent="-342900" algn="just">
              <a:spcBef>
                <a:spcPts val="600"/>
              </a:spcBef>
              <a:spcAft>
                <a:spcPts val="600"/>
              </a:spcAft>
              <a:buFont typeface="Arial" panose="020B0604020202020204" pitchFamily="34" charset="0"/>
              <a:buChar char="•"/>
            </a:pPr>
            <a:r>
              <a:rPr lang="en-US" sz="2000" dirty="0"/>
              <a:t>The children are trained and molded to recognize the alphabets, numerals, etc.</a:t>
            </a:r>
          </a:p>
          <a:p>
            <a:pPr marL="342900" indent="-342900" algn="just">
              <a:spcBef>
                <a:spcPts val="600"/>
              </a:spcBef>
              <a:spcAft>
                <a:spcPts val="600"/>
              </a:spcAft>
              <a:buFont typeface="Arial" panose="020B0604020202020204" pitchFamily="34" charset="0"/>
              <a:buChar char="•"/>
            </a:pPr>
            <a:r>
              <a:rPr lang="en-US" sz="2000" dirty="0"/>
              <a:t>Their each and every action is supervised by a teacher. Actually, a child works on the basis of the output that he/she has to produce. All these real-time events involve supervised learning methodology. </a:t>
            </a:r>
          </a:p>
          <a:p>
            <a:pPr marL="342900" indent="-342900" algn="just">
              <a:spcBef>
                <a:spcPts val="600"/>
              </a:spcBef>
              <a:spcAft>
                <a:spcPts val="600"/>
              </a:spcAft>
              <a:buFont typeface="Arial" panose="020B0604020202020204" pitchFamily="34" charset="0"/>
              <a:buChar char="•"/>
            </a:pPr>
            <a:r>
              <a:rPr lang="en-US" sz="2000" dirty="0"/>
              <a:t>In this type of training a supervisor or teacher is required for error minimization. Hence the network trained by this method is said to be using supervised training methodology.</a:t>
            </a:r>
          </a:p>
          <a:p>
            <a:pPr marL="342900" indent="-342900" algn="just">
              <a:spcBef>
                <a:spcPts val="600"/>
              </a:spcBef>
              <a:spcAft>
                <a:spcPts val="600"/>
              </a:spcAft>
              <a:buFont typeface="Arial" panose="020B0604020202020204" pitchFamily="34" charset="0"/>
              <a:buChar char="•"/>
            </a:pPr>
            <a:r>
              <a:rPr lang="en-US" sz="2000" dirty="0"/>
              <a:t>In supervised learning it is assumed that the correct “target” output values are known for each input pattern.</a:t>
            </a:r>
          </a:p>
        </p:txBody>
      </p:sp>
    </p:spTree>
    <p:extLst>
      <p:ext uri="{BB962C8B-B14F-4D97-AF65-F5344CB8AC3E}">
        <p14:creationId xmlns:p14="http://schemas.microsoft.com/office/powerpoint/2010/main" val="1240321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28</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Unsupervised Learning</a:t>
            </a:r>
          </a:p>
        </p:txBody>
      </p:sp>
      <p:sp>
        <p:nvSpPr>
          <p:cNvPr id="26" name="Rectangle 25"/>
          <p:cNvSpPr/>
          <p:nvPr/>
        </p:nvSpPr>
        <p:spPr>
          <a:xfrm>
            <a:off x="304800" y="2752725"/>
            <a:ext cx="8382000" cy="347787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As the name suggests, this type of learning is done without the supervision of a teacher. This learning process is independent.</a:t>
            </a:r>
          </a:p>
          <a:p>
            <a:pPr marL="342900" indent="-342900" algn="just">
              <a:spcBef>
                <a:spcPts val="600"/>
              </a:spcBef>
              <a:spcAft>
                <a:spcPts val="600"/>
              </a:spcAft>
              <a:buFont typeface="Arial" panose="020B0604020202020204" pitchFamily="34" charset="0"/>
              <a:buChar char="•"/>
            </a:pPr>
            <a:r>
              <a:rPr lang="en-US" sz="2000" dirty="0"/>
              <a:t>During the training of ANN under unsupervised learning, the input vectors of similar type are combined to form clusters. When a new input pattern is applied, then the neural network gives an output response indicating the class to which the input pattern belongs.</a:t>
            </a:r>
          </a:p>
          <a:p>
            <a:pPr marL="342900" indent="-342900" algn="just">
              <a:spcBef>
                <a:spcPts val="600"/>
              </a:spcBef>
              <a:spcAft>
                <a:spcPts val="600"/>
              </a:spcAft>
              <a:buFont typeface="Arial" panose="020B0604020202020204" pitchFamily="34" charset="0"/>
              <a:buChar char="•"/>
            </a:pPr>
            <a:r>
              <a:rPr lang="en-US" sz="2000" dirty="0"/>
              <a:t>There is no feedback from the environment as to what should be the desired output and if it is correct or incorrect. Hence, in this type of learning, the network itself must discover the patterns and features from the input data, and the relation for the input data over the output.</a:t>
            </a:r>
          </a:p>
        </p:txBody>
      </p:sp>
      <p:pic>
        <p:nvPicPr>
          <p:cNvPr id="12290" name="Picture 2" descr="Unsupervised Learning">
            <a:extLst>
              <a:ext uri="{FF2B5EF4-FFF2-40B4-BE49-F238E27FC236}">
                <a16:creationId xmlns:a16="http://schemas.microsoft.com/office/drawing/2014/main" id="{4F009A80-F9B5-49DB-940D-F4CAA28B5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371600"/>
            <a:ext cx="50101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75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29</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Unsupervised Learning</a:t>
            </a:r>
          </a:p>
        </p:txBody>
      </p:sp>
      <p:sp>
        <p:nvSpPr>
          <p:cNvPr id="26" name="Rectangle 25"/>
          <p:cNvSpPr/>
          <p:nvPr/>
        </p:nvSpPr>
        <p:spPr>
          <a:xfrm>
            <a:off x="304800" y="1371600"/>
            <a:ext cx="8382000" cy="4555093"/>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Consider the learning process of a tadpole, it learns by itself, that is, a child fish learns to swim by itself, it is not taught by its mother. </a:t>
            </a:r>
          </a:p>
          <a:p>
            <a:pPr marL="342900" indent="-342900" algn="just">
              <a:spcBef>
                <a:spcPts val="600"/>
              </a:spcBef>
              <a:spcAft>
                <a:spcPts val="600"/>
              </a:spcAft>
              <a:buFont typeface="Arial" panose="020B0604020202020204" pitchFamily="34" charset="0"/>
              <a:buChar char="•"/>
            </a:pPr>
            <a:r>
              <a:rPr lang="en-US" sz="2000" dirty="0"/>
              <a:t>Thus, its learning process is independent and is nor supervised by a teacher.</a:t>
            </a:r>
          </a:p>
          <a:p>
            <a:pPr marL="342900" indent="-342900" algn="just">
              <a:spcBef>
                <a:spcPts val="600"/>
              </a:spcBef>
              <a:spcAft>
                <a:spcPts val="600"/>
              </a:spcAft>
              <a:buFont typeface="Arial" panose="020B0604020202020204" pitchFamily="34" charset="0"/>
              <a:buChar char="•"/>
            </a:pPr>
            <a:r>
              <a:rPr lang="en-US" sz="2000" dirty="0"/>
              <a:t>From Figure it is clear that there is no feedback from the environment to inform what the outputs should be or whether the outputs are correct. </a:t>
            </a:r>
          </a:p>
          <a:p>
            <a:pPr marL="342900" indent="-342900" algn="just">
              <a:spcBef>
                <a:spcPts val="600"/>
              </a:spcBef>
              <a:spcAft>
                <a:spcPts val="600"/>
              </a:spcAft>
              <a:buFont typeface="Arial" panose="020B0604020202020204" pitchFamily="34" charset="0"/>
              <a:buChar char="•"/>
            </a:pPr>
            <a:r>
              <a:rPr lang="en-US" sz="2000" dirty="0"/>
              <a:t>In this case, the network must itself discover patterns regularities, features or categories from the input data and relations for the input data over the output.</a:t>
            </a:r>
          </a:p>
          <a:p>
            <a:pPr marL="342900" indent="-342900" algn="just">
              <a:spcBef>
                <a:spcPts val="600"/>
              </a:spcBef>
              <a:spcAft>
                <a:spcPts val="600"/>
              </a:spcAft>
              <a:buFont typeface="Arial" panose="020B0604020202020204" pitchFamily="34" charset="0"/>
              <a:buChar char="•"/>
            </a:pPr>
            <a:r>
              <a:rPr lang="en-US" sz="2000" dirty="0"/>
              <a:t>While discovering all these features, the network undergoes change in its parameters.</a:t>
            </a:r>
          </a:p>
          <a:p>
            <a:pPr marL="342900" indent="-342900" algn="just">
              <a:spcBef>
                <a:spcPts val="600"/>
              </a:spcBef>
              <a:spcAft>
                <a:spcPts val="600"/>
              </a:spcAft>
              <a:buFont typeface="Arial" panose="020B0604020202020204" pitchFamily="34" charset="0"/>
              <a:buChar char="•"/>
            </a:pPr>
            <a:r>
              <a:rPr lang="en-US" sz="2000" dirty="0"/>
              <a:t>This process is called self organizing in which exact clusters will be formed by discovering similarities and dissimilarities among the objects.</a:t>
            </a:r>
          </a:p>
        </p:txBody>
      </p:sp>
    </p:spTree>
    <p:extLst>
      <p:ext uri="{BB962C8B-B14F-4D97-AF65-F5344CB8AC3E}">
        <p14:creationId xmlns:p14="http://schemas.microsoft.com/office/powerpoint/2010/main" val="358006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a:t>
            </a:fld>
            <a:endParaRPr lang="en-US" dirty="0"/>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Networks</a:t>
            </a:r>
          </a:p>
        </p:txBody>
      </p:sp>
      <p:sp>
        <p:nvSpPr>
          <p:cNvPr id="26" name="Rectangle 25"/>
          <p:cNvSpPr/>
          <p:nvPr/>
        </p:nvSpPr>
        <p:spPr>
          <a:xfrm>
            <a:off x="381000" y="1447800"/>
            <a:ext cx="8382000" cy="4401205"/>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 neural network is a processing unit, either an algorithm or an actual hardware, whose design was inspired by the design and functioning of animal brains and components.</a:t>
            </a:r>
          </a:p>
          <a:p>
            <a:pPr marL="342900" indent="-342900" algn="just">
              <a:spcBef>
                <a:spcPts val="600"/>
              </a:spcBef>
              <a:spcAft>
                <a:spcPts val="600"/>
              </a:spcAft>
              <a:buFont typeface="Arial" panose="020B0604020202020204" pitchFamily="34" charset="0"/>
              <a:buChar char="•"/>
            </a:pPr>
            <a:r>
              <a:rPr lang="en-US" sz="2000" dirty="0"/>
              <a:t>It is also known as Artificial Neural Networks or Neural Net.</a:t>
            </a:r>
          </a:p>
          <a:p>
            <a:pPr marL="342900" indent="-342900" algn="just">
              <a:spcBef>
                <a:spcPts val="600"/>
              </a:spcBef>
              <a:spcAft>
                <a:spcPts val="600"/>
              </a:spcAft>
              <a:buFont typeface="Arial" panose="020B0604020202020204" pitchFamily="34" charset="0"/>
              <a:buChar char="•"/>
            </a:pPr>
            <a:r>
              <a:rPr lang="en-US" sz="2000" dirty="0"/>
              <a:t>The neural networks have the ability to learn by example, which makes them very flexible and powerful.</a:t>
            </a:r>
          </a:p>
          <a:p>
            <a:pPr marL="342900" indent="-342900" algn="just">
              <a:spcBef>
                <a:spcPts val="600"/>
              </a:spcBef>
              <a:spcAft>
                <a:spcPts val="600"/>
              </a:spcAft>
              <a:buFont typeface="Arial" panose="020B0604020202020204" pitchFamily="34" charset="0"/>
              <a:buChar char="•"/>
            </a:pPr>
            <a:r>
              <a:rPr lang="en-US" sz="2000" dirty="0"/>
              <a:t>For neural networks, there is no need to devise an algorithm to perform a specific task, that is, there is no need to understand the internal mechanism of that task.</a:t>
            </a:r>
          </a:p>
          <a:p>
            <a:pPr marL="342900" indent="-342900" algn="just">
              <a:spcBef>
                <a:spcPts val="600"/>
              </a:spcBef>
              <a:spcAft>
                <a:spcPts val="600"/>
              </a:spcAft>
              <a:buFont typeface="Arial" panose="020B0604020202020204" pitchFamily="34" charset="0"/>
              <a:buChar char="•"/>
            </a:pPr>
            <a:r>
              <a:rPr lang="en-US" sz="2000" dirty="0"/>
              <a:t>These networks are also well suited for real time systems because of their fast response and computational times which are because of their parallel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30</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Reinforcement Learning</a:t>
            </a:r>
          </a:p>
        </p:txBody>
      </p:sp>
      <p:sp>
        <p:nvSpPr>
          <p:cNvPr id="26" name="Rectangle 25"/>
          <p:cNvSpPr/>
          <p:nvPr/>
        </p:nvSpPr>
        <p:spPr>
          <a:xfrm>
            <a:off x="309239" y="3397488"/>
            <a:ext cx="8382000" cy="3323987"/>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As the name suggests, this type of learning is used to reinforce or strengthen the network over some critic information. This learning process is similar to supervised learning, however we might have very less information.</a:t>
            </a:r>
          </a:p>
          <a:p>
            <a:pPr marL="342900" indent="-342900" algn="just">
              <a:spcBef>
                <a:spcPts val="600"/>
              </a:spcBef>
              <a:spcAft>
                <a:spcPts val="600"/>
              </a:spcAft>
              <a:buFont typeface="Arial" panose="020B0604020202020204" pitchFamily="34" charset="0"/>
              <a:buChar char="•"/>
            </a:pPr>
            <a:r>
              <a:rPr lang="en-US" sz="2000" dirty="0"/>
              <a:t>During the training of network under reinforcement learning, the network receives some feedback from the environment. This makes it somewhat similar to supervised learning. However, the feedback obtained here is evaluative not instructive, which means there is no teacher as in supervised learning. After receiving the feedback, the network performs adjustments of the weights to get better critic information in future.</a:t>
            </a:r>
          </a:p>
        </p:txBody>
      </p:sp>
      <p:pic>
        <p:nvPicPr>
          <p:cNvPr id="14338" name="Picture 2" descr="Reinforcement Learning">
            <a:extLst>
              <a:ext uri="{FF2B5EF4-FFF2-40B4-BE49-F238E27FC236}">
                <a16:creationId xmlns:a16="http://schemas.microsoft.com/office/drawing/2014/main" id="{6E32E299-D72E-442B-ADEF-42E4E8077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739" y="1295400"/>
            <a:ext cx="5715000" cy="210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31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31</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Reinforcement Learning</a:t>
            </a:r>
          </a:p>
        </p:txBody>
      </p:sp>
      <p:sp>
        <p:nvSpPr>
          <p:cNvPr id="26" name="Rectangle 25"/>
          <p:cNvSpPr/>
          <p:nvPr/>
        </p:nvSpPr>
        <p:spPr>
          <a:xfrm>
            <a:off x="304800" y="1371600"/>
            <a:ext cx="8382000" cy="517064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This learning process is similar to supervised learning. In the case of supervised learning, the correct target output values are known for each input pattern. But, in some cases, less information might be available. </a:t>
            </a:r>
          </a:p>
          <a:p>
            <a:pPr marL="342900" indent="-342900" algn="just">
              <a:spcBef>
                <a:spcPts val="600"/>
              </a:spcBef>
              <a:spcAft>
                <a:spcPts val="600"/>
              </a:spcAft>
              <a:buFont typeface="Arial" panose="020B0604020202020204" pitchFamily="34" charset="0"/>
              <a:buChar char="•"/>
            </a:pPr>
            <a:r>
              <a:rPr lang="en-US" sz="2000" dirty="0"/>
              <a:t>For example, the network might be told that its actual output is only "50% correct" or so. Thus, here only critic information is available, not the exact information. </a:t>
            </a:r>
          </a:p>
          <a:p>
            <a:pPr marL="342900" indent="-342900" algn="just">
              <a:spcBef>
                <a:spcPts val="600"/>
              </a:spcBef>
              <a:spcAft>
                <a:spcPts val="600"/>
              </a:spcAft>
              <a:buFont typeface="Arial" panose="020B0604020202020204" pitchFamily="34" charset="0"/>
              <a:buChar char="•"/>
            </a:pPr>
            <a:r>
              <a:rPr lang="en-US" sz="2000" dirty="0"/>
              <a:t>The block diagram of reinforcement learning shows it is form of supervised learning as the network receives some feedback from its environment.</a:t>
            </a:r>
          </a:p>
          <a:p>
            <a:pPr marL="342900" indent="-342900" algn="just">
              <a:spcBef>
                <a:spcPts val="600"/>
              </a:spcBef>
              <a:spcAft>
                <a:spcPts val="600"/>
              </a:spcAft>
              <a:buFont typeface="Arial" panose="020B0604020202020204" pitchFamily="34" charset="0"/>
              <a:buChar char="•"/>
            </a:pPr>
            <a:r>
              <a:rPr lang="en-US" sz="2000" dirty="0"/>
              <a:t>However, the feedback obtained here is only evaluative and not instructive.</a:t>
            </a:r>
          </a:p>
          <a:p>
            <a:pPr marL="342900" indent="-342900" algn="just">
              <a:spcBef>
                <a:spcPts val="600"/>
              </a:spcBef>
              <a:spcAft>
                <a:spcPts val="600"/>
              </a:spcAft>
              <a:buFont typeface="Arial" panose="020B0604020202020204" pitchFamily="34" charset="0"/>
              <a:buChar char="•"/>
            </a:pPr>
            <a:r>
              <a:rPr lang="en-US" sz="2000" dirty="0"/>
              <a:t>The external reinforcement signals are processed in the critic signal generator, and the obtained critic signals are sent to the ANN for adjustment of weights properly so as to get better critic feedback in future.</a:t>
            </a:r>
          </a:p>
          <a:p>
            <a:pPr marL="342900" indent="-342900" algn="just">
              <a:spcBef>
                <a:spcPts val="600"/>
              </a:spcBef>
              <a:spcAft>
                <a:spcPts val="600"/>
              </a:spcAft>
              <a:buFont typeface="Arial" panose="020B0604020202020204" pitchFamily="34" charset="0"/>
              <a:buChar char="•"/>
            </a:pPr>
            <a:r>
              <a:rPr lang="en-US" sz="2000" dirty="0"/>
              <a:t>The reinforcement learning is also called learning with a critic as opposed to learning with a teacher, which indicates supervised learning.</a:t>
            </a:r>
          </a:p>
        </p:txBody>
      </p:sp>
    </p:spTree>
    <p:extLst>
      <p:ext uri="{BB962C8B-B14F-4D97-AF65-F5344CB8AC3E}">
        <p14:creationId xmlns:p14="http://schemas.microsoft.com/office/powerpoint/2010/main" val="379836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32</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304800" y="1371600"/>
                <a:ext cx="8382000" cy="4401205"/>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activation function is applied over the net input to calculate the output of an ANN. </a:t>
                </a:r>
              </a:p>
              <a:p>
                <a:pPr marL="342900" indent="-342900" algn="just">
                  <a:spcBef>
                    <a:spcPts val="600"/>
                  </a:spcBef>
                  <a:buFont typeface="Arial" panose="020B0604020202020204" pitchFamily="34" charset="0"/>
                  <a:buChar char="•"/>
                </a:pPr>
                <a:r>
                  <a:rPr lang="en-US" sz="2000" dirty="0"/>
                  <a:t>The information processing of a processing element can be viewed as consisting of two major parts: input and output. </a:t>
                </a:r>
              </a:p>
              <a:p>
                <a:pPr marL="342900" indent="-342900" algn="just">
                  <a:spcBef>
                    <a:spcPts val="600"/>
                  </a:spcBef>
                  <a:buFont typeface="Arial" panose="020B0604020202020204" pitchFamily="34" charset="0"/>
                  <a:buChar char="•"/>
                </a:pPr>
                <a:r>
                  <a:rPr lang="en-US" sz="2000" dirty="0"/>
                  <a:t>An integration function (say </a:t>
                </a:r>
                <a14:m>
                  <m:oMath xmlns:m="http://schemas.openxmlformats.org/officeDocument/2006/math">
                    <m:r>
                      <a:rPr lang="en-IN" sz="2000" b="0" i="1" smtClean="0">
                        <a:latin typeface="Cambria Math" panose="02040503050406030204" pitchFamily="18" charset="0"/>
                      </a:rPr>
                      <m:t>𝑓</m:t>
                    </m:r>
                  </m:oMath>
                </a14:m>
                <a:r>
                  <a:rPr lang="en-US" sz="2000" dirty="0"/>
                  <a:t>) is associated with the input of a processing element. This function serves to combine activation, information or evidence from an external source or other processing elements into a net input to the processing element. </a:t>
                </a:r>
              </a:p>
              <a:p>
                <a:pPr marL="342900" indent="-342900" algn="just">
                  <a:spcBef>
                    <a:spcPts val="600"/>
                  </a:spcBef>
                  <a:buFont typeface="Arial" panose="020B0604020202020204" pitchFamily="34" charset="0"/>
                  <a:buChar char="•"/>
                </a:pPr>
                <a:r>
                  <a:rPr lang="en-US" sz="2000" dirty="0"/>
                  <a:t>The nonlinear activation function is used to ensure that a neurons response is bounded that is, the actual response of the neuron is conditioned or dampened as a result of large or small activating stimuli and is thus controllable.</a:t>
                </a:r>
              </a:p>
              <a:p>
                <a:pPr marL="342900" indent="-342900" algn="just">
                  <a:spcBef>
                    <a:spcPts val="600"/>
                  </a:spcBef>
                  <a:spcAft>
                    <a:spcPts val="600"/>
                  </a:spcAft>
                  <a:buFont typeface="Arial" panose="020B0604020202020204" pitchFamily="34" charset="0"/>
                  <a:buChar char="•"/>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04800" y="1371600"/>
                <a:ext cx="8382000" cy="4401205"/>
              </a:xfrm>
              <a:prstGeom prst="rect">
                <a:avLst/>
              </a:prstGeom>
              <a:blipFill>
                <a:blip r:embed="rId2"/>
                <a:stretch>
                  <a:fillRect l="-655" t="-693" r="-727"/>
                </a:stretch>
              </a:blipFill>
            </p:spPr>
            <p:txBody>
              <a:bodyPr/>
              <a:lstStyle/>
              <a:p>
                <a:r>
                  <a:rPr lang="en-IN">
                    <a:noFill/>
                  </a:rPr>
                  <a:t> </a:t>
                </a:r>
              </a:p>
            </p:txBody>
          </p:sp>
        </mc:Fallback>
      </mc:AlternateContent>
    </p:spTree>
    <p:extLst>
      <p:ext uri="{BB962C8B-B14F-4D97-AF65-F5344CB8AC3E}">
        <p14:creationId xmlns:p14="http://schemas.microsoft.com/office/powerpoint/2010/main" val="308800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33</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304800" y="1371600"/>
                <a:ext cx="8382000" cy="4324261"/>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Certain nonlinear functions are used to achieve the advantages of a multilayer network from a single-layer network. </a:t>
                </a:r>
              </a:p>
              <a:p>
                <a:pPr marL="342900" indent="-342900" algn="just">
                  <a:spcBef>
                    <a:spcPts val="600"/>
                  </a:spcBef>
                  <a:buFont typeface="Arial" panose="020B0604020202020204" pitchFamily="34" charset="0"/>
                  <a:buChar char="•"/>
                </a:pPr>
                <a:r>
                  <a:rPr lang="en-US" sz="2000" dirty="0"/>
                  <a:t>When a signal is fed through a multilayer network with linear activation functions, the output obtained remains same as that could be obtained using a single layer network. </a:t>
                </a:r>
              </a:p>
              <a:p>
                <a:pPr marL="342900" indent="-342900" algn="just">
                  <a:spcBef>
                    <a:spcPts val="600"/>
                  </a:spcBef>
                  <a:buFont typeface="Arial" panose="020B0604020202020204" pitchFamily="34" charset="0"/>
                  <a:buChar char="•"/>
                </a:pPr>
                <a:r>
                  <a:rPr lang="en-US" sz="2000" dirty="0"/>
                  <a:t>Due to this reason, nonlinear functions are widely used in multilayer networks compared to linear functions.</a:t>
                </a:r>
              </a:p>
              <a:p>
                <a:pPr marL="342900" indent="-342900" algn="just">
                  <a:spcBef>
                    <a:spcPts val="600"/>
                  </a:spcBef>
                  <a:buFont typeface="Arial" panose="020B0604020202020204" pitchFamily="34" charset="0"/>
                  <a:buChar char="•"/>
                </a:pPr>
                <a:r>
                  <a:rPr lang="en-US" sz="2000" dirty="0"/>
                  <a:t>There are several activation functions. Let us discuss a few here:</a:t>
                </a:r>
              </a:p>
              <a:p>
                <a:pPr marL="457200" indent="-457200" algn="just">
                  <a:spcBef>
                    <a:spcPts val="600"/>
                  </a:spcBef>
                  <a:buFont typeface="+mj-lt"/>
                  <a:buAutoNum type="arabicPeriod"/>
                </a:pPr>
                <a:r>
                  <a:rPr lang="en-US" sz="2000" b="1" i="1" dirty="0"/>
                  <a:t>Identity function</a:t>
                </a:r>
                <a:r>
                  <a:rPr lang="en-US" sz="2000" dirty="0"/>
                  <a:t>: it is a linear function and can be defined as</a:t>
                </a:r>
              </a:p>
              <a:p>
                <a:pPr algn="ctr">
                  <a:spcBef>
                    <a:spcPts val="600"/>
                  </a:spcBef>
                </a:pP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r>
                      <a:rPr lang="en-IN" sz="2000" b="0" i="1" smtClean="0">
                        <a:latin typeface="Cambria Math" panose="02040503050406030204" pitchFamily="18" charset="0"/>
                      </a:rPr>
                      <m:t>𝑥</m:t>
                    </m:r>
                    <m:r>
                      <a:rPr lang="en-IN" sz="2000" b="0" i="1" smtClean="0">
                        <a:latin typeface="Cambria Math" panose="02040503050406030204" pitchFamily="18" charset="0"/>
                      </a:rPr>
                      <m:t>  </m:t>
                    </m:r>
                    <m:r>
                      <a:rPr lang="en-IN" sz="2000" b="0" i="1" smtClean="0">
                        <a:latin typeface="Cambria Math" panose="02040503050406030204" pitchFamily="18" charset="0"/>
                      </a:rPr>
                      <m:t>𝑓𝑜𝑟</m:t>
                    </m:r>
                    <m:r>
                      <a:rPr lang="en-IN" sz="2000" b="0" i="1" smtClean="0">
                        <a:latin typeface="Cambria Math" panose="02040503050406030204" pitchFamily="18" charset="0"/>
                      </a:rPr>
                      <m:t> </m:t>
                    </m:r>
                    <m:r>
                      <a:rPr lang="en-IN" sz="2000" b="0" i="1" smtClean="0">
                        <a:latin typeface="Cambria Math" panose="02040503050406030204" pitchFamily="18" charset="0"/>
                      </a:rPr>
                      <m:t>𝑎𝑙𝑙</m:t>
                    </m:r>
                    <m:r>
                      <a:rPr lang="en-IN" sz="2000" b="0" i="1" smtClean="0">
                        <a:latin typeface="Cambria Math" panose="02040503050406030204" pitchFamily="18" charset="0"/>
                      </a:rPr>
                      <m:t> </m:t>
                    </m:r>
                    <m:r>
                      <a:rPr lang="en-IN" sz="2000" b="0" i="1" smtClean="0">
                        <a:latin typeface="Cambria Math" panose="02040503050406030204" pitchFamily="18" charset="0"/>
                      </a:rPr>
                      <m:t>𝑥</m:t>
                    </m:r>
                  </m:oMath>
                </a14:m>
                <a:r>
                  <a:rPr lang="en-US" sz="2000" dirty="0"/>
                  <a:t> </a:t>
                </a:r>
              </a:p>
              <a:p>
                <a:pPr>
                  <a:spcBef>
                    <a:spcPts val="600"/>
                  </a:spcBef>
                </a:pPr>
                <a:r>
                  <a:rPr lang="en-US" sz="2000" dirty="0"/>
                  <a:t>The output here remains the same as input. </a:t>
                </a:r>
              </a:p>
              <a:p>
                <a:pPr>
                  <a:spcBef>
                    <a:spcPts val="600"/>
                  </a:spcBef>
                </a:pPr>
                <a:r>
                  <a:rPr lang="en-US" sz="2000" dirty="0"/>
                  <a:t>The input layer uses the identity activation function. </a:t>
                </a:r>
              </a:p>
            </p:txBody>
          </p:sp>
        </mc:Choice>
        <mc:Fallback xmlns="">
          <p:sp>
            <p:nvSpPr>
              <p:cNvPr id="26" name="Rectangle 25"/>
              <p:cNvSpPr>
                <a:spLocks noRot="1" noChangeAspect="1" noMove="1" noResize="1" noEditPoints="1" noAdjustHandles="1" noChangeArrowheads="1" noChangeShapeType="1" noTextEdit="1"/>
              </p:cNvSpPr>
              <p:nvPr/>
            </p:nvSpPr>
            <p:spPr>
              <a:xfrm>
                <a:off x="304800" y="1371600"/>
                <a:ext cx="8382000" cy="4324261"/>
              </a:xfrm>
              <a:prstGeom prst="rect">
                <a:avLst/>
              </a:prstGeom>
              <a:blipFill>
                <a:blip r:embed="rId2"/>
                <a:stretch>
                  <a:fillRect l="-800" t="-705" r="-727" b="-1693"/>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239C5BA7-BD91-4C95-B155-EC622E3FC4E1}"/>
              </a:ext>
            </a:extLst>
          </p:cNvPr>
          <p:cNvPicPr>
            <a:picLocks noChangeAspect="1"/>
          </p:cNvPicPr>
          <p:nvPr/>
        </p:nvPicPr>
        <p:blipFill>
          <a:blip r:embed="rId3"/>
          <a:stretch>
            <a:fillRect/>
          </a:stretch>
        </p:blipFill>
        <p:spPr>
          <a:xfrm>
            <a:off x="6172200" y="4572000"/>
            <a:ext cx="2292351" cy="1719263"/>
          </a:xfrm>
          <a:prstGeom prst="rect">
            <a:avLst/>
          </a:prstGeom>
        </p:spPr>
      </p:pic>
    </p:spTree>
    <p:extLst>
      <p:ext uri="{BB962C8B-B14F-4D97-AF65-F5344CB8AC3E}">
        <p14:creationId xmlns:p14="http://schemas.microsoft.com/office/powerpoint/2010/main" val="3645199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34</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304800" y="1371600"/>
                <a:ext cx="8382000" cy="3696781"/>
              </a:xfrm>
              <a:prstGeom prst="rect">
                <a:avLst/>
              </a:prstGeom>
            </p:spPr>
            <p:txBody>
              <a:bodyPr wrap="square">
                <a:spAutoFit/>
              </a:bodyPr>
              <a:lstStyle/>
              <a:p>
                <a:pPr marL="457200" indent="-457200" algn="just">
                  <a:spcBef>
                    <a:spcPts val="600"/>
                  </a:spcBef>
                  <a:buFont typeface="+mj-lt"/>
                  <a:buAutoNum type="arabicPeriod" startAt="2"/>
                </a:pPr>
                <a:r>
                  <a:rPr lang="en-US" sz="2000" b="1" i="1" dirty="0"/>
                  <a:t>Binary step function</a:t>
                </a:r>
                <a:r>
                  <a:rPr lang="en-US" sz="2000" dirty="0"/>
                  <a:t>: This function can be defined as </a:t>
                </a:r>
              </a:p>
              <a:p>
                <a:pPr algn="ctr">
                  <a:spcBef>
                    <a:spcPts val="600"/>
                  </a:spcBef>
                </a:pP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𝜃</m:t>
                              </m:r>
                            </m:e>
                          </m:mr>
                          <m:mr>
                            <m:e>
                              <m:r>
                                <a:rPr lang="en-IN" sz="2000" b="0" i="1" smtClean="0">
                                  <a:latin typeface="Cambria Math" panose="02040503050406030204" pitchFamily="18" charset="0"/>
                                </a:rPr>
                                <m:t>0      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&lt;</m:t>
                              </m:r>
                              <m:r>
                                <a:rPr lang="en-IN" sz="2000" b="0" i="1" smtClean="0">
                                  <a:latin typeface="Cambria Math" panose="02040503050406030204" pitchFamily="18" charset="0"/>
                                  <a:ea typeface="Cambria Math" panose="02040503050406030204" pitchFamily="18" charset="0"/>
                                </a:rPr>
                                <m:t>𝜃</m:t>
                              </m:r>
                            </m:e>
                          </m:mr>
                        </m:m>
                      </m:e>
                    </m:d>
                  </m:oMath>
                </a14:m>
                <a:r>
                  <a:rPr lang="en-US" sz="2000" dirty="0"/>
                  <a:t> </a:t>
                </a:r>
              </a:p>
              <a:p>
                <a:pPr>
                  <a:spcBef>
                    <a:spcPts val="600"/>
                  </a:spcBef>
                </a:pPr>
                <a:r>
                  <a:rPr lang="en-US" sz="2000" dirty="0"/>
                  <a:t>where </a:t>
                </a:r>
                <a14:m>
                  <m:oMath xmlns:m="http://schemas.openxmlformats.org/officeDocument/2006/math">
                    <m:r>
                      <m:rPr>
                        <m:brk m:alnAt="7"/>
                      </m:rPr>
                      <a:rPr lang="en-IN" sz="2000" b="0" i="1" smtClean="0">
                        <a:latin typeface="Cambria Math" panose="02040503050406030204" pitchFamily="18" charset="0"/>
                        <a:ea typeface="Cambria Math" panose="02040503050406030204" pitchFamily="18" charset="0"/>
                      </a:rPr>
                      <m:t>𝜃</m:t>
                    </m:r>
                  </m:oMath>
                </a14:m>
                <a:r>
                  <a:rPr lang="en-US" sz="2000" dirty="0"/>
                  <a:t> represents the threshold value. This function is most widely used in single-layer nets to convert the net input to an output that is a binary (1 or 0).</a:t>
                </a:r>
              </a:p>
              <a:p>
                <a:pPr marL="457200" indent="-457200">
                  <a:spcBef>
                    <a:spcPts val="600"/>
                  </a:spcBef>
                  <a:buFont typeface="+mj-lt"/>
                  <a:buAutoNum type="arabicPeriod" startAt="3"/>
                </a:pPr>
                <a:r>
                  <a:rPr lang="en-US" sz="2000" b="1" i="1" dirty="0"/>
                  <a:t>Bipolar step function</a:t>
                </a:r>
                <a:r>
                  <a:rPr lang="en-US" sz="2000" dirty="0"/>
                  <a:t>: This function can be defined as </a:t>
                </a:r>
              </a:p>
              <a:p>
                <a:pPr algn="ctr">
                  <a:spcBef>
                    <a:spcPts val="600"/>
                  </a:spcBef>
                </a:pPr>
                <a:r>
                  <a:rPr lang="en-US" sz="2000" dirty="0"/>
                  <a:t>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𝜃</m:t>
                              </m:r>
                            </m:e>
                          </m:mr>
                          <m:mr>
                            <m:e>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&lt;</m:t>
                              </m:r>
                              <m:r>
                                <a:rPr lang="en-IN" sz="2000" b="0" i="1" smtClean="0">
                                  <a:latin typeface="Cambria Math" panose="02040503050406030204" pitchFamily="18" charset="0"/>
                                  <a:ea typeface="Cambria Math" panose="02040503050406030204" pitchFamily="18" charset="0"/>
                                </a:rPr>
                                <m:t>𝜃</m:t>
                              </m:r>
                            </m:e>
                          </m:mr>
                        </m:m>
                      </m:e>
                    </m:d>
                  </m:oMath>
                </a14:m>
                <a:r>
                  <a:rPr lang="en-US" sz="2000" dirty="0"/>
                  <a:t> </a:t>
                </a:r>
              </a:p>
              <a:p>
                <a:pPr>
                  <a:spcBef>
                    <a:spcPts val="600"/>
                  </a:spcBef>
                </a:pPr>
                <a:r>
                  <a:rPr lang="en-US" sz="2000" dirty="0"/>
                  <a:t>where </a:t>
                </a:r>
                <a14:m>
                  <m:oMath xmlns:m="http://schemas.openxmlformats.org/officeDocument/2006/math">
                    <m:r>
                      <m:rPr>
                        <m:brk m:alnAt="7"/>
                      </m:rPr>
                      <a:rPr lang="en-IN" sz="2000" b="0" i="1" smtClean="0">
                        <a:latin typeface="Cambria Math" panose="02040503050406030204" pitchFamily="18" charset="0"/>
                        <a:ea typeface="Cambria Math" panose="02040503050406030204" pitchFamily="18" charset="0"/>
                      </a:rPr>
                      <m:t>𝜃</m:t>
                    </m:r>
                  </m:oMath>
                </a14:m>
                <a:r>
                  <a:rPr lang="en-US" sz="2000" dirty="0"/>
                  <a:t> represents the threshold value. This function is also used in single layer nets to convert the net input to an output that is bipolar (+ 1 or -1). </a:t>
                </a:r>
              </a:p>
            </p:txBody>
          </p:sp>
        </mc:Choice>
        <mc:Fallback xmlns="">
          <p:sp>
            <p:nvSpPr>
              <p:cNvPr id="26" name="Rectangle 25"/>
              <p:cNvSpPr>
                <a:spLocks noRot="1" noChangeAspect="1" noMove="1" noResize="1" noEditPoints="1" noAdjustHandles="1" noChangeArrowheads="1" noChangeShapeType="1" noTextEdit="1"/>
              </p:cNvSpPr>
              <p:nvPr/>
            </p:nvSpPr>
            <p:spPr>
              <a:xfrm>
                <a:off x="304800" y="1371600"/>
                <a:ext cx="8382000" cy="3696781"/>
              </a:xfrm>
              <a:prstGeom prst="rect">
                <a:avLst/>
              </a:prstGeom>
              <a:blipFill>
                <a:blip r:embed="rId2"/>
                <a:stretch>
                  <a:fillRect l="-800" t="-1155" b="-214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3DC8C810-CF16-4AE2-81EB-FC3E34285E35}"/>
              </a:ext>
            </a:extLst>
          </p:cNvPr>
          <p:cNvPicPr>
            <a:picLocks noChangeAspect="1"/>
          </p:cNvPicPr>
          <p:nvPr/>
        </p:nvPicPr>
        <p:blipFill>
          <a:blip r:embed="rId3"/>
          <a:stretch>
            <a:fillRect/>
          </a:stretch>
        </p:blipFill>
        <p:spPr>
          <a:xfrm>
            <a:off x="1143000" y="5215941"/>
            <a:ext cx="1711824" cy="1450975"/>
          </a:xfrm>
          <a:prstGeom prst="rect">
            <a:avLst/>
          </a:prstGeom>
        </p:spPr>
      </p:pic>
      <p:pic>
        <p:nvPicPr>
          <p:cNvPr id="7" name="Picture 6">
            <a:extLst>
              <a:ext uri="{FF2B5EF4-FFF2-40B4-BE49-F238E27FC236}">
                <a16:creationId xmlns:a16="http://schemas.microsoft.com/office/drawing/2014/main" id="{D984C41B-DACA-4B5E-B73A-9BC6CE0F738F}"/>
              </a:ext>
            </a:extLst>
          </p:cNvPr>
          <p:cNvPicPr>
            <a:picLocks noChangeAspect="1"/>
          </p:cNvPicPr>
          <p:nvPr/>
        </p:nvPicPr>
        <p:blipFill>
          <a:blip r:embed="rId4"/>
          <a:stretch>
            <a:fillRect/>
          </a:stretch>
        </p:blipFill>
        <p:spPr>
          <a:xfrm>
            <a:off x="4495066" y="5089835"/>
            <a:ext cx="1828883" cy="1505638"/>
          </a:xfrm>
          <a:prstGeom prst="rect">
            <a:avLst/>
          </a:prstGeom>
        </p:spPr>
      </p:pic>
    </p:spTree>
    <p:extLst>
      <p:ext uri="{BB962C8B-B14F-4D97-AF65-F5344CB8AC3E}">
        <p14:creationId xmlns:p14="http://schemas.microsoft.com/office/powerpoint/2010/main" val="3457353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35</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5299143"/>
              </a:xfrm>
              <a:prstGeom prst="rect">
                <a:avLst/>
              </a:prstGeom>
            </p:spPr>
            <p:txBody>
              <a:bodyPr wrap="square">
                <a:spAutoFit/>
              </a:bodyPr>
              <a:lstStyle/>
              <a:p>
                <a:pPr marL="457200" indent="-457200" algn="just">
                  <a:spcBef>
                    <a:spcPts val="600"/>
                  </a:spcBef>
                  <a:buFont typeface="+mj-lt"/>
                  <a:buAutoNum type="arabicPeriod" startAt="4"/>
                </a:pPr>
                <a:r>
                  <a:rPr lang="en-US" sz="2000" b="1" i="1" dirty="0"/>
                  <a:t>Sigmoidal function</a:t>
                </a:r>
                <a:r>
                  <a:rPr lang="en-US" sz="2000" dirty="0"/>
                  <a:t>: The sigmoidal functions are widely used in back-propagation nets because of the relationship between the value of the functions at a point and the value of the derivative at that point which reduces the computational burden during training.</a:t>
                </a:r>
              </a:p>
              <a:p>
                <a:pPr lvl="1" algn="just">
                  <a:spcBef>
                    <a:spcPts val="600"/>
                  </a:spcBef>
                </a:pPr>
                <a:r>
                  <a:rPr lang="en-US" sz="2000" dirty="0"/>
                  <a:t>Sigmoidal function are of two types:</a:t>
                </a:r>
              </a:p>
              <a:p>
                <a:pPr marL="971550" lvl="1" indent="-514350" algn="just">
                  <a:spcBef>
                    <a:spcPts val="600"/>
                  </a:spcBef>
                  <a:buFont typeface="+mj-lt"/>
                  <a:buAutoNum type="romanLcPeriod"/>
                </a:pPr>
                <a:r>
                  <a:rPr lang="en-US" sz="2000" b="1" dirty="0"/>
                  <a:t>Binary sigmoid function: </a:t>
                </a:r>
                <a:r>
                  <a:rPr lang="en-US" sz="2000" dirty="0"/>
                  <a:t>It is also termed as logistic sigmoid function or unipolar sigmoid function. This activation function performs input editing between 0 and 1. It is positive in nature. It is always bounded, which means its output cannot be less than 0 and more than 1. It is also strictly increasing in nature, which means more the input higher would be the output. It can be defined as </a:t>
                </a:r>
              </a:p>
              <a:p>
                <a:pPr lvl="1"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𝜆</m:t>
                              </m:r>
                              <m:r>
                                <a:rPr lang="en-IN" sz="2000" b="0" i="1" smtClean="0">
                                  <a:latin typeface="Cambria Math" panose="02040503050406030204" pitchFamily="18" charset="0"/>
                                  <a:ea typeface="Cambria Math" panose="02040503050406030204" pitchFamily="18" charset="0"/>
                                </a:rPr>
                                <m:t>𝑥</m:t>
                              </m:r>
                            </m:sup>
                          </m:sSup>
                        </m:den>
                      </m:f>
                    </m:oMath>
                  </m:oMathPara>
                </a14:m>
                <a:endParaRPr lang="en-US" sz="2000" dirty="0"/>
              </a:p>
              <a:p>
                <a:pPr lvl="1" algn="just">
                  <a:spcBef>
                    <a:spcPts val="600"/>
                  </a:spcBef>
                </a:pPr>
                <a:r>
                  <a:rPr lang="en-US" sz="2000" dirty="0"/>
                  <a:t>where </a:t>
                </a:r>
                <a14:m>
                  <m:oMath xmlns:m="http://schemas.openxmlformats.org/officeDocument/2006/math">
                    <m:r>
                      <a:rPr lang="en-IN" sz="2000" b="0" i="1" smtClean="0">
                        <a:latin typeface="Cambria Math" panose="02040503050406030204" pitchFamily="18" charset="0"/>
                        <a:ea typeface="Cambria Math" panose="02040503050406030204" pitchFamily="18" charset="0"/>
                      </a:rPr>
                      <m:t>𝜆</m:t>
                    </m:r>
                  </m:oMath>
                </a14:m>
                <a:r>
                  <a:rPr lang="en-US" sz="2000" dirty="0"/>
                  <a:t> is the steepness parameter.  </a:t>
                </a:r>
              </a:p>
              <a:p>
                <a:pPr lvl="1"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𝜆</m:t>
                      </m:r>
                      <m:r>
                        <a:rPr lang="en-IN" sz="2000" b="0" i="1" smtClean="0">
                          <a:latin typeface="Cambria Math" panose="02040503050406030204" pitchFamily="18" charset="0"/>
                          <a:ea typeface="Cambria Math" panose="02040503050406030204" pitchFamily="18" charset="0"/>
                        </a:rPr>
                        <m:t>𝑓</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𝑓</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m:t>
                      </m:r>
                    </m:oMath>
                  </m:oMathPara>
                </a14:m>
                <a:endParaRPr lang="en-US" sz="2000" dirty="0"/>
              </a:p>
              <a:p>
                <a:pPr lvl="1" algn="just">
                  <a:spcBef>
                    <a:spcPts val="600"/>
                  </a:spcBef>
                </a:pPr>
                <a:r>
                  <a:rPr lang="en-US" sz="2000" dirty="0"/>
                  <a:t>Here the range of sigmoid function is from 0 to 1.</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5299143"/>
              </a:xfrm>
              <a:prstGeom prst="rect">
                <a:avLst/>
              </a:prstGeom>
              <a:blipFill>
                <a:blip r:embed="rId2"/>
                <a:stretch>
                  <a:fillRect l="-800" t="-806" r="-800" b="-1036"/>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26A7F132-9566-4DD3-9DAA-00375313DE81}"/>
              </a:ext>
            </a:extLst>
          </p:cNvPr>
          <p:cNvPicPr>
            <a:picLocks noChangeAspect="1"/>
          </p:cNvPicPr>
          <p:nvPr/>
        </p:nvPicPr>
        <p:blipFill>
          <a:blip r:embed="rId3"/>
          <a:stretch>
            <a:fillRect/>
          </a:stretch>
        </p:blipFill>
        <p:spPr>
          <a:xfrm>
            <a:off x="6096000" y="4746625"/>
            <a:ext cx="2341954" cy="1631950"/>
          </a:xfrm>
          <a:prstGeom prst="rect">
            <a:avLst/>
          </a:prstGeom>
        </p:spPr>
      </p:pic>
    </p:spTree>
    <p:extLst>
      <p:ext uri="{BB962C8B-B14F-4D97-AF65-F5344CB8AC3E}">
        <p14:creationId xmlns:p14="http://schemas.microsoft.com/office/powerpoint/2010/main" val="1307704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36</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304800" y="1371600"/>
                <a:ext cx="8382000" cy="5251053"/>
              </a:xfrm>
              <a:prstGeom prst="rect">
                <a:avLst/>
              </a:prstGeom>
            </p:spPr>
            <p:txBody>
              <a:bodyPr wrap="square">
                <a:spAutoFit/>
              </a:bodyPr>
              <a:lstStyle/>
              <a:p>
                <a:pPr marL="971550" lvl="1" indent="-514350" algn="just">
                  <a:spcBef>
                    <a:spcPts val="600"/>
                  </a:spcBef>
                  <a:buFont typeface="+mj-lt"/>
                  <a:buAutoNum type="romanLcPeriod" startAt="2"/>
                </a:pPr>
                <a:r>
                  <a:rPr lang="en-US" sz="2000" b="1" dirty="0"/>
                  <a:t>Bipolar sigmoid function: </a:t>
                </a:r>
                <a:r>
                  <a:rPr lang="en-US" sz="2000" dirty="0"/>
                  <a:t>This activation function performs input editing between -1 and 1. It can be positive or negative in nature. It is always bounded, which means its output cannot be less than -1 and more than 1. It is also strictly increasing in nature like sigmoid function. It can be defined as </a:t>
                </a:r>
              </a:p>
              <a:p>
                <a:pPr lvl="1"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𝜆</m:t>
                              </m:r>
                              <m:r>
                                <a:rPr lang="en-IN" sz="2000" b="0" i="1" smtClean="0">
                                  <a:latin typeface="Cambria Math" panose="02040503050406030204" pitchFamily="18" charset="0"/>
                                  <a:ea typeface="Cambria Math" panose="02040503050406030204" pitchFamily="18" charset="0"/>
                                </a:rPr>
                                <m:t>𝑥</m:t>
                              </m:r>
                            </m:sup>
                          </m:sSup>
                        </m:den>
                      </m:f>
                      <m:r>
                        <a:rPr lang="en-IN" sz="2000" b="0" i="1" smtClean="0">
                          <a:latin typeface="Cambria Math" panose="02040503050406030204" pitchFamily="18" charset="0"/>
                        </a:rPr>
                        <m:t>−1=</m:t>
                      </m:r>
                      <m:f>
                        <m:fPr>
                          <m:ctrlPr>
                            <a:rPr lang="en-IN" sz="2000" i="1">
                              <a:latin typeface="Cambria Math" panose="02040503050406030204" pitchFamily="18" charset="0"/>
                            </a:rPr>
                          </m:ctrlPr>
                        </m:fPr>
                        <m:num>
                          <m:r>
                            <a:rPr lang="en-IN" sz="2000" i="1">
                              <a:latin typeface="Cambria Math" panose="02040503050406030204" pitchFamily="18" charset="0"/>
                            </a:rPr>
                            <m:t>1</m:t>
                          </m:r>
                          <m:r>
                            <a:rPr lang="en-IN" sz="2000" b="0" i="1" smtClean="0">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i="1">
                                  <a:latin typeface="Cambria Math" panose="02040503050406030204" pitchFamily="18" charset="0"/>
                                  <a:ea typeface="Cambria Math" panose="02040503050406030204" pitchFamily="18" charset="0"/>
                                </a:rPr>
                                <m:t>𝜆</m:t>
                              </m:r>
                              <m:r>
                                <a:rPr lang="en-IN" sz="2000" i="1">
                                  <a:latin typeface="Cambria Math" panose="02040503050406030204" pitchFamily="18" charset="0"/>
                                  <a:ea typeface="Cambria Math" panose="02040503050406030204" pitchFamily="18" charset="0"/>
                                </a:rPr>
                                <m:t>𝑥</m:t>
                              </m:r>
                            </m:sup>
                          </m:sSup>
                        </m:num>
                        <m:den>
                          <m:r>
                            <a:rPr lang="en-IN" sz="2000" i="1">
                              <a:latin typeface="Cambria Math" panose="02040503050406030204" pitchFamily="18" charset="0"/>
                            </a:rPr>
                            <m:t>1+</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i="1">
                                  <a:latin typeface="Cambria Math" panose="02040503050406030204" pitchFamily="18" charset="0"/>
                                  <a:ea typeface="Cambria Math" panose="02040503050406030204" pitchFamily="18" charset="0"/>
                                </a:rPr>
                                <m:t>𝜆</m:t>
                              </m:r>
                              <m:r>
                                <a:rPr lang="en-IN" sz="2000" i="1">
                                  <a:latin typeface="Cambria Math" panose="02040503050406030204" pitchFamily="18" charset="0"/>
                                  <a:ea typeface="Cambria Math" panose="02040503050406030204" pitchFamily="18" charset="0"/>
                                </a:rPr>
                                <m:t>𝑥</m:t>
                              </m:r>
                            </m:sup>
                          </m:sSup>
                        </m:den>
                      </m:f>
                    </m:oMath>
                  </m:oMathPara>
                </a14:m>
                <a:endParaRPr lang="en-US" sz="2000" dirty="0"/>
              </a:p>
              <a:p>
                <a:pPr lvl="1" algn="just">
                  <a:spcBef>
                    <a:spcPts val="600"/>
                  </a:spcBef>
                </a:pPr>
                <a:r>
                  <a:rPr lang="en-US" sz="2000" dirty="0"/>
                  <a:t>where </a:t>
                </a:r>
                <a14:m>
                  <m:oMath xmlns:m="http://schemas.openxmlformats.org/officeDocument/2006/math">
                    <m:r>
                      <a:rPr lang="en-IN" sz="2000" b="0" i="1" smtClean="0">
                        <a:latin typeface="Cambria Math" panose="02040503050406030204" pitchFamily="18" charset="0"/>
                        <a:ea typeface="Cambria Math" panose="02040503050406030204" pitchFamily="18" charset="0"/>
                      </a:rPr>
                      <m:t>𝜆</m:t>
                    </m:r>
                  </m:oMath>
                </a14:m>
                <a:r>
                  <a:rPr lang="en-US" sz="2000" dirty="0"/>
                  <a:t> is the steepness parameter. The derivative of this function is</a:t>
                </a:r>
              </a:p>
              <a:p>
                <a:pPr lvl="1" algn="ctr">
                  <a:spcBef>
                    <a:spcPts val="600"/>
                  </a:spcBef>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𝑓</m:t>
                          </m:r>
                        </m:e>
                        <m:sup>
                          <m:r>
                            <a:rPr lang="en-IN" sz="2000" i="1">
                              <a:latin typeface="Cambria Math" panose="02040503050406030204" pitchFamily="18" charset="0"/>
                            </a:rPr>
                            <m:t>′</m:t>
                          </m:r>
                        </m:sup>
                      </m:sSup>
                      <m:d>
                        <m:dPr>
                          <m:ctrlPr>
                            <a:rPr lang="en-IN" sz="2000" i="1">
                              <a:latin typeface="Cambria Math" panose="02040503050406030204" pitchFamily="18" charset="0"/>
                            </a:rPr>
                          </m:ctrlPr>
                        </m:dPr>
                        <m:e>
                          <m:r>
                            <a:rPr lang="en-IN" sz="2000" i="1">
                              <a:latin typeface="Cambria Math" panose="02040503050406030204" pitchFamily="18" charset="0"/>
                            </a:rPr>
                            <m:t>𝑥</m:t>
                          </m:r>
                        </m:e>
                      </m:d>
                      <m:r>
                        <a:rPr lang="en-IN" sz="2000" i="1">
                          <a:latin typeface="Cambria Math" panose="02040503050406030204" pitchFamily="18" charset="0"/>
                        </a:rPr>
                        <m:t>=</m:t>
                      </m:r>
                      <m:f>
                        <m:fPr>
                          <m:ctrlPr>
                            <a:rPr lang="en-IN" sz="2000" i="1" smtClean="0">
                              <a:latin typeface="Cambria Math" panose="02040503050406030204" pitchFamily="18" charset="0"/>
                            </a:rPr>
                          </m:ctrlPr>
                        </m:fPr>
                        <m:num>
                          <m:r>
                            <a:rPr lang="en-IN" sz="2000" i="1" smtClean="0">
                              <a:latin typeface="Cambria Math" panose="02040503050406030204" pitchFamily="18" charset="0"/>
                              <a:ea typeface="Cambria Math" panose="02040503050406030204" pitchFamily="18" charset="0"/>
                            </a:rPr>
                            <m:t>𝜆</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[1+</m:t>
                      </m:r>
                      <m:r>
                        <a:rPr lang="en-IN" sz="2000" i="1">
                          <a:latin typeface="Cambria Math" panose="02040503050406030204" pitchFamily="18" charset="0"/>
                          <a:ea typeface="Cambria Math" panose="02040503050406030204" pitchFamily="18" charset="0"/>
                        </a:rPr>
                        <m:t>𝑓</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[1−</m:t>
                      </m:r>
                      <m:r>
                        <a:rPr lang="en-IN" sz="2000" i="1">
                          <a:latin typeface="Cambria Math" panose="02040503050406030204" pitchFamily="18" charset="0"/>
                          <a:ea typeface="Cambria Math" panose="02040503050406030204" pitchFamily="18" charset="0"/>
                        </a:rPr>
                        <m:t>𝑓</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𝑥</m:t>
                          </m:r>
                        </m:e>
                      </m:d>
                      <m:r>
                        <a:rPr lang="en-IN" sz="2000" i="1">
                          <a:latin typeface="Cambria Math" panose="02040503050406030204" pitchFamily="18" charset="0"/>
                          <a:ea typeface="Cambria Math" panose="02040503050406030204" pitchFamily="18" charset="0"/>
                        </a:rPr>
                        <m:t>]</m:t>
                      </m:r>
                    </m:oMath>
                  </m:oMathPara>
                </a14:m>
                <a:endParaRPr lang="en-US" sz="2000" dirty="0"/>
              </a:p>
              <a:p>
                <a:pPr lvl="1" algn="just">
                  <a:spcBef>
                    <a:spcPts val="600"/>
                  </a:spcBef>
                </a:pPr>
                <a:r>
                  <a:rPr lang="en-US" sz="2000" dirty="0"/>
                  <a:t>The bipolar sigmoidal function is closely related to hyperbolic tangent function, which is written as</a:t>
                </a:r>
              </a:p>
              <a:p>
                <a:pPr lvl="1"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h</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𝑥</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rPr>
                                <m:t>𝑥</m:t>
                              </m:r>
                            </m:sup>
                          </m:sSup>
                        </m:num>
                        <m:den>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𝑥</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𝑒</m:t>
                              </m:r>
                            </m:e>
                            <m:sup>
                              <m:r>
                                <a:rPr lang="en-IN" sz="2000" b="0" i="1" smtClean="0">
                                  <a:latin typeface="Cambria Math" panose="02040503050406030204" pitchFamily="18" charset="0"/>
                                </a:rPr>
                                <m:t>−</m:t>
                              </m:r>
                              <m:r>
                                <a:rPr lang="en-IN" sz="2000" b="0" i="1" smtClean="0">
                                  <a:latin typeface="Cambria Math" panose="02040503050406030204" pitchFamily="18" charset="0"/>
                                </a:rPr>
                                <m:t>𝑥</m:t>
                              </m:r>
                            </m:sup>
                          </m:sSup>
                        </m:den>
                      </m:f>
                      <m:r>
                        <a:rPr lang="en-IN" sz="2000" b="0" i="1" smtClean="0">
                          <a:latin typeface="Cambria Math" panose="02040503050406030204" pitchFamily="18" charset="0"/>
                        </a:rPr>
                        <m:t>=</m:t>
                      </m:r>
                      <m:f>
                        <m:fPr>
                          <m:ctrlPr>
                            <a:rPr lang="en-IN" sz="2000" i="1">
                              <a:latin typeface="Cambria Math" panose="02040503050406030204" pitchFamily="18" charset="0"/>
                            </a:rPr>
                          </m:ctrlPr>
                        </m:fPr>
                        <m:num>
                          <m:r>
                            <a:rPr lang="en-IN" sz="2000" b="0" i="1" smtClean="0">
                              <a:latin typeface="Cambria Math" panose="02040503050406030204" pitchFamily="18" charset="0"/>
                            </a:rPr>
                            <m:t>1</m:t>
                          </m:r>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b="0" i="1" smtClean="0">
                                  <a:latin typeface="Cambria Math" panose="02040503050406030204" pitchFamily="18" charset="0"/>
                                </a:rPr>
                                <m:t>2</m:t>
                              </m:r>
                              <m:r>
                                <a:rPr lang="en-IN" sz="2000" i="1">
                                  <a:latin typeface="Cambria Math" panose="02040503050406030204" pitchFamily="18" charset="0"/>
                                </a:rPr>
                                <m:t>𝑥</m:t>
                              </m:r>
                            </m:sup>
                          </m:sSup>
                        </m:num>
                        <m:den>
                          <m:r>
                            <a:rPr lang="en-IN" sz="2000" b="0" i="1" smtClean="0">
                              <a:latin typeface="Cambria Math" panose="02040503050406030204" pitchFamily="18" charset="0"/>
                            </a:rPr>
                            <m:t>1</m:t>
                          </m:r>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m:t>
                              </m:r>
                              <m:r>
                                <a:rPr lang="en-IN" sz="2000" b="0" i="1" smtClean="0">
                                  <a:latin typeface="Cambria Math" panose="02040503050406030204" pitchFamily="18" charset="0"/>
                                </a:rPr>
                                <m:t>2</m:t>
                              </m:r>
                              <m:r>
                                <a:rPr lang="en-IN" sz="2000" i="1">
                                  <a:latin typeface="Cambria Math" panose="02040503050406030204" pitchFamily="18" charset="0"/>
                                </a:rPr>
                                <m:t>𝑥</m:t>
                              </m:r>
                            </m:sup>
                          </m:sSup>
                        </m:den>
                      </m:f>
                    </m:oMath>
                  </m:oMathPara>
                </a14:m>
                <a:endParaRPr lang="en-US" sz="2000" dirty="0"/>
              </a:p>
              <a:p>
                <a:pPr lvl="1" algn="just">
                  <a:spcBef>
                    <a:spcPts val="600"/>
                  </a:spcBef>
                </a:pPr>
                <a:r>
                  <a:rPr lang="en-US" sz="2000" dirty="0"/>
                  <a:t>The derivative of the hyperbolic tangent function is</a:t>
                </a:r>
              </a:p>
              <a:p>
                <a:pPr lvl="1"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h</m:t>
                          </m:r>
                        </m:e>
                        <m:sup>
                          <m:r>
                            <a:rPr lang="en-IN" sz="2000" i="1">
                              <a:latin typeface="Cambria Math" panose="02040503050406030204" pitchFamily="18" charset="0"/>
                            </a:rPr>
                            <m:t>′</m:t>
                          </m:r>
                        </m:sup>
                      </m:sSup>
                      <m:d>
                        <m:dPr>
                          <m:ctrlPr>
                            <a:rPr lang="en-IN" sz="2000" i="1">
                              <a:latin typeface="Cambria Math" panose="02040503050406030204" pitchFamily="18" charset="0"/>
                            </a:rPr>
                          </m:ctrlPr>
                        </m:dPr>
                        <m:e>
                          <m:r>
                            <a:rPr lang="en-IN" sz="2000" i="1">
                              <a:latin typeface="Cambria Math" panose="02040503050406030204" pitchFamily="18" charset="0"/>
                            </a:rPr>
                            <m:t>𝑥</m:t>
                          </m:r>
                        </m:e>
                      </m:d>
                      <m:r>
                        <a:rPr lang="en-IN" sz="2000" i="1">
                          <a:latin typeface="Cambria Math" panose="02040503050406030204" pitchFamily="18" charset="0"/>
                        </a:rPr>
                        <m:t>=</m:t>
                      </m:r>
                      <m:r>
                        <a:rPr lang="en-IN" sz="2000" i="1" smtClean="0">
                          <a:latin typeface="Cambria Math" panose="02040503050406030204" pitchFamily="18" charset="0"/>
                        </a:rPr>
                        <m:t> </m:t>
                      </m:r>
                      <m:r>
                        <a:rPr lang="en-IN" sz="2000" b="0" i="1" smtClean="0">
                          <a:latin typeface="Cambria Math" panose="02040503050406030204" pitchFamily="18" charset="0"/>
                        </a:rPr>
                        <m:t>[1+</m:t>
                      </m:r>
                      <m:r>
                        <a:rPr lang="en-IN" sz="2000" b="0" i="1" smtClean="0">
                          <a:latin typeface="Cambria Math" panose="02040503050406030204" pitchFamily="18" charset="0"/>
                        </a:rPr>
                        <m:t>h</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h</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𝑥</m:t>
                          </m:r>
                        </m:e>
                      </m:d>
                      <m:r>
                        <a:rPr lang="en-IN"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04800" y="1371600"/>
                <a:ext cx="8382000" cy="5251053"/>
              </a:xfrm>
              <a:prstGeom prst="rect">
                <a:avLst/>
              </a:prstGeom>
              <a:blipFill>
                <a:blip r:embed="rId2"/>
                <a:stretch>
                  <a:fillRect t="-813" r="-727" b="-23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7A74238E-E449-4A7D-9B90-CEB3FFAFD64B}"/>
              </a:ext>
            </a:extLst>
          </p:cNvPr>
          <p:cNvPicPr>
            <a:picLocks noChangeAspect="1"/>
          </p:cNvPicPr>
          <p:nvPr/>
        </p:nvPicPr>
        <p:blipFill>
          <a:blip r:embed="rId3"/>
          <a:stretch>
            <a:fillRect/>
          </a:stretch>
        </p:blipFill>
        <p:spPr>
          <a:xfrm>
            <a:off x="6324601" y="4998726"/>
            <a:ext cx="2311750" cy="1385737"/>
          </a:xfrm>
          <a:prstGeom prst="rect">
            <a:avLst/>
          </a:prstGeom>
        </p:spPr>
      </p:pic>
    </p:spTree>
    <p:extLst>
      <p:ext uri="{BB962C8B-B14F-4D97-AF65-F5344CB8AC3E}">
        <p14:creationId xmlns:p14="http://schemas.microsoft.com/office/powerpoint/2010/main" val="422444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37</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Activation Functions</a:t>
            </a:r>
          </a:p>
        </p:txBody>
      </p:sp>
      <mc:AlternateContent xmlns:mc="http://schemas.openxmlformats.org/markup-compatibility/2006" xmlns:a14="http://schemas.microsoft.com/office/drawing/2010/main">
        <mc:Choice Requires="a14">
          <p:sp>
            <p:nvSpPr>
              <p:cNvPr id="26" name="Rectangle 25"/>
              <p:cNvSpPr/>
              <p:nvPr/>
            </p:nvSpPr>
            <p:spPr>
              <a:xfrm>
                <a:off x="304800" y="1371600"/>
                <a:ext cx="8382000" cy="2767681"/>
              </a:xfrm>
              <a:prstGeom prst="rect">
                <a:avLst/>
              </a:prstGeom>
            </p:spPr>
            <p:txBody>
              <a:bodyPr wrap="square">
                <a:spAutoFit/>
              </a:bodyPr>
              <a:lstStyle/>
              <a:p>
                <a:pPr lvl="1" algn="just">
                  <a:spcBef>
                    <a:spcPts val="600"/>
                  </a:spcBef>
                </a:pPr>
                <a:r>
                  <a:rPr lang="en-US" sz="2000" dirty="0"/>
                  <a:t>If the network uses a binary data, it is better to convert it to bipolar form and use bipolar sigmoidal activation function or hyperbolic tangent function. </a:t>
                </a:r>
              </a:p>
              <a:p>
                <a:pPr marL="914400" lvl="1" indent="-457200" algn="just">
                  <a:spcBef>
                    <a:spcPts val="600"/>
                  </a:spcBef>
                  <a:buFont typeface="+mj-lt"/>
                  <a:buAutoNum type="arabicPeriod" startAt="5"/>
                </a:pPr>
                <a:r>
                  <a:rPr lang="en-US" sz="2000" b="1" i="1" dirty="0"/>
                  <a:t>Ramp function </a:t>
                </a:r>
                <a:r>
                  <a:rPr lang="en-US" sz="2000" dirty="0"/>
                  <a:t>: </a:t>
                </a:r>
                <a:r>
                  <a:rPr lang="en-IN" sz="2000" dirty="0"/>
                  <a:t>The ramp function is defined as</a:t>
                </a:r>
                <a:endParaRPr lang="en-US" sz="2000" dirty="0"/>
              </a:p>
              <a:p>
                <a:pPr lvl="1"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&gt;1</m:t>
                                </m:r>
                              </m:e>
                            </m:mr>
                            <m:mr>
                              <m:e>
                                <m:r>
                                  <a:rPr lang="en-IN" sz="2000" b="0" i="1" smtClean="0">
                                    <a:latin typeface="Cambria Math" panose="02040503050406030204" pitchFamily="18" charset="0"/>
                                  </a:rPr>
                                  <m:t>𝑥</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0≤</m:t>
                                </m:r>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≤1</m:t>
                                </m:r>
                              </m:e>
                            </m:mr>
                            <m:mr>
                              <m:e>
                                <m:r>
                                  <a:rPr lang="en-IN" sz="2000" b="0" i="1" smtClean="0">
                                    <a:latin typeface="Cambria Math" panose="02040503050406030204" pitchFamily="18" charset="0"/>
                                  </a:rPr>
                                  <m:t>0             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&lt;0</m:t>
                                </m:r>
                              </m:e>
                            </m:mr>
                          </m:m>
                        </m:e>
                      </m:d>
                    </m:oMath>
                  </m:oMathPara>
                </a14:m>
                <a:endParaRPr lang="en-US" sz="2000" dirty="0"/>
              </a:p>
              <a:p>
                <a:pPr lvl="1" algn="just">
                  <a:spcBef>
                    <a:spcPts val="600"/>
                  </a:spcBef>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04800" y="1371600"/>
                <a:ext cx="8382000" cy="2767681"/>
              </a:xfrm>
              <a:prstGeom prst="rect">
                <a:avLst/>
              </a:prstGeom>
              <a:blipFill>
                <a:blip r:embed="rId2"/>
                <a:stretch>
                  <a:fillRect t="-1101" r="-72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FAF0F6B7-7F5B-41BF-82D9-820A38CE7BBF}"/>
              </a:ext>
            </a:extLst>
          </p:cNvPr>
          <p:cNvPicPr>
            <a:picLocks noChangeAspect="1"/>
          </p:cNvPicPr>
          <p:nvPr/>
        </p:nvPicPr>
        <p:blipFill>
          <a:blip r:embed="rId3"/>
          <a:stretch>
            <a:fillRect/>
          </a:stretch>
        </p:blipFill>
        <p:spPr>
          <a:xfrm>
            <a:off x="3633787" y="4137087"/>
            <a:ext cx="1876425" cy="1381125"/>
          </a:xfrm>
          <a:prstGeom prst="rect">
            <a:avLst/>
          </a:prstGeom>
        </p:spPr>
      </p:pic>
    </p:spTree>
    <p:extLst>
      <p:ext uri="{BB962C8B-B14F-4D97-AF65-F5344CB8AC3E}">
        <p14:creationId xmlns:p14="http://schemas.microsoft.com/office/powerpoint/2010/main" val="200847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38</a:t>
            </a:fld>
            <a:endParaRPr lang="en-US"/>
          </a:p>
        </p:txBody>
      </p:sp>
      <p:sp>
        <p:nvSpPr>
          <p:cNvPr id="6" name="TextBox 5"/>
          <p:cNvSpPr txBox="1"/>
          <p:nvPr/>
        </p:nvSpPr>
        <p:spPr>
          <a:xfrm>
            <a:off x="1676400" y="695980"/>
            <a:ext cx="5410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McCulloch-Pitts Neuron</a:t>
            </a:r>
          </a:p>
        </p:txBody>
      </p:sp>
      <p:sp>
        <p:nvSpPr>
          <p:cNvPr id="26" name="Rectangle 25"/>
          <p:cNvSpPr/>
          <p:nvPr/>
        </p:nvSpPr>
        <p:spPr>
          <a:xfrm>
            <a:off x="304800" y="1225689"/>
            <a:ext cx="8382000" cy="5632311"/>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dirty="0"/>
              <a:t>The McCulloch-Pitts neuron was the earliest neural network. </a:t>
            </a:r>
          </a:p>
          <a:p>
            <a:pPr marL="457200" indent="-457200" algn="just">
              <a:spcBef>
                <a:spcPts val="600"/>
              </a:spcBef>
              <a:buFont typeface="Arial" panose="020B0604020202020204" pitchFamily="34" charset="0"/>
              <a:buChar char="•"/>
            </a:pPr>
            <a:r>
              <a:rPr lang="en-US" sz="2000" b="0" i="0" dirty="0">
                <a:solidFill>
                  <a:srgbClr val="292929"/>
                </a:solidFill>
                <a:effectLst/>
                <a:latin typeface="charter"/>
              </a:rPr>
              <a:t>It was proposed by Warren McColloch (neuroscientist) and Walter Pitts (logician) in 1943.</a:t>
            </a:r>
            <a:r>
              <a:rPr lang="en-US" sz="2000" dirty="0"/>
              <a:t> It is usually called as M-P neuron. </a:t>
            </a:r>
          </a:p>
          <a:p>
            <a:pPr marL="457200" indent="-457200" algn="just">
              <a:spcBef>
                <a:spcPts val="600"/>
              </a:spcBef>
              <a:buFont typeface="Arial" panose="020B0604020202020204" pitchFamily="34" charset="0"/>
              <a:buChar char="•"/>
            </a:pPr>
            <a:r>
              <a:rPr lang="en-US" sz="2000" dirty="0"/>
              <a:t>The M-P neurons are connected by directed weighted paths. </a:t>
            </a:r>
          </a:p>
          <a:p>
            <a:pPr marL="457200" indent="-457200" algn="just">
              <a:spcBef>
                <a:spcPts val="600"/>
              </a:spcBef>
              <a:buFont typeface="Arial" panose="020B0604020202020204" pitchFamily="34" charset="0"/>
              <a:buChar char="•"/>
            </a:pPr>
            <a:r>
              <a:rPr lang="en-US" sz="2000" dirty="0"/>
              <a:t>It should be noted that the activation of a M-P neuron is binary, that is, at any time step the neuron may fire or may not fire.</a:t>
            </a:r>
          </a:p>
          <a:p>
            <a:pPr marL="457200" indent="-457200" algn="just">
              <a:spcBef>
                <a:spcPts val="600"/>
              </a:spcBef>
              <a:buFont typeface="Arial" panose="020B0604020202020204" pitchFamily="34" charset="0"/>
              <a:buChar char="•"/>
            </a:pPr>
            <a:r>
              <a:rPr lang="en-US" sz="2000" dirty="0"/>
              <a:t>The weights associated with the communication links may be excitatory (weight is positive) or inhibitory (weight is negative). </a:t>
            </a:r>
          </a:p>
          <a:p>
            <a:pPr marL="457200" indent="-457200" algn="just">
              <a:spcBef>
                <a:spcPts val="600"/>
              </a:spcBef>
              <a:buFont typeface="Arial" panose="020B0604020202020204" pitchFamily="34" charset="0"/>
              <a:buChar char="•"/>
            </a:pPr>
            <a:r>
              <a:rPr lang="en-US" sz="2000" dirty="0"/>
              <a:t>All the excitatory connected weights entering into a particular neuron will have same weights. </a:t>
            </a:r>
          </a:p>
          <a:p>
            <a:pPr marL="457200" indent="-457200" algn="just">
              <a:spcBef>
                <a:spcPts val="600"/>
              </a:spcBef>
              <a:buFont typeface="Arial" panose="020B0604020202020204" pitchFamily="34" charset="0"/>
              <a:buChar char="•"/>
            </a:pPr>
            <a:r>
              <a:rPr lang="en-US" sz="2000" dirty="0"/>
              <a:t>The threshold plays a major role in M-P neuron.</a:t>
            </a:r>
          </a:p>
          <a:p>
            <a:pPr marL="457200" indent="-457200" algn="just">
              <a:spcBef>
                <a:spcPts val="600"/>
              </a:spcBef>
              <a:buFont typeface="Arial" panose="020B0604020202020204" pitchFamily="34" charset="0"/>
              <a:buChar char="•"/>
            </a:pPr>
            <a:r>
              <a:rPr lang="en-US" sz="2000" dirty="0"/>
              <a:t>There is a fixed threshold for each neuron, and if the net input to the neuron is greater than the threshold then the neuron fires. </a:t>
            </a:r>
          </a:p>
          <a:p>
            <a:pPr marL="457200" indent="-457200" algn="just">
              <a:spcBef>
                <a:spcPts val="600"/>
              </a:spcBef>
              <a:buFont typeface="Arial" panose="020B0604020202020204" pitchFamily="34" charset="0"/>
              <a:buChar char="•"/>
            </a:pPr>
            <a:r>
              <a:rPr lang="en-US" sz="2000" dirty="0"/>
              <a:t>Also, it should be noted that any nonzero inhibitory input would prevent the neuron from firing. The M-P neurons are most widely used in the case of logic function.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99565" y="4194978"/>
              <a:ext cx="2813040" cy="53640"/>
            </p14:xfrm>
          </p:contentPart>
        </mc:Choice>
        <mc:Fallback xmlns="">
          <p:pic>
            <p:nvPicPr>
              <p:cNvPr id="2" name="Ink 1"/>
              <p:cNvPicPr/>
              <p:nvPr/>
            </p:nvPicPr>
            <p:blipFill>
              <a:blip r:embed="rId3"/>
              <a:stretch>
                <a:fillRect/>
              </a:stretch>
            </p:blipFill>
            <p:spPr>
              <a:xfrm>
                <a:off x="858525" y="4112898"/>
                <a:ext cx="2904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709365" y="4182378"/>
              <a:ext cx="4881960" cy="88920"/>
            </p14:xfrm>
          </p:contentPart>
        </mc:Choice>
        <mc:Fallback xmlns="">
          <p:pic>
            <p:nvPicPr>
              <p:cNvPr id="4" name="Ink 3"/>
              <p:cNvPicPr/>
              <p:nvPr/>
            </p:nvPicPr>
            <p:blipFill>
              <a:blip r:embed="rId5"/>
              <a:stretch>
                <a:fillRect/>
              </a:stretch>
            </p:blipFill>
            <p:spPr>
              <a:xfrm>
                <a:off x="3683445" y="4086258"/>
                <a:ext cx="4959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858165" y="4510338"/>
              <a:ext cx="1989360" cy="60840"/>
            </p14:xfrm>
          </p:contentPart>
        </mc:Choice>
        <mc:Fallback xmlns="">
          <p:pic>
            <p:nvPicPr>
              <p:cNvPr id="5" name="Ink 4"/>
              <p:cNvPicPr/>
              <p:nvPr/>
            </p:nvPicPr>
            <p:blipFill>
              <a:blip r:embed="rId7"/>
              <a:stretch>
                <a:fillRect/>
              </a:stretch>
            </p:blipFill>
            <p:spPr>
              <a:xfrm>
                <a:off x="819285" y="4426098"/>
                <a:ext cx="2087640" cy="239040"/>
              </a:xfrm>
              <a:prstGeom prst="rect">
                <a:avLst/>
              </a:prstGeom>
            </p:spPr>
          </p:pic>
        </mc:Fallback>
      </mc:AlternateContent>
    </p:spTree>
    <p:extLst>
      <p:ext uri="{BB962C8B-B14F-4D97-AF65-F5344CB8AC3E}">
        <p14:creationId xmlns:p14="http://schemas.microsoft.com/office/powerpoint/2010/main" val="342257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39</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188205" y="633890"/>
              <a:ext cx="7743600" cy="2115000"/>
            </p14:xfrm>
          </p:contentPart>
        </mc:Choice>
        <mc:Fallback xmlns="">
          <p:pic>
            <p:nvPicPr>
              <p:cNvPr id="22" name="Ink 21"/>
              <p:cNvPicPr/>
              <p:nvPr/>
            </p:nvPicPr>
            <p:blipFill>
              <a:blip r:embed="rId3"/>
              <a:stretch>
                <a:fillRect/>
              </a:stretch>
            </p:blipFill>
            <p:spPr>
              <a:xfrm>
                <a:off x="170925" y="615530"/>
                <a:ext cx="7779240" cy="214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1843845" y="2396450"/>
              <a:ext cx="3084840" cy="601200"/>
            </p14:xfrm>
          </p:contentPart>
        </mc:Choice>
        <mc:Fallback xmlns="">
          <p:pic>
            <p:nvPicPr>
              <p:cNvPr id="24" name="Ink 23"/>
              <p:cNvPicPr/>
              <p:nvPr/>
            </p:nvPicPr>
            <p:blipFill>
              <a:blip r:embed="rId5"/>
              <a:stretch>
                <a:fillRect/>
              </a:stretch>
            </p:blipFill>
            <p:spPr>
              <a:xfrm>
                <a:off x="1834125" y="2386730"/>
                <a:ext cx="310608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374685" y="3172970"/>
              <a:ext cx="1638000" cy="911880"/>
            </p14:xfrm>
          </p:contentPart>
        </mc:Choice>
        <mc:Fallback xmlns="">
          <p:pic>
            <p:nvPicPr>
              <p:cNvPr id="32" name="Ink 31"/>
              <p:cNvPicPr/>
              <p:nvPr/>
            </p:nvPicPr>
            <p:blipFill>
              <a:blip r:embed="rId7"/>
              <a:stretch>
                <a:fillRect/>
              </a:stretch>
            </p:blipFill>
            <p:spPr>
              <a:xfrm>
                <a:off x="365325" y="3155330"/>
                <a:ext cx="165096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1955445" y="3257210"/>
              <a:ext cx="2707200" cy="624600"/>
            </p14:xfrm>
          </p:contentPart>
        </mc:Choice>
        <mc:Fallback xmlns="">
          <p:pic>
            <p:nvPicPr>
              <p:cNvPr id="33" name="Ink 32"/>
              <p:cNvPicPr/>
              <p:nvPr/>
            </p:nvPicPr>
            <p:blipFill>
              <a:blip r:embed="rId9"/>
              <a:stretch>
                <a:fillRect/>
              </a:stretch>
            </p:blipFill>
            <p:spPr>
              <a:xfrm>
                <a:off x="1946085" y="3240290"/>
                <a:ext cx="273312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p14:cNvContentPartPr/>
              <p14:nvPr/>
            </p14:nvContentPartPr>
            <p14:xfrm>
              <a:off x="631725" y="4428650"/>
              <a:ext cx="1929240" cy="966600"/>
            </p14:xfrm>
          </p:contentPart>
        </mc:Choice>
        <mc:Fallback xmlns="">
          <p:pic>
            <p:nvPicPr>
              <p:cNvPr id="38" name="Ink 37"/>
              <p:cNvPicPr/>
              <p:nvPr/>
            </p:nvPicPr>
            <p:blipFill>
              <a:blip r:embed="rId11"/>
              <a:stretch>
                <a:fillRect/>
              </a:stretch>
            </p:blipFill>
            <p:spPr>
              <a:xfrm>
                <a:off x="627045" y="4411010"/>
                <a:ext cx="195192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p14:cNvContentPartPr/>
              <p14:nvPr/>
            </p14:nvContentPartPr>
            <p14:xfrm>
              <a:off x="2612805" y="3430370"/>
              <a:ext cx="2390400" cy="1550880"/>
            </p14:xfrm>
          </p:contentPart>
        </mc:Choice>
        <mc:Fallback xmlns="">
          <p:pic>
            <p:nvPicPr>
              <p:cNvPr id="41" name="Ink 40"/>
              <p:cNvPicPr/>
              <p:nvPr/>
            </p:nvPicPr>
            <p:blipFill>
              <a:blip r:embed="rId13"/>
              <a:stretch>
                <a:fillRect/>
              </a:stretch>
            </p:blipFill>
            <p:spPr>
              <a:xfrm>
                <a:off x="2605245" y="3415610"/>
                <a:ext cx="2412720" cy="157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p14:cNvContentPartPr/>
              <p14:nvPr/>
            </p14:nvContentPartPr>
            <p14:xfrm>
              <a:off x="2798205" y="3870650"/>
              <a:ext cx="1089720" cy="518400"/>
            </p14:xfrm>
          </p:contentPart>
        </mc:Choice>
        <mc:Fallback xmlns="">
          <p:pic>
            <p:nvPicPr>
              <p:cNvPr id="54" name="Ink 53"/>
              <p:cNvPicPr/>
              <p:nvPr/>
            </p:nvPicPr>
            <p:blipFill>
              <a:blip r:embed="rId15"/>
              <a:stretch>
                <a:fillRect/>
              </a:stretch>
            </p:blipFill>
            <p:spPr>
              <a:xfrm>
                <a:off x="2783445" y="3852650"/>
                <a:ext cx="112356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 name="Ink 122"/>
              <p14:cNvContentPartPr/>
              <p14:nvPr/>
            </p14:nvContentPartPr>
            <p14:xfrm>
              <a:off x="2658525" y="3004130"/>
              <a:ext cx="568800" cy="187560"/>
            </p14:xfrm>
          </p:contentPart>
        </mc:Choice>
        <mc:Fallback xmlns="">
          <p:pic>
            <p:nvPicPr>
              <p:cNvPr id="123" name="Ink 122"/>
              <p:cNvPicPr/>
              <p:nvPr/>
            </p:nvPicPr>
            <p:blipFill>
              <a:blip r:embed="rId17"/>
              <a:stretch>
                <a:fillRect/>
              </a:stretch>
            </p:blipFill>
            <p:spPr>
              <a:xfrm>
                <a:off x="2643765" y="2986850"/>
                <a:ext cx="5868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2" name="Ink 151"/>
              <p14:cNvContentPartPr/>
              <p14:nvPr/>
            </p14:nvContentPartPr>
            <p14:xfrm>
              <a:off x="4739325" y="1582490"/>
              <a:ext cx="2136600" cy="1952640"/>
            </p14:xfrm>
          </p:contentPart>
        </mc:Choice>
        <mc:Fallback xmlns="">
          <p:pic>
            <p:nvPicPr>
              <p:cNvPr id="152" name="Ink 151"/>
              <p:cNvPicPr/>
              <p:nvPr/>
            </p:nvPicPr>
            <p:blipFill>
              <a:blip r:embed="rId19"/>
              <a:stretch>
                <a:fillRect/>
              </a:stretch>
            </p:blipFill>
            <p:spPr>
              <a:xfrm>
                <a:off x="4722405" y="1565213"/>
                <a:ext cx="2156760" cy="198755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5" name="Ink 154"/>
              <p14:cNvContentPartPr/>
              <p14:nvPr/>
            </p14:nvContentPartPr>
            <p14:xfrm>
              <a:off x="2949405" y="2371970"/>
              <a:ext cx="607320" cy="1065960"/>
            </p14:xfrm>
          </p:contentPart>
        </mc:Choice>
        <mc:Fallback xmlns="">
          <p:pic>
            <p:nvPicPr>
              <p:cNvPr id="155" name="Ink 154"/>
              <p:cNvPicPr/>
              <p:nvPr/>
            </p:nvPicPr>
            <p:blipFill>
              <a:blip r:embed="rId21"/>
              <a:stretch>
                <a:fillRect/>
              </a:stretch>
            </p:blipFill>
            <p:spPr>
              <a:xfrm>
                <a:off x="2933205" y="2360810"/>
                <a:ext cx="626760" cy="109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 name="Ink 187"/>
              <p14:cNvContentPartPr/>
              <p14:nvPr/>
            </p14:nvContentPartPr>
            <p14:xfrm>
              <a:off x="4609365" y="4616570"/>
              <a:ext cx="2801880" cy="1551600"/>
            </p14:xfrm>
          </p:contentPart>
        </mc:Choice>
        <mc:Fallback xmlns="">
          <p:pic>
            <p:nvPicPr>
              <p:cNvPr id="188" name="Ink 187"/>
              <p:cNvPicPr/>
              <p:nvPr/>
            </p:nvPicPr>
            <p:blipFill>
              <a:blip r:embed="rId23"/>
              <a:stretch>
                <a:fillRect/>
              </a:stretch>
            </p:blipFill>
            <p:spPr>
              <a:xfrm>
                <a:off x="4601085" y="4606850"/>
                <a:ext cx="2820240" cy="1573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0" name="Ink 189"/>
              <p14:cNvContentPartPr/>
              <p14:nvPr/>
            </p14:nvContentPartPr>
            <p14:xfrm>
              <a:off x="4510365" y="2642330"/>
              <a:ext cx="689760" cy="1039320"/>
            </p14:xfrm>
          </p:contentPart>
        </mc:Choice>
        <mc:Fallback xmlns="">
          <p:pic>
            <p:nvPicPr>
              <p:cNvPr id="190" name="Ink 189"/>
              <p:cNvPicPr/>
              <p:nvPr/>
            </p:nvPicPr>
            <p:blipFill>
              <a:blip r:embed="rId25"/>
              <a:stretch>
                <a:fillRect/>
              </a:stretch>
            </p:blipFill>
            <p:spPr>
              <a:xfrm>
                <a:off x="4448805" y="2532170"/>
                <a:ext cx="807840" cy="1263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8" name="Ink 197"/>
              <p14:cNvContentPartPr/>
              <p14:nvPr/>
            </p14:nvContentPartPr>
            <p14:xfrm>
              <a:off x="4547805" y="4022930"/>
              <a:ext cx="4228560" cy="1748880"/>
            </p14:xfrm>
          </p:contentPart>
        </mc:Choice>
        <mc:Fallback xmlns="">
          <p:pic>
            <p:nvPicPr>
              <p:cNvPr id="198" name="Ink 197"/>
              <p:cNvPicPr/>
              <p:nvPr/>
            </p:nvPicPr>
            <p:blipFill>
              <a:blip r:embed="rId27"/>
              <a:stretch>
                <a:fillRect/>
              </a:stretch>
            </p:blipFill>
            <p:spPr>
              <a:xfrm>
                <a:off x="4534485" y="4004930"/>
                <a:ext cx="4260600" cy="178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3" name="Ink 202"/>
              <p14:cNvContentPartPr/>
              <p14:nvPr/>
            </p14:nvContentPartPr>
            <p14:xfrm>
              <a:off x="6303885" y="3186290"/>
              <a:ext cx="1323720" cy="338040"/>
            </p14:xfrm>
          </p:contentPart>
        </mc:Choice>
        <mc:Fallback xmlns="">
          <p:pic>
            <p:nvPicPr>
              <p:cNvPr id="203" name="Ink 202"/>
              <p:cNvPicPr/>
              <p:nvPr/>
            </p:nvPicPr>
            <p:blipFill>
              <a:blip r:embed="rId29"/>
              <a:stretch>
                <a:fillRect/>
              </a:stretch>
            </p:blipFill>
            <p:spPr>
              <a:xfrm>
                <a:off x="6286605" y="3168309"/>
                <a:ext cx="1344600" cy="375440"/>
              </a:xfrm>
              <a:prstGeom prst="rect">
                <a:avLst/>
              </a:prstGeom>
            </p:spPr>
          </p:pic>
        </mc:Fallback>
      </mc:AlternateContent>
    </p:spTree>
    <p:extLst>
      <p:ext uri="{BB962C8B-B14F-4D97-AF65-F5344CB8AC3E}">
        <p14:creationId xmlns:p14="http://schemas.microsoft.com/office/powerpoint/2010/main" val="108880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a:t>
            </a:fld>
            <a:endParaRPr lang="en-US" dirty="0"/>
          </a:p>
        </p:txBody>
      </p:sp>
      <p:sp>
        <p:nvSpPr>
          <p:cNvPr id="6" name="TextBox 5"/>
          <p:cNvSpPr txBox="1"/>
          <p:nvPr/>
        </p:nvSpPr>
        <p:spPr>
          <a:xfrm>
            <a:off x="1676400" y="695980"/>
            <a:ext cx="60198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Advantages of Neural Networks</a:t>
            </a:r>
          </a:p>
        </p:txBody>
      </p:sp>
      <p:sp>
        <p:nvSpPr>
          <p:cNvPr id="26" name="Rectangle 25"/>
          <p:cNvSpPr/>
          <p:nvPr/>
        </p:nvSpPr>
        <p:spPr>
          <a:xfrm>
            <a:off x="381000" y="1447800"/>
            <a:ext cx="8382000" cy="5170646"/>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000" dirty="0"/>
              <a:t>Neural networks, with their remarkable ability to derive meaning from complicated or imprecise data, could be used to extract patterns and detect trends that are too complex to be noticed by either humans or other computer techniques.</a:t>
            </a:r>
          </a:p>
          <a:p>
            <a:pPr marL="342900" indent="-342900" algn="just">
              <a:spcBef>
                <a:spcPts val="600"/>
              </a:spcBef>
              <a:spcAft>
                <a:spcPts val="600"/>
              </a:spcAft>
              <a:buFont typeface="Arial" panose="020B0604020202020204" pitchFamily="34" charset="0"/>
              <a:buChar char="•"/>
            </a:pPr>
            <a:r>
              <a:rPr lang="en-US" sz="2000" dirty="0"/>
              <a:t>A trained neural network could be thought of as an “expert” in a particular category of information it has been given to analyze.</a:t>
            </a:r>
          </a:p>
          <a:p>
            <a:pPr marL="342900" indent="-342900" algn="just">
              <a:spcBef>
                <a:spcPts val="600"/>
              </a:spcBef>
              <a:spcAft>
                <a:spcPts val="600"/>
              </a:spcAft>
              <a:buFont typeface="Arial" panose="020B0604020202020204" pitchFamily="34" charset="0"/>
              <a:buChar char="•"/>
            </a:pPr>
            <a:r>
              <a:rPr lang="en-US" sz="2000" dirty="0"/>
              <a:t>This expert could be used to provide projections in new situations of interest and answer “what if” questions.</a:t>
            </a:r>
          </a:p>
          <a:p>
            <a:pPr marL="342900" indent="-342900" algn="just">
              <a:spcBef>
                <a:spcPts val="600"/>
              </a:spcBef>
              <a:spcAft>
                <a:spcPts val="600"/>
              </a:spcAft>
              <a:buFont typeface="Arial" panose="020B0604020202020204" pitchFamily="34" charset="0"/>
              <a:buChar char="•"/>
            </a:pPr>
            <a:r>
              <a:rPr lang="en-US" sz="2000" dirty="0"/>
              <a:t>Other advantages of working with an ANN include:</a:t>
            </a:r>
          </a:p>
          <a:p>
            <a:pPr marL="914400" lvl="1" indent="-457200" algn="just">
              <a:spcBef>
                <a:spcPts val="600"/>
              </a:spcBef>
              <a:spcAft>
                <a:spcPts val="600"/>
              </a:spcAft>
              <a:buFont typeface="+mj-lt"/>
              <a:buAutoNum type="arabicPeriod"/>
            </a:pPr>
            <a:r>
              <a:rPr lang="en-US" sz="2000" dirty="0"/>
              <a:t>Adaptive learning</a:t>
            </a:r>
          </a:p>
          <a:p>
            <a:pPr marL="914400" lvl="1" indent="-457200" algn="just">
              <a:spcBef>
                <a:spcPts val="600"/>
              </a:spcBef>
              <a:spcAft>
                <a:spcPts val="600"/>
              </a:spcAft>
              <a:buFont typeface="+mj-lt"/>
              <a:buAutoNum type="arabicPeriod"/>
            </a:pPr>
            <a:r>
              <a:rPr lang="en-US" sz="2000" dirty="0"/>
              <a:t>Self organization</a:t>
            </a:r>
          </a:p>
          <a:p>
            <a:pPr marL="914400" lvl="1" indent="-457200" algn="just">
              <a:spcBef>
                <a:spcPts val="600"/>
              </a:spcBef>
              <a:spcAft>
                <a:spcPts val="600"/>
              </a:spcAft>
              <a:buFont typeface="+mj-lt"/>
              <a:buAutoNum type="arabicPeriod"/>
            </a:pPr>
            <a:r>
              <a:rPr lang="en-US" sz="2000" dirty="0"/>
              <a:t>Real time operation</a:t>
            </a:r>
          </a:p>
          <a:p>
            <a:pPr marL="914400" lvl="1" indent="-457200" algn="just">
              <a:spcBef>
                <a:spcPts val="600"/>
              </a:spcBef>
              <a:spcAft>
                <a:spcPts val="600"/>
              </a:spcAft>
              <a:buFont typeface="+mj-lt"/>
              <a:buAutoNum type="arabicPeriod"/>
            </a:pPr>
            <a:r>
              <a:rPr lang="en-US" sz="2000" dirty="0"/>
              <a:t>Fault tolerance via redundant information coding</a:t>
            </a:r>
          </a:p>
        </p:txBody>
      </p:sp>
    </p:spTree>
    <p:extLst>
      <p:ext uri="{BB962C8B-B14F-4D97-AF65-F5344CB8AC3E}">
        <p14:creationId xmlns:p14="http://schemas.microsoft.com/office/powerpoint/2010/main" val="1704457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40</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McCulloch-Pitts Neuron architecture</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2092881"/>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dirty="0"/>
                  <a:t>A simple M-P neuron is shown in Figure. As already discussed, the M-P neuron has both excitatory and inhibitory connections. </a:t>
                </a:r>
              </a:p>
              <a:p>
                <a:pPr marL="457200" indent="-457200" algn="just">
                  <a:spcBef>
                    <a:spcPts val="600"/>
                  </a:spcBef>
                  <a:buFont typeface="Arial" panose="020B0604020202020204" pitchFamily="34" charset="0"/>
                  <a:buChar char="•"/>
                </a:pPr>
                <a:r>
                  <a:rPr lang="en-US" sz="2000" dirty="0"/>
                  <a:t>It is excitatory with weight (w &gt; 0) or inhibitory with weight (-p &lt; 0). </a:t>
                </a:r>
              </a:p>
              <a:p>
                <a:pPr marL="457200" indent="-457200" algn="just">
                  <a:spcBef>
                    <a:spcPts val="600"/>
                  </a:spcBef>
                  <a:buFont typeface="Arial" panose="020B0604020202020204" pitchFamily="34" charset="0"/>
                  <a:buChar char="•"/>
                </a:pPr>
                <a:r>
                  <a:rPr lang="en-US" sz="2000" dirty="0"/>
                  <a:t>In Figure, inputs from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oMath>
                </a14:m>
                <a:r>
                  <a:rPr lang="en-US" sz="2000" dirty="0"/>
                  <a:t> to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𝑛</m:t>
                        </m:r>
                      </m:sub>
                    </m:sSub>
                    <m:r>
                      <a:rPr lang="en-IN" sz="2000" i="1">
                        <a:latin typeface="Cambria Math" panose="02040503050406030204" pitchFamily="18" charset="0"/>
                      </a:rPr>
                      <m:t> </m:t>
                    </m:r>
                  </m:oMath>
                </a14:m>
                <a:r>
                  <a:rPr lang="en-US" sz="2000" dirty="0"/>
                  <a:t>possess excitatory weighted connections and inputs from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𝑛</m:t>
                        </m:r>
                        <m:r>
                          <a:rPr lang="en-IN" sz="2000" b="0" i="1" smtClean="0">
                            <a:latin typeface="Cambria Math" panose="02040503050406030204" pitchFamily="18" charset="0"/>
                          </a:rPr>
                          <m:t>+1</m:t>
                        </m:r>
                      </m:sub>
                    </m:sSub>
                  </m:oMath>
                </a14:m>
                <a:r>
                  <a:rPr lang="en-US" sz="2000" dirty="0"/>
                  <a:t> to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𝑛</m:t>
                        </m:r>
                        <m:r>
                          <a:rPr lang="en-IN" sz="2000" b="0" i="1" smtClean="0">
                            <a:latin typeface="Cambria Math" panose="02040503050406030204" pitchFamily="18" charset="0"/>
                          </a:rPr>
                          <m:t>+</m:t>
                        </m:r>
                        <m:r>
                          <a:rPr lang="en-IN" sz="2000" b="0" i="1" smtClean="0">
                            <a:latin typeface="Cambria Math" panose="02040503050406030204" pitchFamily="18" charset="0"/>
                          </a:rPr>
                          <m:t>𝑚</m:t>
                        </m:r>
                      </m:sub>
                    </m:sSub>
                    <m:r>
                      <a:rPr lang="en-IN" sz="2000" i="1">
                        <a:latin typeface="Cambria Math" panose="02040503050406030204" pitchFamily="18" charset="0"/>
                      </a:rPr>
                      <m:t> </m:t>
                    </m:r>
                  </m:oMath>
                </a14:m>
                <a:r>
                  <a:rPr lang="en-US" sz="2000" dirty="0"/>
                  <a:t>possess inhibitory weighted interconnections. </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2092881"/>
              </a:xfrm>
              <a:prstGeom prst="rect">
                <a:avLst/>
              </a:prstGeom>
              <a:blipFill>
                <a:blip r:embed="rId2"/>
                <a:stretch>
                  <a:fillRect l="-655" t="-1749" r="-800" b="-408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F6603D42-8BCD-4C72-A2B0-A4159E179AEE}"/>
              </a:ext>
            </a:extLst>
          </p:cNvPr>
          <p:cNvPicPr>
            <a:picLocks noChangeAspect="1"/>
          </p:cNvPicPr>
          <p:nvPr/>
        </p:nvPicPr>
        <p:blipFill>
          <a:blip r:embed="rId3"/>
          <a:stretch>
            <a:fillRect/>
          </a:stretch>
        </p:blipFill>
        <p:spPr>
          <a:xfrm>
            <a:off x="1752600" y="3438617"/>
            <a:ext cx="5168784" cy="319563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95245" y="2066690"/>
              <a:ext cx="843480" cy="333360"/>
            </p14:xfrm>
          </p:contentPart>
        </mc:Choice>
        <mc:Fallback xmlns="">
          <p:pic>
            <p:nvPicPr>
              <p:cNvPr id="2" name="Ink 1"/>
              <p:cNvPicPr/>
              <p:nvPr/>
            </p:nvPicPr>
            <p:blipFill>
              <a:blip r:embed="rId5"/>
              <a:stretch>
                <a:fillRect/>
              </a:stretch>
            </p:blipFill>
            <p:spPr>
              <a:xfrm>
                <a:off x="3534405" y="1945370"/>
                <a:ext cx="9637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7044045" y="2058770"/>
              <a:ext cx="681480" cy="345240"/>
            </p14:xfrm>
          </p:contentPart>
        </mc:Choice>
        <mc:Fallback xmlns="">
          <p:pic>
            <p:nvPicPr>
              <p:cNvPr id="5" name="Ink 4"/>
              <p:cNvPicPr/>
              <p:nvPr/>
            </p:nvPicPr>
            <p:blipFill>
              <a:blip r:embed="rId7"/>
              <a:stretch>
                <a:fillRect/>
              </a:stretch>
            </p:blipFill>
            <p:spPr>
              <a:xfrm>
                <a:off x="6987525" y="1932050"/>
                <a:ext cx="79956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901445" y="3652490"/>
              <a:ext cx="190440" cy="144000"/>
            </p14:xfrm>
          </p:contentPart>
        </mc:Choice>
        <mc:Fallback xmlns="">
          <p:pic>
            <p:nvPicPr>
              <p:cNvPr id="7" name="Ink 6"/>
              <p:cNvPicPr/>
              <p:nvPr/>
            </p:nvPicPr>
            <p:blipFill>
              <a:blip r:embed="rId9"/>
              <a:stretch>
                <a:fillRect/>
              </a:stretch>
            </p:blipFill>
            <p:spPr>
              <a:xfrm>
                <a:off x="1836285" y="3514970"/>
                <a:ext cx="3218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1866165" y="4183130"/>
              <a:ext cx="176760" cy="149760"/>
            </p14:xfrm>
          </p:contentPart>
        </mc:Choice>
        <mc:Fallback xmlns="">
          <p:pic>
            <p:nvPicPr>
              <p:cNvPr id="8" name="Ink 7"/>
              <p:cNvPicPr/>
              <p:nvPr/>
            </p:nvPicPr>
            <p:blipFill>
              <a:blip r:embed="rId11"/>
              <a:stretch>
                <a:fillRect/>
              </a:stretch>
            </p:blipFill>
            <p:spPr>
              <a:xfrm>
                <a:off x="1799925" y="4031930"/>
                <a:ext cx="3132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1877325" y="4840490"/>
              <a:ext cx="194040" cy="133560"/>
            </p14:xfrm>
          </p:contentPart>
        </mc:Choice>
        <mc:Fallback xmlns="">
          <p:pic>
            <p:nvPicPr>
              <p:cNvPr id="9" name="Ink 8"/>
              <p:cNvPicPr/>
              <p:nvPr/>
            </p:nvPicPr>
            <p:blipFill>
              <a:blip r:embed="rId13"/>
              <a:stretch>
                <a:fillRect/>
              </a:stretch>
            </p:blipFill>
            <p:spPr>
              <a:xfrm>
                <a:off x="1817205" y="4712330"/>
                <a:ext cx="32256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1901445" y="5407130"/>
              <a:ext cx="214560" cy="162000"/>
            </p14:xfrm>
          </p:contentPart>
        </mc:Choice>
        <mc:Fallback xmlns="">
          <p:pic>
            <p:nvPicPr>
              <p:cNvPr id="10" name="Ink 9"/>
              <p:cNvPicPr/>
              <p:nvPr/>
            </p:nvPicPr>
            <p:blipFill>
              <a:blip r:embed="rId15"/>
              <a:stretch>
                <a:fillRect/>
              </a:stretch>
            </p:blipFill>
            <p:spPr>
              <a:xfrm>
                <a:off x="1857525" y="5296610"/>
                <a:ext cx="3225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1943565" y="6086450"/>
              <a:ext cx="226800" cy="199440"/>
            </p14:xfrm>
          </p:contentPart>
        </mc:Choice>
        <mc:Fallback xmlns="">
          <p:pic>
            <p:nvPicPr>
              <p:cNvPr id="11" name="Ink 10"/>
              <p:cNvPicPr/>
              <p:nvPr/>
            </p:nvPicPr>
            <p:blipFill>
              <a:blip r:embed="rId17"/>
              <a:stretch>
                <a:fillRect/>
              </a:stretch>
            </p:blipFill>
            <p:spPr>
              <a:xfrm>
                <a:off x="1905045" y="6011930"/>
                <a:ext cx="3265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p14:cNvContentPartPr/>
              <p14:nvPr/>
            </p14:nvContentPartPr>
            <p14:xfrm>
              <a:off x="3911325" y="4192490"/>
              <a:ext cx="85320" cy="75240"/>
            </p14:xfrm>
          </p:contentPart>
        </mc:Choice>
        <mc:Fallback xmlns="">
          <p:pic>
            <p:nvPicPr>
              <p:cNvPr id="12" name="Ink 11"/>
              <p:cNvPicPr/>
              <p:nvPr/>
            </p:nvPicPr>
            <p:blipFill>
              <a:blip r:embed="rId19"/>
              <a:stretch>
                <a:fillRect/>
              </a:stretch>
            </p:blipFill>
            <p:spPr>
              <a:xfrm>
                <a:off x="3843285" y="4056050"/>
                <a:ext cx="2232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p14:cNvContentPartPr/>
              <p14:nvPr/>
            </p14:nvContentPartPr>
            <p14:xfrm>
              <a:off x="3894765" y="4569050"/>
              <a:ext cx="53280" cy="59040"/>
            </p14:xfrm>
          </p:contentPart>
        </mc:Choice>
        <mc:Fallback xmlns="">
          <p:pic>
            <p:nvPicPr>
              <p:cNvPr id="13" name="Ink 12"/>
              <p:cNvPicPr/>
              <p:nvPr/>
            </p:nvPicPr>
            <p:blipFill>
              <a:blip r:embed="rId21"/>
              <a:stretch>
                <a:fillRect/>
              </a:stretch>
            </p:blipFill>
            <p:spPr>
              <a:xfrm>
                <a:off x="3824925" y="4428650"/>
                <a:ext cx="192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p14:cNvContentPartPr/>
              <p14:nvPr/>
            </p14:nvContentPartPr>
            <p14:xfrm>
              <a:off x="3905565" y="4908890"/>
              <a:ext cx="51840" cy="42480"/>
            </p14:xfrm>
          </p:contentPart>
        </mc:Choice>
        <mc:Fallback xmlns="">
          <p:pic>
            <p:nvPicPr>
              <p:cNvPr id="14" name="Ink 13"/>
              <p:cNvPicPr/>
              <p:nvPr/>
            </p:nvPicPr>
            <p:blipFill>
              <a:blip r:embed="rId23"/>
              <a:stretch>
                <a:fillRect/>
              </a:stretch>
            </p:blipFill>
            <p:spPr>
              <a:xfrm>
                <a:off x="3848325" y="4794050"/>
                <a:ext cx="156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p14:cNvContentPartPr/>
              <p14:nvPr/>
            </p14:nvContentPartPr>
            <p14:xfrm>
              <a:off x="3882885" y="5231090"/>
              <a:ext cx="75240" cy="36360"/>
            </p14:xfrm>
          </p:contentPart>
        </mc:Choice>
        <mc:Fallback xmlns="">
          <p:pic>
            <p:nvPicPr>
              <p:cNvPr id="15" name="Ink 14"/>
              <p:cNvPicPr/>
              <p:nvPr/>
            </p:nvPicPr>
            <p:blipFill>
              <a:blip r:embed="rId25"/>
              <a:stretch>
                <a:fillRect/>
              </a:stretch>
            </p:blipFill>
            <p:spPr>
              <a:xfrm>
                <a:off x="3819525" y="5124890"/>
                <a:ext cx="187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p14:cNvContentPartPr/>
              <p14:nvPr/>
            </p14:nvContentPartPr>
            <p14:xfrm>
              <a:off x="3878565" y="5576330"/>
              <a:ext cx="158760" cy="72000"/>
            </p14:xfrm>
          </p:contentPart>
        </mc:Choice>
        <mc:Fallback xmlns="">
          <p:pic>
            <p:nvPicPr>
              <p:cNvPr id="16" name="Ink 15"/>
              <p:cNvPicPr/>
              <p:nvPr/>
            </p:nvPicPr>
            <p:blipFill>
              <a:blip r:embed="rId27"/>
              <a:stretch>
                <a:fillRect/>
              </a:stretch>
            </p:blipFill>
            <p:spPr>
              <a:xfrm>
                <a:off x="3838605" y="5447450"/>
                <a:ext cx="259560" cy="340560"/>
              </a:xfrm>
              <a:prstGeom prst="rect">
                <a:avLst/>
              </a:prstGeom>
            </p:spPr>
          </p:pic>
        </mc:Fallback>
      </mc:AlternateContent>
    </p:spTree>
    <p:extLst>
      <p:ext uri="{BB962C8B-B14F-4D97-AF65-F5344CB8AC3E}">
        <p14:creationId xmlns:p14="http://schemas.microsoft.com/office/powerpoint/2010/main" val="1073958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41</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McCulloch-Pitts Neuron architecture</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5472460"/>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dirty="0"/>
                  <a:t>Since the firing of the output neuron is based upon the threshold, the activation function here is defined as </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e>
                      </m:d>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r>
                                  <m:rPr>
                                    <m:brk m:alnAt="7"/>
                                  </m:rP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𝜃</m:t>
                                </m:r>
                              </m:e>
                            </m:mr>
                            <m:mr>
                              <m:e>
                                <m:r>
                                  <a:rPr lang="en-IN" sz="2000" b="0" i="1" smtClean="0">
                                    <a:latin typeface="Cambria Math" panose="02040503050406030204" pitchFamily="18" charset="0"/>
                                  </a:rPr>
                                  <m:t>0   </m:t>
                                </m:r>
                                <m:r>
                                  <a:rPr lang="en-IN" sz="2000" b="0" i="1" smtClean="0">
                                    <a:latin typeface="Cambria Math" panose="02040503050406030204" pitchFamily="18" charset="0"/>
                                  </a:rPr>
                                  <m:t>𝑖𝑓</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r>
                                  <a:rPr lang="en-IN" sz="2000" b="0" i="1" smtClean="0">
                                    <a:latin typeface="Cambria Math" panose="02040503050406030204" pitchFamily="18" charset="0"/>
                                    <a:ea typeface="Cambria Math" panose="02040503050406030204" pitchFamily="18" charset="0"/>
                                  </a:rPr>
                                  <m:t>&lt;</m:t>
                                </m:r>
                                <m:r>
                                  <a:rPr lang="en-IN" sz="2000" b="0" i="1" smtClean="0">
                                    <a:latin typeface="Cambria Math" panose="02040503050406030204" pitchFamily="18" charset="0"/>
                                    <a:ea typeface="Cambria Math" panose="02040503050406030204" pitchFamily="18" charset="0"/>
                                  </a:rPr>
                                  <m:t>𝜃</m:t>
                                </m:r>
                              </m:e>
                            </m:mr>
                          </m:m>
                        </m:e>
                      </m:d>
                    </m:oMath>
                  </m:oMathPara>
                </a14:m>
                <a:endParaRPr lang="en-US" sz="2000" dirty="0"/>
              </a:p>
              <a:p>
                <a:pPr marL="342900" indent="-342900" algn="just">
                  <a:spcBef>
                    <a:spcPts val="600"/>
                  </a:spcBef>
                  <a:buFont typeface="Arial" panose="020B0604020202020204" pitchFamily="34" charset="0"/>
                  <a:buChar char="•"/>
                </a:pPr>
                <a:r>
                  <a:rPr lang="en-US" sz="2000" dirty="0"/>
                  <a:t>For inhibition to be absolute, the threshold with the activation function should satisfy the following condition:</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&gt;</m:t>
                      </m:r>
                      <m:r>
                        <a:rPr lang="en-IN" sz="2000" b="0" i="1" smtClean="0">
                          <a:latin typeface="Cambria Math" panose="02040503050406030204" pitchFamily="18" charset="0"/>
                          <a:ea typeface="Cambria Math" panose="02040503050406030204" pitchFamily="18" charset="0"/>
                        </a:rPr>
                        <m:t>𝑛𝑤</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𝑝</m:t>
                      </m:r>
                    </m:oMath>
                  </m:oMathPara>
                </a14:m>
                <a:endParaRPr lang="en-US" sz="2000" dirty="0"/>
              </a:p>
              <a:p>
                <a:pPr marL="342900" indent="-342900" algn="just">
                  <a:spcBef>
                    <a:spcPts val="600"/>
                  </a:spcBef>
                  <a:buFont typeface="Arial" panose="020B0604020202020204" pitchFamily="34" charset="0"/>
                  <a:buChar char="•"/>
                </a:pPr>
                <a:r>
                  <a:rPr lang="en-US" sz="2000" dirty="0"/>
                  <a:t>The output will fire if it receives say “k” or more excitatory inputs but no inhibitory inputs, where </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𝑘𝑤</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&gt;</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𝑘</m:t>
                          </m:r>
                          <m:r>
                            <a:rPr lang="en-IN" sz="2000" b="0" i="1" smtClean="0">
                              <a:latin typeface="Cambria Math" panose="02040503050406030204" pitchFamily="18" charset="0"/>
                              <a:ea typeface="Cambria Math" panose="02040503050406030204" pitchFamily="18" charset="0"/>
                            </a:rPr>
                            <m:t>−1</m:t>
                          </m:r>
                        </m:e>
                      </m:d>
                      <m:r>
                        <a:rPr lang="en-IN" sz="2000" b="0" i="1" smtClean="0">
                          <a:latin typeface="Cambria Math" panose="02040503050406030204" pitchFamily="18" charset="0"/>
                          <a:ea typeface="Cambria Math" panose="02040503050406030204" pitchFamily="18" charset="0"/>
                        </a:rPr>
                        <m:t>𝑤</m:t>
                      </m:r>
                    </m:oMath>
                  </m:oMathPara>
                </a14:m>
                <a:endParaRPr lang="en-US" sz="2000" dirty="0"/>
              </a:p>
              <a:p>
                <a:pPr marL="342900" indent="-342900" algn="just">
                  <a:spcBef>
                    <a:spcPts val="600"/>
                  </a:spcBef>
                  <a:buFont typeface="Arial" panose="020B0604020202020204" pitchFamily="34" charset="0"/>
                  <a:buChar char="•"/>
                </a:pPr>
                <a:r>
                  <a:rPr lang="en-US" sz="2000" dirty="0"/>
                  <a:t>The M-P neuron has no particular training algorithm. An analysis has to be performed to determine the values of the weights and the threshold. </a:t>
                </a:r>
              </a:p>
              <a:p>
                <a:pPr marL="342900" indent="-342900" algn="just">
                  <a:spcBef>
                    <a:spcPts val="600"/>
                  </a:spcBef>
                  <a:buFont typeface="Arial" panose="020B0604020202020204" pitchFamily="34" charset="0"/>
                  <a:buChar char="•"/>
                </a:pPr>
                <a:r>
                  <a:rPr lang="en-US" sz="2000" dirty="0"/>
                  <a:t>Here the weights of the neuron are set along with the threshold to make the neuron perform a simple logic function .</a:t>
                </a:r>
              </a:p>
              <a:p>
                <a:pPr marL="342900" indent="-342900" algn="just">
                  <a:spcBef>
                    <a:spcPts val="600"/>
                  </a:spcBef>
                  <a:buFont typeface="Arial" panose="020B0604020202020204" pitchFamily="34" charset="0"/>
                  <a:buChar char="•"/>
                </a:pPr>
                <a:r>
                  <a:rPr lang="en-US" sz="2000" dirty="0"/>
                  <a:t>The MP neurons are used as building blocks on which we can model any function or phenomenon, which can be represented as a logic function.</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5472460"/>
              </a:xfrm>
              <a:prstGeom prst="rect">
                <a:avLst/>
              </a:prstGeom>
              <a:blipFill>
                <a:blip r:embed="rId2"/>
                <a:stretch>
                  <a:fillRect l="-655" t="-669" r="-800" b="-100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058085" y="1198730"/>
              <a:ext cx="1248480" cy="665640"/>
            </p14:xfrm>
          </p:contentPart>
        </mc:Choice>
        <mc:Fallback xmlns="">
          <p:pic>
            <p:nvPicPr>
              <p:cNvPr id="4" name="Ink 3"/>
              <p:cNvPicPr/>
              <p:nvPr/>
            </p:nvPicPr>
            <p:blipFill>
              <a:blip r:embed="rId4"/>
              <a:stretch>
                <a:fillRect/>
              </a:stretch>
            </p:blipFill>
            <p:spPr>
              <a:xfrm>
                <a:off x="7041525" y="1183602"/>
                <a:ext cx="1281960" cy="6973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72125" y="1551530"/>
              <a:ext cx="2032920" cy="594000"/>
            </p14:xfrm>
          </p:contentPart>
        </mc:Choice>
        <mc:Fallback xmlns="">
          <p:pic>
            <p:nvPicPr>
              <p:cNvPr id="7" name="Ink 6"/>
              <p:cNvPicPr/>
              <p:nvPr/>
            </p:nvPicPr>
            <p:blipFill>
              <a:blip r:embed="rId6"/>
              <a:stretch>
                <a:fillRect/>
              </a:stretch>
            </p:blipFill>
            <p:spPr>
              <a:xfrm>
                <a:off x="758445" y="1537850"/>
                <a:ext cx="205920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3176565" y="2502290"/>
              <a:ext cx="636840" cy="126360"/>
            </p14:xfrm>
          </p:contentPart>
        </mc:Choice>
        <mc:Fallback xmlns="">
          <p:pic>
            <p:nvPicPr>
              <p:cNvPr id="10" name="Ink 9"/>
              <p:cNvPicPr/>
              <p:nvPr/>
            </p:nvPicPr>
            <p:blipFill>
              <a:blip r:embed="rId8"/>
              <a:stretch>
                <a:fillRect/>
              </a:stretch>
            </p:blipFill>
            <p:spPr>
              <a:xfrm>
                <a:off x="3162165" y="2486810"/>
                <a:ext cx="665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4916445" y="2217170"/>
              <a:ext cx="1004400" cy="116280"/>
            </p14:xfrm>
          </p:contentPart>
        </mc:Choice>
        <mc:Fallback xmlns="">
          <p:pic>
            <p:nvPicPr>
              <p:cNvPr id="16" name="Ink 15"/>
              <p:cNvPicPr/>
              <p:nvPr/>
            </p:nvPicPr>
            <p:blipFill>
              <a:blip r:embed="rId10"/>
              <a:stretch>
                <a:fillRect/>
              </a:stretch>
            </p:blipFill>
            <p:spPr>
              <a:xfrm>
                <a:off x="4905285" y="2202050"/>
                <a:ext cx="1030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3625125" y="3206450"/>
              <a:ext cx="1711440" cy="530280"/>
            </p14:xfrm>
          </p:contentPart>
        </mc:Choice>
        <mc:Fallback xmlns="">
          <p:pic>
            <p:nvPicPr>
              <p:cNvPr id="19" name="Ink 18"/>
              <p:cNvPicPr/>
              <p:nvPr/>
            </p:nvPicPr>
            <p:blipFill>
              <a:blip r:embed="rId12"/>
              <a:stretch>
                <a:fillRect/>
              </a:stretch>
            </p:blipFill>
            <p:spPr>
              <a:xfrm>
                <a:off x="3612165" y="3192410"/>
                <a:ext cx="173736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p14:cNvContentPartPr/>
              <p14:nvPr/>
            </p14:nvContentPartPr>
            <p14:xfrm>
              <a:off x="3391485" y="4606130"/>
              <a:ext cx="375120" cy="64440"/>
            </p14:xfrm>
          </p:contentPart>
        </mc:Choice>
        <mc:Fallback xmlns="">
          <p:pic>
            <p:nvPicPr>
              <p:cNvPr id="23" name="Ink 22"/>
              <p:cNvPicPr/>
              <p:nvPr/>
            </p:nvPicPr>
            <p:blipFill>
              <a:blip r:embed="rId14"/>
              <a:stretch>
                <a:fillRect/>
              </a:stretch>
            </p:blipFill>
            <p:spPr>
              <a:xfrm>
                <a:off x="3381765" y="4596410"/>
                <a:ext cx="394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4528365" y="1925930"/>
              <a:ext cx="601560" cy="182520"/>
            </p14:xfrm>
          </p:contentPart>
        </mc:Choice>
        <mc:Fallback xmlns="">
          <p:pic>
            <p:nvPicPr>
              <p:cNvPr id="25" name="Ink 24"/>
              <p:cNvPicPr/>
              <p:nvPr/>
            </p:nvPicPr>
            <p:blipFill>
              <a:blip r:embed="rId16"/>
              <a:stretch>
                <a:fillRect/>
              </a:stretch>
            </p:blipFill>
            <p:spPr>
              <a:xfrm>
                <a:off x="4510725" y="1908650"/>
                <a:ext cx="628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3254685" y="2552330"/>
              <a:ext cx="659520" cy="172080"/>
            </p14:xfrm>
          </p:contentPart>
        </mc:Choice>
        <mc:Fallback xmlns="">
          <p:pic>
            <p:nvPicPr>
              <p:cNvPr id="27" name="Ink 26"/>
              <p:cNvPicPr/>
              <p:nvPr/>
            </p:nvPicPr>
            <p:blipFill>
              <a:blip r:embed="rId18"/>
              <a:stretch>
                <a:fillRect/>
              </a:stretch>
            </p:blipFill>
            <p:spPr>
              <a:xfrm>
                <a:off x="3245325" y="2535410"/>
                <a:ext cx="678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4481205" y="2603810"/>
              <a:ext cx="593280" cy="159840"/>
            </p14:xfrm>
          </p:contentPart>
        </mc:Choice>
        <mc:Fallback xmlns="">
          <p:pic>
            <p:nvPicPr>
              <p:cNvPr id="28" name="Ink 27"/>
              <p:cNvPicPr/>
              <p:nvPr/>
            </p:nvPicPr>
            <p:blipFill>
              <a:blip r:embed="rId20"/>
              <a:stretch>
                <a:fillRect/>
              </a:stretch>
            </p:blipFill>
            <p:spPr>
              <a:xfrm>
                <a:off x="4464285" y="2588330"/>
                <a:ext cx="619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p14:cNvContentPartPr/>
              <p14:nvPr/>
            </p14:nvContentPartPr>
            <p14:xfrm>
              <a:off x="3160725" y="4072610"/>
              <a:ext cx="2734920" cy="617040"/>
            </p14:xfrm>
          </p:contentPart>
        </mc:Choice>
        <mc:Fallback xmlns="">
          <p:pic>
            <p:nvPicPr>
              <p:cNvPr id="29" name="Ink 28"/>
              <p:cNvPicPr/>
              <p:nvPr/>
            </p:nvPicPr>
            <p:blipFill>
              <a:blip r:embed="rId22"/>
              <a:stretch>
                <a:fillRect/>
              </a:stretch>
            </p:blipFill>
            <p:spPr>
              <a:xfrm>
                <a:off x="3148845" y="4060370"/>
                <a:ext cx="2763000" cy="641520"/>
              </a:xfrm>
              <a:prstGeom prst="rect">
                <a:avLst/>
              </a:prstGeom>
            </p:spPr>
          </p:pic>
        </mc:Fallback>
      </mc:AlternateContent>
    </p:spTree>
    <p:extLst>
      <p:ext uri="{BB962C8B-B14F-4D97-AF65-F5344CB8AC3E}">
        <p14:creationId xmlns:p14="http://schemas.microsoft.com/office/powerpoint/2010/main" val="1224732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42</a:t>
            </a:fld>
            <a:endParaRPr lang="en-US"/>
          </a:p>
        </p:txBody>
      </p:sp>
      <p:sp>
        <p:nvSpPr>
          <p:cNvPr id="6" name="TextBox 5"/>
          <p:cNvSpPr txBox="1"/>
          <p:nvPr/>
        </p:nvSpPr>
        <p:spPr>
          <a:xfrm>
            <a:off x="1524000" y="695980"/>
            <a:ext cx="7086600" cy="523220"/>
          </a:xfrm>
          <a:prstGeom prst="rect">
            <a:avLst/>
          </a:prstGeom>
          <a:noFill/>
        </p:spPr>
        <p:txBody>
          <a:bodyPr wrap="square" rtlCol="0">
            <a:spAutoFit/>
          </a:bodyPr>
          <a:lstStyle/>
          <a:p>
            <a:r>
              <a:rPr lang="fr-FR" sz="2800" b="1" dirty="0">
                <a:solidFill>
                  <a:schemeClr val="accent2">
                    <a:lumMod val="75000"/>
                  </a:schemeClr>
                </a:solidFill>
                <a:latin typeface="Century Gothic" pitchFamily="34" charset="0"/>
              </a:rPr>
              <a:t>M-P Neuron : A Concise Representation</a:t>
            </a:r>
            <a:endParaRPr lang="en-US" sz="2800" b="1" dirty="0">
              <a:solidFill>
                <a:schemeClr val="accent2">
                  <a:lumMod val="75000"/>
                </a:schemeClr>
              </a:solidFill>
              <a:latin typeface="Century Gothic" pitchFamily="34" charset="0"/>
            </a:endParaRPr>
          </a:p>
        </p:txBody>
      </p:sp>
      <mc:AlternateContent xmlns:mc="http://schemas.openxmlformats.org/markup-compatibility/2006" xmlns:a14="http://schemas.microsoft.com/office/drawing/2010/main">
        <mc:Choice Requires="a14">
          <p:sp>
            <p:nvSpPr>
              <p:cNvPr id="26" name="Rectangle 25"/>
              <p:cNvSpPr/>
              <p:nvPr/>
            </p:nvSpPr>
            <p:spPr>
              <a:xfrm>
                <a:off x="609600" y="3279943"/>
                <a:ext cx="8382000" cy="1785104"/>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b="0" i="0" dirty="0">
                    <a:solidFill>
                      <a:srgbClr val="292929"/>
                    </a:solidFill>
                    <a:effectLst/>
                    <a:latin typeface="charter"/>
                  </a:rPr>
                  <a:t>This representation just denotes that, for Boolean inputs </a:t>
                </a:r>
                <a14:m>
                  <m:oMath xmlns:m="http://schemas.openxmlformats.org/officeDocument/2006/math">
                    <m:sSub>
                      <m:sSubPr>
                        <m:ctrlPr>
                          <a:rPr lang="en-US" sz="2000" b="0" i="1" smtClean="0">
                            <a:solidFill>
                              <a:srgbClr val="292929"/>
                            </a:solidFill>
                            <a:effectLst/>
                            <a:latin typeface="Cambria Math" panose="02040503050406030204" pitchFamily="18" charset="0"/>
                          </a:rPr>
                        </m:ctrlPr>
                      </m:sSubPr>
                      <m:e>
                        <m:r>
                          <a:rPr lang="en-IN" sz="2000" b="0" i="1" smtClean="0">
                            <a:solidFill>
                              <a:srgbClr val="292929"/>
                            </a:solidFill>
                            <a:effectLst/>
                            <a:latin typeface="Cambria Math" panose="02040503050406030204" pitchFamily="18" charset="0"/>
                          </a:rPr>
                          <m:t>𝑥</m:t>
                        </m:r>
                      </m:e>
                      <m:sub>
                        <m:r>
                          <a:rPr lang="en-IN" sz="2000" b="0" i="1" smtClean="0">
                            <a:solidFill>
                              <a:srgbClr val="292929"/>
                            </a:solidFill>
                            <a:effectLst/>
                            <a:latin typeface="Cambria Math" panose="02040503050406030204" pitchFamily="18" charset="0"/>
                          </a:rPr>
                          <m:t>1</m:t>
                        </m:r>
                      </m:sub>
                    </m:sSub>
                  </m:oMath>
                </a14:m>
                <a:r>
                  <a:rPr lang="en-US" sz="2000" b="0" i="0" dirty="0">
                    <a:solidFill>
                      <a:srgbClr val="292929"/>
                    </a:solidFill>
                    <a:effectLst/>
                    <a:latin typeface="charter"/>
                  </a:rPr>
                  <a:t>,</a:t>
                </a:r>
                <a:r>
                  <a:rPr lang="en-US" sz="2000" dirty="0">
                    <a:solidFill>
                      <a:srgbClr val="292929"/>
                    </a:solidFill>
                  </a:rPr>
                  <a:t> </a:t>
                </a:r>
                <a14:m>
                  <m:oMath xmlns:m="http://schemas.openxmlformats.org/officeDocument/2006/math">
                    <m:sSub>
                      <m:sSubPr>
                        <m:ctrlPr>
                          <a:rPr lang="en-US" sz="2000" i="1">
                            <a:solidFill>
                              <a:srgbClr val="292929"/>
                            </a:solidFill>
                            <a:latin typeface="Cambria Math" panose="02040503050406030204" pitchFamily="18" charset="0"/>
                          </a:rPr>
                        </m:ctrlPr>
                      </m:sSubPr>
                      <m:e>
                        <m:r>
                          <a:rPr lang="en-IN" sz="2000" i="1">
                            <a:solidFill>
                              <a:srgbClr val="292929"/>
                            </a:solidFill>
                            <a:latin typeface="Cambria Math" panose="02040503050406030204" pitchFamily="18" charset="0"/>
                          </a:rPr>
                          <m:t>𝑥</m:t>
                        </m:r>
                      </m:e>
                      <m:sub>
                        <m:r>
                          <a:rPr lang="en-IN" sz="2000" b="0" i="1" smtClean="0">
                            <a:solidFill>
                              <a:srgbClr val="292929"/>
                            </a:solidFill>
                            <a:latin typeface="Cambria Math" panose="02040503050406030204" pitchFamily="18" charset="0"/>
                          </a:rPr>
                          <m:t>2</m:t>
                        </m:r>
                      </m:sub>
                    </m:sSub>
                  </m:oMath>
                </a14:m>
                <a:r>
                  <a:rPr lang="en-US" sz="2000" b="0" i="0" dirty="0">
                    <a:solidFill>
                      <a:srgbClr val="292929"/>
                    </a:solidFill>
                    <a:effectLst/>
                    <a:latin typeface="charter"/>
                  </a:rPr>
                  <a:t> and </a:t>
                </a:r>
                <a14:m>
                  <m:oMath xmlns:m="http://schemas.openxmlformats.org/officeDocument/2006/math">
                    <m:sSub>
                      <m:sSubPr>
                        <m:ctrlPr>
                          <a:rPr lang="en-US" sz="2000" i="1">
                            <a:solidFill>
                              <a:srgbClr val="292929"/>
                            </a:solidFill>
                            <a:latin typeface="Cambria Math" panose="02040503050406030204" pitchFamily="18" charset="0"/>
                          </a:rPr>
                        </m:ctrlPr>
                      </m:sSubPr>
                      <m:e>
                        <m:r>
                          <a:rPr lang="en-IN" sz="2000" i="1">
                            <a:solidFill>
                              <a:srgbClr val="292929"/>
                            </a:solidFill>
                            <a:latin typeface="Cambria Math" panose="02040503050406030204" pitchFamily="18" charset="0"/>
                          </a:rPr>
                          <m:t>𝑥</m:t>
                        </m:r>
                      </m:e>
                      <m:sub>
                        <m:r>
                          <a:rPr lang="en-IN" sz="2000" b="0" i="1" smtClean="0">
                            <a:solidFill>
                              <a:srgbClr val="292929"/>
                            </a:solidFill>
                            <a:latin typeface="Cambria Math" panose="02040503050406030204" pitchFamily="18" charset="0"/>
                          </a:rPr>
                          <m:t>3</m:t>
                        </m:r>
                      </m:sub>
                    </m:sSub>
                  </m:oMath>
                </a14:m>
                <a:r>
                  <a:rPr lang="en-US" sz="2000" b="0" i="0" dirty="0">
                    <a:solidFill>
                      <a:srgbClr val="292929"/>
                    </a:solidFill>
                    <a:effectLst/>
                    <a:latin typeface="charter"/>
                  </a:rPr>
                  <a:t> if the </a:t>
                </a:r>
                <a14:m>
                  <m:oMath xmlns:m="http://schemas.openxmlformats.org/officeDocument/2006/math">
                    <m:r>
                      <a:rPr lang="en-IN" sz="2000" b="0" i="1" smtClean="0">
                        <a:solidFill>
                          <a:srgbClr val="292929"/>
                        </a:solidFill>
                        <a:effectLst/>
                        <a:latin typeface="Cambria Math" panose="02040503050406030204" pitchFamily="18" charset="0"/>
                      </a:rPr>
                      <m:t>𝑔</m:t>
                    </m:r>
                    <m:r>
                      <a:rPr lang="en-IN" sz="2000" b="0" i="1" smtClean="0">
                        <a:solidFill>
                          <a:srgbClr val="292929"/>
                        </a:solidFill>
                        <a:effectLst/>
                        <a:latin typeface="Cambria Math" panose="02040503050406030204" pitchFamily="18" charset="0"/>
                      </a:rPr>
                      <m:t>(</m:t>
                    </m:r>
                    <m:r>
                      <a:rPr lang="en-IN" sz="2000" b="0" i="1" smtClean="0">
                        <a:solidFill>
                          <a:srgbClr val="292929"/>
                        </a:solidFill>
                        <a:effectLst/>
                        <a:latin typeface="Cambria Math" panose="02040503050406030204" pitchFamily="18" charset="0"/>
                      </a:rPr>
                      <m:t>𝑥</m:t>
                    </m:r>
                    <m:r>
                      <a:rPr lang="en-IN" sz="2000" b="0" i="1" smtClean="0">
                        <a:solidFill>
                          <a:srgbClr val="292929"/>
                        </a:solidFill>
                        <a:effectLst/>
                        <a:latin typeface="Cambria Math" panose="02040503050406030204" pitchFamily="18" charset="0"/>
                      </a:rPr>
                      <m:t>)</m:t>
                    </m:r>
                  </m:oMath>
                </a14:m>
                <a:r>
                  <a:rPr lang="en-US" sz="2000" b="0" i="0" dirty="0">
                    <a:solidFill>
                      <a:srgbClr val="292929"/>
                    </a:solidFill>
                    <a:effectLst/>
                    <a:latin typeface="charter"/>
                  </a:rPr>
                  <a:t>i.e., </a:t>
                </a:r>
                <a:r>
                  <a:rPr lang="en-US" sz="2000" b="1" i="0" dirty="0">
                    <a:solidFill>
                      <a:srgbClr val="292929"/>
                    </a:solidFill>
                    <a:effectLst/>
                    <a:latin typeface="charter"/>
                  </a:rPr>
                  <a:t>sum</a:t>
                </a:r>
                <a:r>
                  <a:rPr lang="en-US" sz="2000" b="0" i="0" dirty="0">
                    <a:solidFill>
                      <a:srgbClr val="292929"/>
                    </a:solidFill>
                    <a:effectLst/>
                    <a:latin typeface="charter"/>
                  </a:rPr>
                  <a:t> </a:t>
                </a:r>
                <a:r>
                  <a:rPr lang="en-US" sz="2000" b="1" i="0" dirty="0">
                    <a:solidFill>
                      <a:srgbClr val="292929"/>
                    </a:solidFill>
                    <a:effectLst/>
                    <a:latin typeface="charter"/>
                  </a:rPr>
                  <a:t>≥</a:t>
                </a:r>
                <a:r>
                  <a:rPr lang="en-US" sz="2000" b="0" i="0" dirty="0">
                    <a:solidFill>
                      <a:srgbClr val="292929"/>
                    </a:solidFill>
                    <a:effectLst/>
                    <a:latin typeface="charter"/>
                  </a:rPr>
                  <a:t> </a:t>
                </a:r>
                <a:r>
                  <a:rPr lang="en-US" sz="2000" b="1" i="0" dirty="0">
                    <a:solidFill>
                      <a:srgbClr val="292929"/>
                    </a:solidFill>
                    <a:effectLst/>
                    <a:latin typeface="charter"/>
                  </a:rPr>
                  <a:t>theta</a:t>
                </a:r>
                <a:r>
                  <a:rPr lang="en-US" sz="2000" b="0" i="0" dirty="0">
                    <a:solidFill>
                      <a:srgbClr val="292929"/>
                    </a:solidFill>
                    <a:effectLst/>
                    <a:latin typeface="charter"/>
                  </a:rPr>
                  <a:t>, the neuron will fire otherwise, it won’t.</a:t>
                </a:r>
              </a:p>
              <a:p>
                <a:pPr marL="457200" indent="-457200" algn="just">
                  <a:spcBef>
                    <a:spcPts val="600"/>
                  </a:spcBef>
                  <a:buFont typeface="Arial" panose="020B0604020202020204" pitchFamily="34" charset="0"/>
                  <a:buChar char="•"/>
                </a:pPr>
                <a:r>
                  <a:rPr lang="en-US" sz="2000" b="1" dirty="0">
                    <a:solidFill>
                      <a:srgbClr val="292929"/>
                    </a:solidFill>
                    <a:latin typeface="charter"/>
                  </a:rPr>
                  <a:t>AND function </a:t>
                </a:r>
              </a:p>
              <a:p>
                <a:pPr marL="914400" lvl="1" indent="-457200" algn="just">
                  <a:spcBef>
                    <a:spcPts val="600"/>
                  </a:spcBef>
                  <a:buFont typeface="Arial" panose="020B0604020202020204" pitchFamily="34" charset="0"/>
                  <a:buChar char="•"/>
                </a:pPr>
                <a:r>
                  <a:rPr lang="en-US" sz="2000" b="0" i="0" dirty="0">
                    <a:solidFill>
                      <a:srgbClr val="292929"/>
                    </a:solidFill>
                    <a:effectLst/>
                    <a:latin typeface="charter"/>
                  </a:rPr>
                  <a:t>An AND function neuron would only fire when ALL the inputs are ON i.e., </a:t>
                </a:r>
                <a:r>
                  <a:rPr lang="en-US" sz="2000" b="1" i="1" dirty="0">
                    <a:solidFill>
                      <a:srgbClr val="292929"/>
                    </a:solidFill>
                    <a:effectLst/>
                    <a:latin typeface="charter"/>
                  </a:rPr>
                  <a:t>g</a:t>
                </a:r>
                <a:r>
                  <a:rPr lang="en-US" sz="2000" b="1" i="0" dirty="0">
                    <a:solidFill>
                      <a:srgbClr val="292929"/>
                    </a:solidFill>
                    <a:effectLst/>
                    <a:latin typeface="charter"/>
                  </a:rPr>
                  <a:t>(x)</a:t>
                </a:r>
                <a:r>
                  <a:rPr lang="en-US" sz="2000" b="0" i="0" dirty="0">
                    <a:solidFill>
                      <a:srgbClr val="292929"/>
                    </a:solidFill>
                    <a:effectLst/>
                    <a:latin typeface="charter"/>
                  </a:rPr>
                  <a:t> ≥ 3 here.</a:t>
                </a:r>
                <a:endParaRPr lang="en-US" sz="2000" b="1" dirty="0"/>
              </a:p>
            </p:txBody>
          </p:sp>
        </mc:Choice>
        <mc:Fallback xmlns="">
          <p:sp>
            <p:nvSpPr>
              <p:cNvPr id="26" name="Rectangle 25"/>
              <p:cNvSpPr>
                <a:spLocks noRot="1" noChangeAspect="1" noMove="1" noResize="1" noEditPoints="1" noAdjustHandles="1" noChangeArrowheads="1" noChangeShapeType="1" noTextEdit="1"/>
              </p:cNvSpPr>
              <p:nvPr/>
            </p:nvSpPr>
            <p:spPr>
              <a:xfrm>
                <a:off x="609600" y="3279943"/>
                <a:ext cx="8382000" cy="1785104"/>
              </a:xfrm>
              <a:prstGeom prst="rect">
                <a:avLst/>
              </a:prstGeom>
              <a:blipFill>
                <a:blip r:embed="rId2"/>
                <a:stretch>
                  <a:fillRect l="-655" t="-1706" r="-727" b="-5119"/>
                </a:stretch>
              </a:blipFill>
            </p:spPr>
            <p:txBody>
              <a:bodyPr/>
              <a:lstStyle/>
              <a:p>
                <a:r>
                  <a:rPr lang="en-IN">
                    <a:noFill/>
                  </a:rPr>
                  <a:t> </a:t>
                </a:r>
              </a:p>
            </p:txBody>
          </p:sp>
        </mc:Fallback>
      </mc:AlternateContent>
      <p:pic>
        <p:nvPicPr>
          <p:cNvPr id="1026" name="Picture 2" descr="Image for post">
            <a:extLst>
              <a:ext uri="{FF2B5EF4-FFF2-40B4-BE49-F238E27FC236}">
                <a16:creationId xmlns:a16="http://schemas.microsoft.com/office/drawing/2014/main" id="{B0185B07-5755-4919-9BFE-EAFAE1BDC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669" y="1301670"/>
            <a:ext cx="3014662" cy="1925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DA8EC503-586A-4DCB-90BE-B4CF3944D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897121"/>
            <a:ext cx="2430752" cy="1604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166125" y="1504730"/>
              <a:ext cx="267120" cy="178920"/>
            </p14:xfrm>
          </p:contentPart>
        </mc:Choice>
        <mc:Fallback xmlns="">
          <p:pic>
            <p:nvPicPr>
              <p:cNvPr id="2" name="Ink 1"/>
              <p:cNvPicPr/>
              <p:nvPr/>
            </p:nvPicPr>
            <p:blipFill>
              <a:blip r:embed="rId6"/>
              <a:stretch>
                <a:fillRect/>
              </a:stretch>
            </p:blipFill>
            <p:spPr>
              <a:xfrm>
                <a:off x="3111045" y="1383050"/>
                <a:ext cx="3823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207525" y="2062010"/>
              <a:ext cx="276840" cy="219240"/>
            </p14:xfrm>
          </p:contentPart>
        </mc:Choice>
        <mc:Fallback xmlns="">
          <p:pic>
            <p:nvPicPr>
              <p:cNvPr id="4" name="Ink 3"/>
              <p:cNvPicPr/>
              <p:nvPr/>
            </p:nvPicPr>
            <p:blipFill>
              <a:blip r:embed="rId8"/>
              <a:stretch>
                <a:fillRect/>
              </a:stretch>
            </p:blipFill>
            <p:spPr>
              <a:xfrm>
                <a:off x="3146325" y="1948610"/>
                <a:ext cx="40320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3189525" y="2723330"/>
              <a:ext cx="306720" cy="214920"/>
            </p14:xfrm>
          </p:contentPart>
        </mc:Choice>
        <mc:Fallback xmlns="">
          <p:pic>
            <p:nvPicPr>
              <p:cNvPr id="5" name="Ink 4"/>
              <p:cNvPicPr/>
              <p:nvPr/>
            </p:nvPicPr>
            <p:blipFill>
              <a:blip r:embed="rId10"/>
              <a:stretch>
                <a:fillRect/>
              </a:stretch>
            </p:blipFill>
            <p:spPr>
              <a:xfrm>
                <a:off x="3123285" y="2578250"/>
                <a:ext cx="44172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p14:cNvContentPartPr/>
              <p14:nvPr/>
            </p14:nvContentPartPr>
            <p14:xfrm>
              <a:off x="4089525" y="2113850"/>
              <a:ext cx="169920" cy="164160"/>
            </p14:xfrm>
          </p:contentPart>
        </mc:Choice>
        <mc:Fallback xmlns="">
          <p:pic>
            <p:nvPicPr>
              <p:cNvPr id="7" name="Ink 6"/>
              <p:cNvPicPr/>
              <p:nvPr/>
            </p:nvPicPr>
            <p:blipFill>
              <a:blip r:embed="rId12"/>
              <a:stretch>
                <a:fillRect/>
              </a:stretch>
            </p:blipFill>
            <p:spPr>
              <a:xfrm>
                <a:off x="4031565" y="2005490"/>
                <a:ext cx="2937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p14:cNvContentPartPr/>
              <p14:nvPr/>
            </p14:nvContentPartPr>
            <p14:xfrm>
              <a:off x="5225325" y="2042570"/>
              <a:ext cx="703080" cy="358200"/>
            </p14:xfrm>
          </p:contentPart>
        </mc:Choice>
        <mc:Fallback xmlns="">
          <p:pic>
            <p:nvPicPr>
              <p:cNvPr id="8" name="Ink 7"/>
              <p:cNvPicPr/>
              <p:nvPr/>
            </p:nvPicPr>
            <p:blipFill>
              <a:blip r:embed="rId14"/>
              <a:stretch>
                <a:fillRect/>
              </a:stretch>
            </p:blipFill>
            <p:spPr>
              <a:xfrm>
                <a:off x="5159805" y="1903610"/>
                <a:ext cx="83628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p14:cNvContentPartPr/>
              <p14:nvPr/>
            </p14:nvContentPartPr>
            <p14:xfrm>
              <a:off x="2013765" y="4361330"/>
              <a:ext cx="1495800" cy="336240"/>
            </p14:xfrm>
          </p:contentPart>
        </mc:Choice>
        <mc:Fallback xmlns="">
          <p:pic>
            <p:nvPicPr>
              <p:cNvPr id="9" name="Ink 8"/>
              <p:cNvPicPr/>
              <p:nvPr/>
            </p:nvPicPr>
            <p:blipFill>
              <a:blip r:embed="rId16"/>
              <a:stretch>
                <a:fillRect/>
              </a:stretch>
            </p:blipFill>
            <p:spPr>
              <a:xfrm>
                <a:off x="1962285" y="4240370"/>
                <a:ext cx="16059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3051285" y="3473930"/>
              <a:ext cx="1536480" cy="588960"/>
            </p14:xfrm>
          </p:contentPart>
        </mc:Choice>
        <mc:Fallback xmlns="">
          <p:pic>
            <p:nvPicPr>
              <p:cNvPr id="11" name="Ink 10"/>
              <p:cNvPicPr/>
              <p:nvPr/>
            </p:nvPicPr>
            <p:blipFill>
              <a:blip r:embed="rId18"/>
              <a:stretch>
                <a:fillRect/>
              </a:stretch>
            </p:blipFill>
            <p:spPr>
              <a:xfrm>
                <a:off x="3036165" y="3457370"/>
                <a:ext cx="156708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6019485" y="5601170"/>
              <a:ext cx="1748520" cy="352800"/>
            </p14:xfrm>
          </p:contentPart>
        </mc:Choice>
        <mc:Fallback xmlns="">
          <p:pic>
            <p:nvPicPr>
              <p:cNvPr id="15" name="Ink 14"/>
              <p:cNvPicPr/>
              <p:nvPr/>
            </p:nvPicPr>
            <p:blipFill>
              <a:blip r:embed="rId20"/>
              <a:stretch>
                <a:fillRect/>
              </a:stretch>
            </p:blipFill>
            <p:spPr>
              <a:xfrm>
                <a:off x="6010845" y="5584610"/>
                <a:ext cx="17658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p14:cNvContentPartPr/>
              <p14:nvPr/>
            </p14:nvContentPartPr>
            <p14:xfrm>
              <a:off x="7644165" y="5196890"/>
              <a:ext cx="823680" cy="350280"/>
            </p14:xfrm>
          </p:contentPart>
        </mc:Choice>
        <mc:Fallback xmlns="">
          <p:pic>
            <p:nvPicPr>
              <p:cNvPr id="21" name="Ink 20"/>
              <p:cNvPicPr/>
              <p:nvPr/>
            </p:nvPicPr>
            <p:blipFill>
              <a:blip r:embed="rId22"/>
              <a:stretch>
                <a:fillRect/>
              </a:stretch>
            </p:blipFill>
            <p:spPr>
              <a:xfrm>
                <a:off x="7634445" y="5186450"/>
                <a:ext cx="8366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p14:cNvContentPartPr/>
              <p14:nvPr/>
            </p14:nvContentPartPr>
            <p14:xfrm>
              <a:off x="3371685" y="5102210"/>
              <a:ext cx="20160" cy="205920"/>
            </p14:xfrm>
          </p:contentPart>
        </mc:Choice>
        <mc:Fallback xmlns="">
          <p:pic>
            <p:nvPicPr>
              <p:cNvPr id="29" name="Ink 28"/>
              <p:cNvPicPr/>
              <p:nvPr/>
            </p:nvPicPr>
            <p:blipFill>
              <a:blip r:embed="rId24"/>
              <a:stretch>
                <a:fillRect/>
              </a:stretch>
            </p:blipFill>
            <p:spPr>
              <a:xfrm>
                <a:off x="3356925" y="5086730"/>
                <a:ext cx="410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p14:cNvContentPartPr/>
              <p14:nvPr/>
            </p14:nvContentPartPr>
            <p14:xfrm>
              <a:off x="3411645" y="5642930"/>
              <a:ext cx="82440" cy="329040"/>
            </p14:xfrm>
          </p:contentPart>
        </mc:Choice>
        <mc:Fallback xmlns="">
          <p:pic>
            <p:nvPicPr>
              <p:cNvPr id="30" name="Ink 29"/>
              <p:cNvPicPr/>
              <p:nvPr/>
            </p:nvPicPr>
            <p:blipFill>
              <a:blip r:embed="rId26"/>
              <a:stretch>
                <a:fillRect/>
              </a:stretch>
            </p:blipFill>
            <p:spPr>
              <a:xfrm>
                <a:off x="3395805" y="5627450"/>
                <a:ext cx="1015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p14:cNvContentPartPr/>
              <p14:nvPr/>
            </p14:nvContentPartPr>
            <p14:xfrm>
              <a:off x="3520365" y="6208490"/>
              <a:ext cx="107640" cy="283680"/>
            </p14:xfrm>
          </p:contentPart>
        </mc:Choice>
        <mc:Fallback xmlns="">
          <p:pic>
            <p:nvPicPr>
              <p:cNvPr id="31" name="Ink 30"/>
              <p:cNvPicPr/>
              <p:nvPr/>
            </p:nvPicPr>
            <p:blipFill>
              <a:blip r:embed="rId28"/>
              <a:stretch>
                <a:fillRect/>
              </a:stretch>
            </p:blipFill>
            <p:spPr>
              <a:xfrm>
                <a:off x="3509925" y="6198050"/>
                <a:ext cx="121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p14:cNvContentPartPr/>
              <p14:nvPr/>
            </p14:nvContentPartPr>
            <p14:xfrm>
              <a:off x="4517565" y="5854610"/>
              <a:ext cx="534960" cy="851040"/>
            </p14:xfrm>
          </p:contentPart>
        </mc:Choice>
        <mc:Fallback xmlns="">
          <p:pic>
            <p:nvPicPr>
              <p:cNvPr id="35" name="Ink 34"/>
              <p:cNvPicPr/>
              <p:nvPr/>
            </p:nvPicPr>
            <p:blipFill>
              <a:blip r:embed="rId30"/>
              <a:stretch>
                <a:fillRect/>
              </a:stretch>
            </p:blipFill>
            <p:spPr>
              <a:xfrm>
                <a:off x="4503165" y="5838050"/>
                <a:ext cx="566280" cy="887040"/>
              </a:xfrm>
              <a:prstGeom prst="rect">
                <a:avLst/>
              </a:prstGeom>
            </p:spPr>
          </p:pic>
        </mc:Fallback>
      </mc:AlternateContent>
    </p:spTree>
    <p:extLst>
      <p:ext uri="{BB962C8B-B14F-4D97-AF65-F5344CB8AC3E}">
        <p14:creationId xmlns:p14="http://schemas.microsoft.com/office/powerpoint/2010/main" val="1162664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43</a:t>
            </a:fld>
            <a:endParaRPr lang="en-US"/>
          </a:p>
        </p:txBody>
      </p:sp>
      <p:sp>
        <p:nvSpPr>
          <p:cNvPr id="6" name="TextBox 5"/>
          <p:cNvSpPr txBox="1"/>
          <p:nvPr/>
        </p:nvSpPr>
        <p:spPr>
          <a:xfrm>
            <a:off x="1524000" y="695980"/>
            <a:ext cx="7086600" cy="523220"/>
          </a:xfrm>
          <a:prstGeom prst="rect">
            <a:avLst/>
          </a:prstGeom>
          <a:noFill/>
        </p:spPr>
        <p:txBody>
          <a:bodyPr wrap="square" rtlCol="0">
            <a:spAutoFit/>
          </a:bodyPr>
          <a:lstStyle/>
          <a:p>
            <a:r>
              <a:rPr lang="fr-FR" sz="2800" b="1" dirty="0">
                <a:solidFill>
                  <a:schemeClr val="accent2">
                    <a:lumMod val="75000"/>
                  </a:schemeClr>
                </a:solidFill>
                <a:latin typeface="Century Gothic" pitchFamily="34" charset="0"/>
              </a:rPr>
              <a:t>M-P Neuron : A Concise Representation</a:t>
            </a:r>
            <a:endParaRPr lang="en-US" sz="2800" b="1" dirty="0">
              <a:solidFill>
                <a:schemeClr val="accent2">
                  <a:lumMod val="75000"/>
                </a:schemeClr>
              </a:solidFill>
              <a:latin typeface="Century Gothic" pitchFamily="34" charset="0"/>
            </a:endParaRPr>
          </a:p>
        </p:txBody>
      </p:sp>
      <p:sp>
        <p:nvSpPr>
          <p:cNvPr id="26" name="Rectangle 25"/>
          <p:cNvSpPr/>
          <p:nvPr/>
        </p:nvSpPr>
        <p:spPr>
          <a:xfrm>
            <a:off x="381000" y="1454489"/>
            <a:ext cx="8382000" cy="1092607"/>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b="1" dirty="0">
                <a:solidFill>
                  <a:srgbClr val="292929"/>
                </a:solidFill>
                <a:latin typeface="charter"/>
              </a:rPr>
              <a:t>OR function </a:t>
            </a:r>
          </a:p>
          <a:p>
            <a:pPr marL="914400" lvl="1" indent="-457200" algn="just">
              <a:spcBef>
                <a:spcPts val="600"/>
              </a:spcBef>
              <a:buFont typeface="Arial" panose="020B0604020202020204" pitchFamily="34" charset="0"/>
              <a:buChar char="•"/>
            </a:pPr>
            <a:r>
              <a:rPr lang="en-US" sz="2000" b="0" i="0" dirty="0">
                <a:solidFill>
                  <a:srgbClr val="292929"/>
                </a:solidFill>
                <a:effectLst/>
                <a:latin typeface="charter"/>
              </a:rPr>
              <a:t>An OR function neuron would fire if ANY of the inputs is ON i.e., </a:t>
            </a:r>
            <a:r>
              <a:rPr lang="en-US" sz="2000" b="1" i="1" dirty="0">
                <a:solidFill>
                  <a:srgbClr val="292929"/>
                </a:solidFill>
                <a:effectLst/>
                <a:latin typeface="charter"/>
              </a:rPr>
              <a:t>g</a:t>
            </a:r>
            <a:r>
              <a:rPr lang="en-US" sz="2000" b="1" i="0" dirty="0">
                <a:solidFill>
                  <a:srgbClr val="292929"/>
                </a:solidFill>
                <a:effectLst/>
                <a:latin typeface="charter"/>
              </a:rPr>
              <a:t>(x)</a:t>
            </a:r>
            <a:r>
              <a:rPr lang="en-US" sz="2000" b="0" i="0" dirty="0">
                <a:solidFill>
                  <a:srgbClr val="292929"/>
                </a:solidFill>
                <a:effectLst/>
                <a:latin typeface="charter"/>
              </a:rPr>
              <a:t> ≥ 1 here..</a:t>
            </a:r>
            <a:endParaRPr lang="en-US" sz="2000" b="1" dirty="0"/>
          </a:p>
        </p:txBody>
      </p:sp>
      <p:pic>
        <p:nvPicPr>
          <p:cNvPr id="2050" name="Picture 2" descr="Image for post">
            <a:extLst>
              <a:ext uri="{FF2B5EF4-FFF2-40B4-BE49-F238E27FC236}">
                <a16:creationId xmlns:a16="http://schemas.microsoft.com/office/drawing/2014/main" id="{F461C07A-5436-4659-969F-2E2F9F7A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356" y="3048000"/>
            <a:ext cx="2681288" cy="17251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5328285" y="4708010"/>
              <a:ext cx="365400" cy="1153080"/>
            </p14:xfrm>
          </p:contentPart>
        </mc:Choice>
        <mc:Fallback xmlns="">
          <p:pic>
            <p:nvPicPr>
              <p:cNvPr id="16" name="Ink 15"/>
              <p:cNvPicPr/>
              <p:nvPr/>
            </p:nvPicPr>
            <p:blipFill>
              <a:blip r:embed="rId4"/>
              <a:stretch>
                <a:fillRect/>
              </a:stretch>
            </p:blipFill>
            <p:spPr>
              <a:xfrm>
                <a:off x="5319645" y="4690730"/>
                <a:ext cx="39276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p14:cNvContentPartPr/>
              <p14:nvPr/>
            </p14:nvContentPartPr>
            <p14:xfrm>
              <a:off x="1390245" y="5962970"/>
              <a:ext cx="1778040" cy="725400"/>
            </p14:xfrm>
          </p:contentPart>
        </mc:Choice>
        <mc:Fallback xmlns="">
          <p:pic>
            <p:nvPicPr>
              <p:cNvPr id="34" name="Ink 33"/>
              <p:cNvPicPr/>
              <p:nvPr/>
            </p:nvPicPr>
            <p:blipFill>
              <a:blip r:embed="rId6"/>
              <a:stretch>
                <a:fillRect/>
              </a:stretch>
            </p:blipFill>
            <p:spPr>
              <a:xfrm>
                <a:off x="1382325" y="5945330"/>
                <a:ext cx="180468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p14:cNvContentPartPr/>
              <p14:nvPr/>
            </p14:nvContentPartPr>
            <p14:xfrm>
              <a:off x="1118445" y="4104290"/>
              <a:ext cx="7809120" cy="1916640"/>
            </p14:xfrm>
          </p:contentPart>
        </mc:Choice>
        <mc:Fallback xmlns="">
          <p:pic>
            <p:nvPicPr>
              <p:cNvPr id="40" name="Ink 39"/>
              <p:cNvPicPr/>
              <p:nvPr/>
            </p:nvPicPr>
            <p:blipFill>
              <a:blip r:embed="rId8"/>
              <a:stretch>
                <a:fillRect/>
              </a:stretch>
            </p:blipFill>
            <p:spPr>
              <a:xfrm>
                <a:off x="1110165" y="4093130"/>
                <a:ext cx="7836120" cy="1934640"/>
              </a:xfrm>
              <a:prstGeom prst="rect">
                <a:avLst/>
              </a:prstGeom>
            </p:spPr>
          </p:pic>
        </mc:Fallback>
      </mc:AlternateContent>
    </p:spTree>
    <p:extLst>
      <p:ext uri="{BB962C8B-B14F-4D97-AF65-F5344CB8AC3E}">
        <p14:creationId xmlns:p14="http://schemas.microsoft.com/office/powerpoint/2010/main" val="2615785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44</a:t>
            </a:fld>
            <a:endParaRPr lang="en-US"/>
          </a:p>
        </p:txBody>
      </p:sp>
      <p:sp>
        <p:nvSpPr>
          <p:cNvPr id="6" name="TextBox 5"/>
          <p:cNvSpPr txBox="1"/>
          <p:nvPr/>
        </p:nvSpPr>
        <p:spPr>
          <a:xfrm>
            <a:off x="1524000" y="695980"/>
            <a:ext cx="70866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 function With An Inhibitory Input</a:t>
            </a:r>
          </a:p>
        </p:txBody>
      </p:sp>
      <p:sp>
        <p:nvSpPr>
          <p:cNvPr id="26" name="Rectangle 25"/>
          <p:cNvSpPr/>
          <p:nvPr/>
        </p:nvSpPr>
        <p:spPr>
          <a:xfrm>
            <a:off x="3962400" y="1336844"/>
            <a:ext cx="4800600" cy="2015936"/>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IN" sz="2000" b="1" i="0" dirty="0">
                <a:solidFill>
                  <a:srgbClr val="292929"/>
                </a:solidFill>
                <a:effectLst/>
                <a:latin typeface="sohne"/>
              </a:rPr>
              <a:t>NOR Function</a:t>
            </a:r>
            <a:endParaRPr lang="en-IN" sz="2000" b="0" i="0" dirty="0">
              <a:solidFill>
                <a:srgbClr val="292929"/>
              </a:solidFill>
              <a:effectLst/>
              <a:latin typeface="sohne"/>
            </a:endParaRPr>
          </a:p>
          <a:p>
            <a:pPr marL="914400" lvl="1" indent="-457200" algn="just">
              <a:spcBef>
                <a:spcPts val="600"/>
              </a:spcBef>
              <a:buFont typeface="Arial" panose="020B0604020202020204" pitchFamily="34" charset="0"/>
              <a:buChar char="•"/>
            </a:pPr>
            <a:r>
              <a:rPr lang="en-US" sz="2000" b="0" i="0" dirty="0">
                <a:solidFill>
                  <a:srgbClr val="292929"/>
                </a:solidFill>
                <a:effectLst/>
                <a:latin typeface="charter"/>
              </a:rPr>
              <a:t>For a NOR neuron to fire, we want ALL the inputs to be 0 so the thresholding parameter should also be 0 and we take them all as inhibitory input.</a:t>
            </a:r>
            <a:endParaRPr lang="en-US" sz="2000" b="1" dirty="0"/>
          </a:p>
        </p:txBody>
      </p:sp>
      <p:pic>
        <p:nvPicPr>
          <p:cNvPr id="3082" name="Picture 10" descr="Image for post">
            <a:extLst>
              <a:ext uri="{FF2B5EF4-FFF2-40B4-BE49-F238E27FC236}">
                <a16:creationId xmlns:a16="http://schemas.microsoft.com/office/drawing/2014/main" id="{C3228777-1EF3-428F-BEC6-28DB2CBD0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02" y="1594136"/>
            <a:ext cx="3012590" cy="17843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166B0D2-D950-4AB1-BBE1-1A3A688F4047}"/>
              </a:ext>
            </a:extLst>
          </p:cNvPr>
          <p:cNvSpPr/>
          <p:nvPr/>
        </p:nvSpPr>
        <p:spPr>
          <a:xfrm>
            <a:off x="3886200" y="3676466"/>
            <a:ext cx="4914530" cy="2015936"/>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IN" sz="2000" b="1" i="0" dirty="0">
                <a:solidFill>
                  <a:srgbClr val="292929"/>
                </a:solidFill>
                <a:effectLst/>
                <a:latin typeface="sohne"/>
              </a:rPr>
              <a:t>NOT Function</a:t>
            </a:r>
            <a:endParaRPr lang="en-IN" sz="2000" b="0" i="0" dirty="0">
              <a:solidFill>
                <a:srgbClr val="292929"/>
              </a:solidFill>
              <a:effectLst/>
              <a:latin typeface="sohne"/>
            </a:endParaRPr>
          </a:p>
          <a:p>
            <a:pPr marL="914400" lvl="1" indent="-457200" algn="just">
              <a:spcBef>
                <a:spcPts val="600"/>
              </a:spcBef>
              <a:buFont typeface="Arial" panose="020B0604020202020204" pitchFamily="34" charset="0"/>
              <a:buChar char="•"/>
            </a:pPr>
            <a:r>
              <a:rPr lang="en-US" sz="2000" b="0" i="0" dirty="0">
                <a:solidFill>
                  <a:srgbClr val="292929"/>
                </a:solidFill>
                <a:effectLst/>
                <a:latin typeface="charter"/>
              </a:rPr>
              <a:t>For a NOT neuron, 1 outputs 0 and 0 outputs 1. So we take the input as an inhibitory input and set the thresholding parameter to 0. It works!</a:t>
            </a:r>
            <a:endParaRPr lang="en-US" sz="2000" b="1" dirty="0"/>
          </a:p>
        </p:txBody>
      </p:sp>
      <p:pic>
        <p:nvPicPr>
          <p:cNvPr id="3084" name="Picture 12" descr="Image for post">
            <a:extLst>
              <a:ext uri="{FF2B5EF4-FFF2-40B4-BE49-F238E27FC236}">
                <a16:creationId xmlns:a16="http://schemas.microsoft.com/office/drawing/2014/main" id="{4008392B-EF06-4EEA-9503-3980A30DE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3247195" cy="170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380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45</a:t>
            </a:fld>
            <a:endParaRPr lang="en-US"/>
          </a:p>
        </p:txBody>
      </p:sp>
      <p:sp>
        <p:nvSpPr>
          <p:cNvPr id="6" name="TextBox 5"/>
          <p:cNvSpPr txBox="1"/>
          <p:nvPr/>
        </p:nvSpPr>
        <p:spPr>
          <a:xfrm>
            <a:off x="1524000" y="695980"/>
            <a:ext cx="7086600" cy="523220"/>
          </a:xfrm>
          <a:prstGeom prst="rect">
            <a:avLst/>
          </a:prstGeom>
          <a:noFill/>
        </p:spPr>
        <p:txBody>
          <a:bodyPr wrap="square" rtlCol="0">
            <a:spAutoFit/>
          </a:bodyPr>
          <a:lstStyle/>
          <a:p>
            <a:r>
              <a:rPr lang="fr-FR" sz="2800" b="1" dirty="0">
                <a:solidFill>
                  <a:schemeClr val="accent2">
                    <a:lumMod val="75000"/>
                  </a:schemeClr>
                </a:solidFill>
                <a:latin typeface="Century Gothic" pitchFamily="34" charset="0"/>
              </a:rPr>
              <a:t>Example</a:t>
            </a:r>
            <a:endParaRPr lang="en-US" sz="2800" b="1" dirty="0">
              <a:solidFill>
                <a:schemeClr val="accent2">
                  <a:lumMod val="75000"/>
                </a:schemeClr>
              </a:solidFill>
              <a:latin typeface="Century Gothic" pitchFamily="34" charset="0"/>
            </a:endParaRPr>
          </a:p>
        </p:txBody>
      </p:sp>
    </p:spTree>
    <p:extLst>
      <p:ext uri="{BB962C8B-B14F-4D97-AF65-F5344CB8AC3E}">
        <p14:creationId xmlns:p14="http://schemas.microsoft.com/office/powerpoint/2010/main" val="6341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46</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Linear Separability</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4702891"/>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dirty="0"/>
                  <a:t>An ANN does not give an exact solution for a nonlinear problem. However, it provides possible approximate solutions to nonlinear problems. </a:t>
                </a:r>
              </a:p>
              <a:p>
                <a:pPr marL="457200" indent="-457200" algn="just">
                  <a:spcBef>
                    <a:spcPts val="600"/>
                  </a:spcBef>
                  <a:buFont typeface="Arial" panose="020B0604020202020204" pitchFamily="34" charset="0"/>
                  <a:buChar char="•"/>
                </a:pPr>
                <a:r>
                  <a:rPr lang="en-US" sz="2000" dirty="0"/>
                  <a:t>Linear separability, is the concept wherein the separation of the input space into regions is based on whether the network response is positive or negative. </a:t>
                </a:r>
              </a:p>
              <a:p>
                <a:pPr marL="457200" indent="-457200" algn="just">
                  <a:spcBef>
                    <a:spcPts val="600"/>
                  </a:spcBef>
                  <a:buFont typeface="Arial" panose="020B0604020202020204" pitchFamily="34" charset="0"/>
                  <a:buChar char="•"/>
                </a:pPr>
                <a:r>
                  <a:rPr lang="en-US" sz="2000" dirty="0"/>
                  <a:t>A decision line is drawn to separate positive and negative responses. </a:t>
                </a:r>
              </a:p>
              <a:p>
                <a:pPr marL="457200" indent="-457200" algn="just">
                  <a:spcBef>
                    <a:spcPts val="600"/>
                  </a:spcBef>
                  <a:buFont typeface="Arial" panose="020B0604020202020204" pitchFamily="34" charset="0"/>
                  <a:buChar char="•"/>
                </a:pPr>
                <a:r>
                  <a:rPr lang="en-US" sz="2000" dirty="0"/>
                  <a:t>The decision line may also be called as the decision-making line or decision-support line or linear-separable line. </a:t>
                </a:r>
              </a:p>
              <a:p>
                <a:pPr marL="457200" indent="-457200" algn="just">
                  <a:spcBef>
                    <a:spcPts val="600"/>
                  </a:spcBef>
                  <a:buFont typeface="Arial" panose="020B0604020202020204" pitchFamily="34" charset="0"/>
                  <a:buChar char="•"/>
                </a:pPr>
                <a:r>
                  <a:rPr lang="en-US" sz="2000" dirty="0"/>
                  <a:t>The necessity of the linear separability concept was felt to classify the patterns based upon their output responses. </a:t>
                </a:r>
              </a:p>
              <a:p>
                <a:pPr marL="457200" indent="-457200" algn="just">
                  <a:spcBef>
                    <a:spcPts val="600"/>
                  </a:spcBef>
                  <a:buFont typeface="Arial" panose="020B0604020202020204" pitchFamily="34" charset="0"/>
                  <a:buChar char="•"/>
                </a:pPr>
                <a:r>
                  <a:rPr lang="en-US" sz="2000" dirty="0"/>
                  <a:t>Generally the net input calculation to the output unit is given as</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r>
                        <a:rPr lang="en-IN" sz="2000" b="0" i="1" smtClean="0">
                          <a:latin typeface="Cambria Math" panose="02040503050406030204" pitchFamily="18" charset="0"/>
                        </a:rPr>
                        <m:t>=</m:t>
                      </m:r>
                      <m:r>
                        <a:rPr lang="en-IN" sz="2000" b="0" i="1" smtClean="0">
                          <a:latin typeface="Cambria Math" panose="02040503050406030204" pitchFamily="18" charset="0"/>
                        </a:rPr>
                        <m:t>𝑏</m:t>
                      </m:r>
                      <m:r>
                        <a:rPr lang="en-IN" sz="2000" b="0" i="1" smtClean="0">
                          <a:latin typeface="Cambria Math" panose="02040503050406030204" pitchFamily="18" charset="0"/>
                        </a:rPr>
                        <m:t>+</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𝑛</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Sub>
                        </m:e>
                      </m:nary>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4702891"/>
              </a:xfrm>
              <a:prstGeom prst="rect">
                <a:avLst/>
              </a:prstGeom>
              <a:blipFill>
                <a:blip r:embed="rId2"/>
                <a:stretch>
                  <a:fillRect l="-655" t="-778" r="-80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95365" y="5446698"/>
              <a:ext cx="142560" cy="182880"/>
            </p14:xfrm>
          </p:contentPart>
        </mc:Choice>
        <mc:Fallback xmlns="">
          <p:pic>
            <p:nvPicPr>
              <p:cNvPr id="2" name="Ink 1"/>
              <p:cNvPicPr/>
              <p:nvPr/>
            </p:nvPicPr>
            <p:blipFill>
              <a:blip r:embed="rId4"/>
              <a:stretch>
                <a:fillRect/>
              </a:stretch>
            </p:blipFill>
            <p:spPr>
              <a:xfrm>
                <a:off x="4138845" y="5351658"/>
                <a:ext cx="2574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562565" y="5114418"/>
              <a:ext cx="974520" cy="861840"/>
            </p14:xfrm>
          </p:contentPart>
        </mc:Choice>
        <mc:Fallback xmlns="">
          <p:pic>
            <p:nvPicPr>
              <p:cNvPr id="4" name="Ink 3"/>
              <p:cNvPicPr/>
              <p:nvPr/>
            </p:nvPicPr>
            <p:blipFill>
              <a:blip r:embed="rId6"/>
              <a:stretch>
                <a:fillRect/>
              </a:stretch>
            </p:blipFill>
            <p:spPr>
              <a:xfrm>
                <a:off x="4496685" y="4983378"/>
                <a:ext cx="1108440" cy="112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3491925" y="5442378"/>
              <a:ext cx="340200" cy="275760"/>
            </p14:xfrm>
          </p:contentPart>
        </mc:Choice>
        <mc:Fallback xmlns="">
          <p:pic>
            <p:nvPicPr>
              <p:cNvPr id="5" name="Ink 4"/>
              <p:cNvPicPr/>
              <p:nvPr/>
            </p:nvPicPr>
            <p:blipFill>
              <a:blip r:embed="rId8"/>
              <a:stretch>
                <a:fillRect/>
              </a:stretch>
            </p:blipFill>
            <p:spPr>
              <a:xfrm>
                <a:off x="3437925" y="5340138"/>
                <a:ext cx="458280" cy="510840"/>
              </a:xfrm>
              <a:prstGeom prst="rect">
                <a:avLst/>
              </a:prstGeom>
            </p:spPr>
          </p:pic>
        </mc:Fallback>
      </mc:AlternateContent>
    </p:spTree>
    <p:extLst>
      <p:ext uri="{BB962C8B-B14F-4D97-AF65-F5344CB8AC3E}">
        <p14:creationId xmlns:p14="http://schemas.microsoft.com/office/powerpoint/2010/main" val="1593614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47</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Linear Separability</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5010667"/>
              </a:xfrm>
              <a:prstGeom prst="rect">
                <a:avLst/>
              </a:prstGeom>
            </p:spPr>
            <p:txBody>
              <a:bodyPr wrap="square">
                <a:spAutoFit/>
              </a:bodyPr>
              <a:lstStyle/>
              <a:p>
                <a:pPr marL="457200" indent="-457200" algn="just">
                  <a:spcBef>
                    <a:spcPts val="600"/>
                  </a:spcBef>
                  <a:buFont typeface="Arial" panose="020B0604020202020204" pitchFamily="34" charset="0"/>
                  <a:buChar char="•"/>
                </a:pPr>
                <a:r>
                  <a:rPr lang="en-US" sz="2000" dirty="0"/>
                  <a:t>For example, if a bipolar step activation function is used over the calculated net input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oMath>
                </a14:m>
                <a:r>
                  <a:rPr lang="en-US" sz="2000" dirty="0"/>
                  <a:t>) then the value of the function is 1 for a positive net input and -1 for a negative net input. </a:t>
                </a:r>
              </a:p>
              <a:p>
                <a:pPr marL="457200" indent="-457200" algn="just">
                  <a:spcBef>
                    <a:spcPts val="600"/>
                  </a:spcBef>
                  <a:buFont typeface="Arial" panose="020B0604020202020204" pitchFamily="34" charset="0"/>
                  <a:buChar char="•"/>
                </a:pPr>
                <a:r>
                  <a:rPr lang="en-US" sz="2000" dirty="0"/>
                  <a:t>Also, it is clear that there exists a boundary between the regions where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𝑦</m:t>
                        </m:r>
                      </m:e>
                      <m:sub>
                        <m:r>
                          <a:rPr lang="en-IN" sz="2000" b="0" i="1" smtClean="0">
                            <a:latin typeface="Cambria Math" panose="02040503050406030204" pitchFamily="18" charset="0"/>
                          </a:rPr>
                          <m:t>𝑖𝑛</m:t>
                        </m:r>
                      </m:sub>
                    </m:sSub>
                    <m:r>
                      <a:rPr lang="en-IN" sz="2000" b="0" i="1" smtClean="0">
                        <a:latin typeface="Cambria Math" panose="02040503050406030204" pitchFamily="18" charset="0"/>
                        <a:ea typeface="Cambria Math" panose="02040503050406030204" pitchFamily="18" charset="0"/>
                      </a:rPr>
                      <m:t>&gt;0</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𝑦</m:t>
                        </m:r>
                      </m:e>
                      <m:sub>
                        <m:r>
                          <a:rPr lang="en-IN" sz="2000" i="1">
                            <a:latin typeface="Cambria Math" panose="02040503050406030204" pitchFamily="18" charset="0"/>
                          </a:rPr>
                          <m:t>𝑖𝑛</m:t>
                        </m:r>
                      </m:sub>
                    </m:sSub>
                    <m:r>
                      <a:rPr lang="en-IN" sz="2000" i="1" smtClean="0">
                        <a:latin typeface="Cambria Math" panose="02040503050406030204" pitchFamily="18" charset="0"/>
                        <a:ea typeface="Cambria Math" panose="02040503050406030204" pitchFamily="18" charset="0"/>
                      </a:rPr>
                      <m:t>&lt;</m:t>
                    </m:r>
                    <m:r>
                      <a:rPr lang="en-IN" sz="2000" i="1">
                        <a:latin typeface="Cambria Math" panose="02040503050406030204" pitchFamily="18" charset="0"/>
                        <a:ea typeface="Cambria Math" panose="02040503050406030204" pitchFamily="18" charset="0"/>
                      </a:rPr>
                      <m:t>0</m:t>
                    </m:r>
                  </m:oMath>
                </a14:m>
                <a:r>
                  <a:rPr lang="en-US" sz="2000" dirty="0"/>
                  <a:t>. </a:t>
                </a:r>
              </a:p>
              <a:p>
                <a:pPr marL="457200" indent="-457200" algn="just">
                  <a:spcBef>
                    <a:spcPts val="600"/>
                  </a:spcBef>
                  <a:buFont typeface="Arial" panose="020B0604020202020204" pitchFamily="34" charset="0"/>
                  <a:buChar char="•"/>
                </a:pPr>
                <a:r>
                  <a:rPr lang="en-US" sz="2000" dirty="0"/>
                  <a:t>This region may be called as decision boundary and can be determined by the relation</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𝑏</m:t>
                      </m:r>
                      <m:r>
                        <a:rPr lang="en-IN" sz="2000" b="0" i="1" smtClean="0">
                          <a:latin typeface="Cambria Math" panose="02040503050406030204" pitchFamily="18" charset="0"/>
                        </a:rPr>
                        <m:t>+</m:t>
                      </m:r>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𝑛</m:t>
                          </m:r>
                        </m:sup>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Sub>
                        </m:e>
                      </m:nary>
                      <m:r>
                        <a:rPr lang="en-IN" sz="2000" b="0" i="1" smtClean="0">
                          <a:latin typeface="Cambria Math" panose="02040503050406030204" pitchFamily="18" charset="0"/>
                        </a:rPr>
                        <m:t>=0</m:t>
                      </m:r>
                    </m:oMath>
                  </m:oMathPara>
                </a14:m>
                <a:endParaRPr lang="en-US" sz="2000" dirty="0"/>
              </a:p>
              <a:p>
                <a:pPr marL="342900" indent="-342900" algn="just">
                  <a:spcBef>
                    <a:spcPts val="600"/>
                  </a:spcBef>
                  <a:buFont typeface="Arial" panose="020B0604020202020204" pitchFamily="34" charset="0"/>
                  <a:buChar char="•"/>
                </a:pPr>
                <a:r>
                  <a:rPr lang="en-US" sz="2000" dirty="0"/>
                  <a:t>On the basis of the number of input units in the network, the above equation may represent a line, a plane or a hyperplane. </a:t>
                </a:r>
              </a:p>
              <a:p>
                <a:pPr marL="342900" indent="-342900" algn="just">
                  <a:spcBef>
                    <a:spcPts val="600"/>
                  </a:spcBef>
                  <a:buFont typeface="Arial" panose="020B0604020202020204" pitchFamily="34" charset="0"/>
                  <a:buChar char="•"/>
                </a:pPr>
                <a:r>
                  <a:rPr lang="en-US" sz="2000" dirty="0"/>
                  <a:t>The linear separability of the network is based on the decision-boundary line. </a:t>
                </a:r>
              </a:p>
              <a:p>
                <a:pPr marL="342900" indent="-342900" algn="just">
                  <a:spcBef>
                    <a:spcPts val="600"/>
                  </a:spcBef>
                  <a:buFont typeface="Arial" panose="020B0604020202020204" pitchFamily="34" charset="0"/>
                  <a:buChar char="•"/>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5010667"/>
              </a:xfrm>
              <a:prstGeom prst="rect">
                <a:avLst/>
              </a:prstGeom>
              <a:blipFill>
                <a:blip r:embed="rId2"/>
                <a:stretch>
                  <a:fillRect l="-655" t="-731" r="-80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52165" y="1589690"/>
              <a:ext cx="1266120" cy="824760"/>
            </p14:xfrm>
          </p:contentPart>
        </mc:Choice>
        <mc:Fallback xmlns="">
          <p:pic>
            <p:nvPicPr>
              <p:cNvPr id="4" name="Ink 3"/>
              <p:cNvPicPr/>
              <p:nvPr/>
            </p:nvPicPr>
            <p:blipFill>
              <a:blip r:embed="rId4"/>
              <a:stretch>
                <a:fillRect/>
              </a:stretch>
            </p:blipFill>
            <p:spPr>
              <a:xfrm>
                <a:off x="2339565" y="1571690"/>
                <a:ext cx="129744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7010925" y="1993250"/>
              <a:ext cx="262800" cy="156240"/>
            </p14:xfrm>
          </p:contentPart>
        </mc:Choice>
        <mc:Fallback xmlns="">
          <p:pic>
            <p:nvPicPr>
              <p:cNvPr id="8" name="Ink 7"/>
              <p:cNvPicPr/>
              <p:nvPr/>
            </p:nvPicPr>
            <p:blipFill>
              <a:blip r:embed="rId6"/>
              <a:stretch>
                <a:fillRect/>
              </a:stretch>
            </p:blipFill>
            <p:spPr>
              <a:xfrm>
                <a:off x="7000845" y="1980650"/>
                <a:ext cx="275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3852645" y="2771930"/>
              <a:ext cx="1882440" cy="740880"/>
            </p14:xfrm>
          </p:contentPart>
        </mc:Choice>
        <mc:Fallback xmlns="">
          <p:pic>
            <p:nvPicPr>
              <p:cNvPr id="12" name="Ink 11"/>
              <p:cNvPicPr/>
              <p:nvPr/>
            </p:nvPicPr>
            <p:blipFill>
              <a:blip r:embed="rId8"/>
              <a:stretch>
                <a:fillRect/>
              </a:stretch>
            </p:blipFill>
            <p:spPr>
              <a:xfrm>
                <a:off x="3837525" y="2756450"/>
                <a:ext cx="191196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3315525" y="4677410"/>
              <a:ext cx="3205440" cy="576360"/>
            </p14:xfrm>
          </p:contentPart>
        </mc:Choice>
        <mc:Fallback xmlns="">
          <p:pic>
            <p:nvPicPr>
              <p:cNvPr id="14" name="Ink 13"/>
              <p:cNvPicPr/>
              <p:nvPr/>
            </p:nvPicPr>
            <p:blipFill>
              <a:blip r:embed="rId10"/>
              <a:stretch>
                <a:fillRect/>
              </a:stretch>
            </p:blipFill>
            <p:spPr>
              <a:xfrm>
                <a:off x="3305445" y="4662650"/>
                <a:ext cx="3229200" cy="605520"/>
              </a:xfrm>
              <a:prstGeom prst="rect">
                <a:avLst/>
              </a:prstGeom>
            </p:spPr>
          </p:pic>
        </mc:Fallback>
      </mc:AlternateContent>
    </p:spTree>
    <p:extLst>
      <p:ext uri="{BB962C8B-B14F-4D97-AF65-F5344CB8AC3E}">
        <p14:creationId xmlns:p14="http://schemas.microsoft.com/office/powerpoint/2010/main" val="3181726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48</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198805" y="1856090"/>
              <a:ext cx="5108400" cy="2676600"/>
            </p14:xfrm>
          </p:contentPart>
        </mc:Choice>
        <mc:Fallback xmlns="">
          <p:pic>
            <p:nvPicPr>
              <p:cNvPr id="7" name="Ink 6"/>
              <p:cNvPicPr/>
              <p:nvPr/>
            </p:nvPicPr>
            <p:blipFill>
              <a:blip r:embed="rId3"/>
              <a:stretch>
                <a:fillRect/>
              </a:stretch>
            </p:blipFill>
            <p:spPr>
              <a:xfrm>
                <a:off x="2188725" y="1846370"/>
                <a:ext cx="5135760" cy="270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3535845" y="2697410"/>
              <a:ext cx="169920" cy="377280"/>
            </p14:xfrm>
          </p:contentPart>
        </mc:Choice>
        <mc:Fallback xmlns="">
          <p:pic>
            <p:nvPicPr>
              <p:cNvPr id="23" name="Ink 22"/>
              <p:cNvPicPr/>
              <p:nvPr/>
            </p:nvPicPr>
            <p:blipFill>
              <a:blip r:embed="rId5"/>
              <a:stretch>
                <a:fillRect/>
              </a:stretch>
            </p:blipFill>
            <p:spPr>
              <a:xfrm>
                <a:off x="3527565" y="2685890"/>
                <a:ext cx="1814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p14:cNvContentPartPr/>
              <p14:nvPr/>
            </p14:nvContentPartPr>
            <p14:xfrm>
              <a:off x="4862805" y="2838530"/>
              <a:ext cx="668520" cy="586080"/>
            </p14:xfrm>
          </p:contentPart>
        </mc:Choice>
        <mc:Fallback xmlns="">
          <p:pic>
            <p:nvPicPr>
              <p:cNvPr id="36" name="Ink 35"/>
              <p:cNvPicPr/>
              <p:nvPr/>
            </p:nvPicPr>
            <p:blipFill>
              <a:blip r:embed="rId7"/>
              <a:stretch>
                <a:fillRect/>
              </a:stretch>
            </p:blipFill>
            <p:spPr>
              <a:xfrm>
                <a:off x="4859565" y="2835290"/>
                <a:ext cx="68112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p14:cNvContentPartPr/>
              <p14:nvPr/>
            </p14:nvContentPartPr>
            <p14:xfrm>
              <a:off x="3846525" y="3181610"/>
              <a:ext cx="193680" cy="381240"/>
            </p14:xfrm>
          </p:contentPart>
        </mc:Choice>
        <mc:Fallback xmlns="">
          <p:pic>
            <p:nvPicPr>
              <p:cNvPr id="37" name="Ink 36"/>
              <p:cNvPicPr/>
              <p:nvPr/>
            </p:nvPicPr>
            <p:blipFill>
              <a:blip r:embed="rId9"/>
              <a:stretch>
                <a:fillRect/>
              </a:stretch>
            </p:blipFill>
            <p:spPr>
              <a:xfrm>
                <a:off x="3836445" y="3171890"/>
                <a:ext cx="2070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p14:cNvContentPartPr/>
              <p14:nvPr/>
            </p14:nvContentPartPr>
            <p14:xfrm>
              <a:off x="4094565" y="3850850"/>
              <a:ext cx="55440" cy="37440"/>
            </p14:xfrm>
          </p:contentPart>
        </mc:Choice>
        <mc:Fallback xmlns="">
          <p:pic>
            <p:nvPicPr>
              <p:cNvPr id="49" name="Ink 48"/>
              <p:cNvPicPr/>
              <p:nvPr/>
            </p:nvPicPr>
            <p:blipFill>
              <a:blip r:embed="rId11"/>
              <a:stretch>
                <a:fillRect/>
              </a:stretch>
            </p:blipFill>
            <p:spPr>
              <a:xfrm>
                <a:off x="4087005" y="3847250"/>
                <a:ext cx="666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p14:cNvContentPartPr/>
              <p14:nvPr/>
            </p14:nvContentPartPr>
            <p14:xfrm>
              <a:off x="3927885" y="2486810"/>
              <a:ext cx="51480" cy="51480"/>
            </p14:xfrm>
          </p:contentPart>
        </mc:Choice>
        <mc:Fallback xmlns="">
          <p:pic>
            <p:nvPicPr>
              <p:cNvPr id="50" name="Ink 49"/>
              <p:cNvPicPr/>
              <p:nvPr/>
            </p:nvPicPr>
            <p:blipFill>
              <a:blip r:embed="rId13"/>
              <a:stretch>
                <a:fillRect/>
              </a:stretch>
            </p:blipFill>
            <p:spPr>
              <a:xfrm>
                <a:off x="3914925" y="2483210"/>
                <a:ext cx="68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1" name="Ink 50"/>
              <p14:cNvContentPartPr/>
              <p14:nvPr/>
            </p14:nvContentPartPr>
            <p14:xfrm>
              <a:off x="4281405" y="2889650"/>
              <a:ext cx="474120" cy="169200"/>
            </p14:xfrm>
          </p:contentPart>
        </mc:Choice>
        <mc:Fallback xmlns="">
          <p:pic>
            <p:nvPicPr>
              <p:cNvPr id="51" name="Ink 50"/>
              <p:cNvPicPr/>
              <p:nvPr/>
            </p:nvPicPr>
            <p:blipFill>
              <a:blip r:embed="rId15"/>
              <a:stretch>
                <a:fillRect/>
              </a:stretch>
            </p:blipFill>
            <p:spPr>
              <a:xfrm>
                <a:off x="4273485" y="2886410"/>
                <a:ext cx="485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p14:cNvContentPartPr/>
              <p14:nvPr/>
            </p14:nvContentPartPr>
            <p14:xfrm>
              <a:off x="4226685" y="2360810"/>
              <a:ext cx="623160" cy="799920"/>
            </p14:xfrm>
          </p:contentPart>
        </mc:Choice>
        <mc:Fallback xmlns="">
          <p:pic>
            <p:nvPicPr>
              <p:cNvPr id="52" name="Ink 51"/>
              <p:cNvPicPr/>
              <p:nvPr/>
            </p:nvPicPr>
            <p:blipFill>
              <a:blip r:embed="rId17"/>
              <a:stretch>
                <a:fillRect/>
              </a:stretch>
            </p:blipFill>
            <p:spPr>
              <a:xfrm>
                <a:off x="4220205" y="2357210"/>
                <a:ext cx="63324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2"/>
              <p14:cNvContentPartPr/>
              <p14:nvPr/>
            </p14:nvContentPartPr>
            <p14:xfrm>
              <a:off x="4799445" y="3665450"/>
              <a:ext cx="542160" cy="74160"/>
            </p14:xfrm>
          </p:contentPart>
        </mc:Choice>
        <mc:Fallback xmlns="">
          <p:pic>
            <p:nvPicPr>
              <p:cNvPr id="53" name="Ink 52"/>
              <p:cNvPicPr/>
              <p:nvPr/>
            </p:nvPicPr>
            <p:blipFill>
              <a:blip r:embed="rId19"/>
              <a:stretch>
                <a:fillRect/>
              </a:stretch>
            </p:blipFill>
            <p:spPr>
              <a:xfrm>
                <a:off x="4796205" y="3662210"/>
                <a:ext cx="558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Ink 53"/>
              <p14:cNvContentPartPr/>
              <p14:nvPr/>
            </p14:nvContentPartPr>
            <p14:xfrm>
              <a:off x="4931925" y="3375290"/>
              <a:ext cx="37440" cy="68400"/>
            </p14:xfrm>
          </p:contentPart>
        </mc:Choice>
        <mc:Fallback xmlns="">
          <p:pic>
            <p:nvPicPr>
              <p:cNvPr id="54" name="Ink 53"/>
              <p:cNvPicPr/>
              <p:nvPr/>
            </p:nvPicPr>
            <p:blipFill>
              <a:blip r:embed="rId21"/>
              <a:stretch>
                <a:fillRect/>
              </a:stretch>
            </p:blipFill>
            <p:spPr>
              <a:xfrm>
                <a:off x="4918245" y="3372410"/>
                <a:ext cx="54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4"/>
              <p14:cNvContentPartPr/>
              <p14:nvPr/>
            </p14:nvContentPartPr>
            <p14:xfrm>
              <a:off x="4378605" y="3371330"/>
              <a:ext cx="421200" cy="518400"/>
            </p14:xfrm>
          </p:contentPart>
        </mc:Choice>
        <mc:Fallback xmlns="">
          <p:pic>
            <p:nvPicPr>
              <p:cNvPr id="55" name="Ink 54"/>
              <p:cNvPicPr/>
              <p:nvPr/>
            </p:nvPicPr>
            <p:blipFill>
              <a:blip r:embed="rId23"/>
              <a:stretch>
                <a:fillRect/>
              </a:stretch>
            </p:blipFill>
            <p:spPr>
              <a:xfrm>
                <a:off x="4369245" y="3368090"/>
                <a:ext cx="4334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p14:cNvContentPartPr/>
              <p14:nvPr/>
            </p14:nvContentPartPr>
            <p14:xfrm>
              <a:off x="3272325" y="2374850"/>
              <a:ext cx="2009520" cy="1634040"/>
            </p14:xfrm>
          </p:contentPart>
        </mc:Choice>
        <mc:Fallback xmlns="">
          <p:pic>
            <p:nvPicPr>
              <p:cNvPr id="57" name="Ink 56"/>
              <p:cNvPicPr/>
              <p:nvPr/>
            </p:nvPicPr>
            <p:blipFill>
              <a:blip r:embed="rId25"/>
              <a:stretch>
                <a:fillRect/>
              </a:stretch>
            </p:blipFill>
            <p:spPr>
              <a:xfrm>
                <a:off x="3266205" y="2365130"/>
                <a:ext cx="2025360" cy="164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p14:cNvContentPartPr/>
              <p14:nvPr/>
            </p14:nvContentPartPr>
            <p14:xfrm>
              <a:off x="3061365" y="2550530"/>
              <a:ext cx="215640" cy="1097280"/>
            </p14:xfrm>
          </p:contentPart>
        </mc:Choice>
        <mc:Fallback xmlns="">
          <p:pic>
            <p:nvPicPr>
              <p:cNvPr id="58" name="Ink 57"/>
              <p:cNvPicPr/>
              <p:nvPr/>
            </p:nvPicPr>
            <p:blipFill>
              <a:blip r:embed="rId27"/>
              <a:stretch>
                <a:fillRect/>
              </a:stretch>
            </p:blipFill>
            <p:spPr>
              <a:xfrm>
                <a:off x="3057765" y="2543330"/>
                <a:ext cx="226800" cy="1114920"/>
              </a:xfrm>
              <a:prstGeom prst="rect">
                <a:avLst/>
              </a:prstGeom>
            </p:spPr>
          </p:pic>
        </mc:Fallback>
      </mc:AlternateContent>
    </p:spTree>
    <p:extLst>
      <p:ext uri="{BB962C8B-B14F-4D97-AF65-F5344CB8AC3E}">
        <p14:creationId xmlns:p14="http://schemas.microsoft.com/office/powerpoint/2010/main" val="83028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49</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Linear Separability</a:t>
            </a:r>
          </a:p>
        </p:txBody>
      </p:sp>
      <p:sp>
        <p:nvSpPr>
          <p:cNvPr id="26" name="Rectangle 25"/>
          <p:cNvSpPr/>
          <p:nvPr/>
        </p:nvSpPr>
        <p:spPr>
          <a:xfrm>
            <a:off x="295183" y="1295400"/>
            <a:ext cx="8382000" cy="163121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If there exist weights (with bias) for which the training input vectors having positive (correct) response, +1, lie on one side of the decision boundary and all the other vectors having negative (incorrect) response, -1, lie on the other side of the decision boundary  then we can conclude the problem is "linearly separable.“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BCF3765-1F5A-454C-8C28-77221AE9EEC5}"/>
                  </a:ext>
                </a:extLst>
              </p:cNvPr>
              <p:cNvSpPr/>
              <p:nvPr/>
            </p:nvSpPr>
            <p:spPr>
              <a:xfrm>
                <a:off x="381000" y="4448751"/>
                <a:ext cx="8382000" cy="2400657"/>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Consider single layer neural network shown in figure with bias included. The net input for the network is given as </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US" sz="2000" dirty="0"/>
              </a:p>
              <a:p>
                <a:pPr marL="342900" indent="-342900" algn="just">
                  <a:spcBef>
                    <a:spcPts val="600"/>
                  </a:spcBef>
                  <a:buFont typeface="Arial" panose="020B0604020202020204" pitchFamily="34" charset="0"/>
                  <a:buChar char="•"/>
                </a:pPr>
                <a:r>
                  <a:rPr lang="en-US" sz="2000" dirty="0"/>
                  <a:t>Separating line for which the boundary lies between the values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 so that the net gives a positive response on one side and negative response on other side, is given as </a:t>
                </a:r>
              </a:p>
              <a:p>
                <a:pPr algn="just">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m:t>
                      </m:r>
                    </m:oMath>
                  </m:oMathPara>
                </a14:m>
                <a:endParaRPr lang="en-US" sz="2000" dirty="0"/>
              </a:p>
            </p:txBody>
          </p:sp>
        </mc:Choice>
        <mc:Fallback xmlns="">
          <p:sp>
            <p:nvSpPr>
              <p:cNvPr id="5" name="Rectangle 4">
                <a:extLst>
                  <a:ext uri="{FF2B5EF4-FFF2-40B4-BE49-F238E27FC236}">
                    <a16:creationId xmlns:a16="http://schemas.microsoft.com/office/drawing/2014/main" id="{5BCF3765-1F5A-454C-8C28-77221AE9EEC5}"/>
                  </a:ext>
                </a:extLst>
              </p:cNvPr>
              <p:cNvSpPr>
                <a:spLocks noRot="1" noChangeAspect="1" noMove="1" noResize="1" noEditPoints="1" noAdjustHandles="1" noChangeArrowheads="1" noChangeShapeType="1" noTextEdit="1"/>
              </p:cNvSpPr>
              <p:nvPr/>
            </p:nvSpPr>
            <p:spPr>
              <a:xfrm>
                <a:off x="381000" y="4448751"/>
                <a:ext cx="8382000" cy="2400657"/>
              </a:xfrm>
              <a:prstGeom prst="rect">
                <a:avLst/>
              </a:prstGeom>
              <a:blipFill>
                <a:blip r:embed="rId2"/>
                <a:stretch>
                  <a:fillRect l="-655" t="-1523" r="-72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F3B41A4-8564-4EDE-A988-7E62485CE735}"/>
              </a:ext>
            </a:extLst>
          </p:cNvPr>
          <p:cNvPicPr>
            <a:picLocks noChangeAspect="1"/>
          </p:cNvPicPr>
          <p:nvPr/>
        </p:nvPicPr>
        <p:blipFill>
          <a:blip r:embed="rId3"/>
          <a:stretch>
            <a:fillRect/>
          </a:stretch>
        </p:blipFill>
        <p:spPr>
          <a:xfrm>
            <a:off x="3009900" y="2815055"/>
            <a:ext cx="3543300" cy="172158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590325" y="3008810"/>
              <a:ext cx="799920" cy="963720"/>
            </p14:xfrm>
          </p:contentPart>
        </mc:Choice>
        <mc:Fallback xmlns="">
          <p:pic>
            <p:nvPicPr>
              <p:cNvPr id="9" name="Ink 8"/>
              <p:cNvPicPr/>
              <p:nvPr/>
            </p:nvPicPr>
            <p:blipFill>
              <a:blip r:embed="rId5"/>
              <a:stretch>
                <a:fillRect/>
              </a:stretch>
            </p:blipFill>
            <p:spPr>
              <a:xfrm>
                <a:off x="579165" y="2990810"/>
                <a:ext cx="829080" cy="98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3193485" y="3623330"/>
              <a:ext cx="707400" cy="856800"/>
            </p14:xfrm>
          </p:contentPart>
        </mc:Choice>
        <mc:Fallback xmlns="">
          <p:pic>
            <p:nvPicPr>
              <p:cNvPr id="12" name="Ink 11"/>
              <p:cNvPicPr/>
              <p:nvPr/>
            </p:nvPicPr>
            <p:blipFill>
              <a:blip r:embed="rId7"/>
              <a:stretch>
                <a:fillRect/>
              </a:stretch>
            </p:blipFill>
            <p:spPr>
              <a:xfrm>
                <a:off x="3189525" y="3620090"/>
                <a:ext cx="71460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353085" y="3210410"/>
              <a:ext cx="1365840" cy="1033560"/>
            </p14:xfrm>
          </p:contentPart>
        </mc:Choice>
        <mc:Fallback xmlns="">
          <p:pic>
            <p:nvPicPr>
              <p:cNvPr id="21" name="Ink 20"/>
              <p:cNvPicPr/>
              <p:nvPr/>
            </p:nvPicPr>
            <p:blipFill>
              <a:blip r:embed="rId9"/>
              <a:stretch>
                <a:fillRect/>
              </a:stretch>
            </p:blipFill>
            <p:spPr>
              <a:xfrm>
                <a:off x="338685" y="3196010"/>
                <a:ext cx="139644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p14:cNvContentPartPr/>
              <p14:nvPr/>
            </p14:nvContentPartPr>
            <p14:xfrm>
              <a:off x="3421725" y="2781650"/>
              <a:ext cx="345600" cy="300960"/>
            </p14:xfrm>
          </p:contentPart>
        </mc:Choice>
        <mc:Fallback xmlns="">
          <p:pic>
            <p:nvPicPr>
              <p:cNvPr id="24" name="Ink 23"/>
              <p:cNvPicPr/>
              <p:nvPr/>
            </p:nvPicPr>
            <p:blipFill>
              <a:blip r:embed="rId11"/>
              <a:stretch>
                <a:fillRect/>
              </a:stretch>
            </p:blipFill>
            <p:spPr>
              <a:xfrm>
                <a:off x="3406245" y="2766890"/>
                <a:ext cx="376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p14:cNvContentPartPr/>
              <p14:nvPr/>
            </p14:nvContentPartPr>
            <p14:xfrm>
              <a:off x="4387605" y="3663650"/>
              <a:ext cx="1123200" cy="162000"/>
            </p14:xfrm>
          </p:contentPart>
        </mc:Choice>
        <mc:Fallback xmlns="">
          <p:pic>
            <p:nvPicPr>
              <p:cNvPr id="25" name="Ink 24"/>
              <p:cNvPicPr/>
              <p:nvPr/>
            </p:nvPicPr>
            <p:blipFill>
              <a:blip r:embed="rId13"/>
              <a:stretch>
                <a:fillRect/>
              </a:stretch>
            </p:blipFill>
            <p:spPr>
              <a:xfrm>
                <a:off x="4377885" y="3646730"/>
                <a:ext cx="1151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p14:cNvContentPartPr/>
              <p14:nvPr/>
            </p14:nvContentPartPr>
            <p14:xfrm>
              <a:off x="4091685" y="4150010"/>
              <a:ext cx="165600" cy="115560"/>
            </p14:xfrm>
          </p:contentPart>
        </mc:Choice>
        <mc:Fallback xmlns="">
          <p:pic>
            <p:nvPicPr>
              <p:cNvPr id="27" name="Ink 26"/>
              <p:cNvPicPr/>
              <p:nvPr/>
            </p:nvPicPr>
            <p:blipFill>
              <a:blip r:embed="rId15"/>
              <a:stretch>
                <a:fillRect/>
              </a:stretch>
            </p:blipFill>
            <p:spPr>
              <a:xfrm>
                <a:off x="4088445" y="4147130"/>
                <a:ext cx="171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p14:cNvContentPartPr/>
              <p14:nvPr/>
            </p14:nvContentPartPr>
            <p14:xfrm>
              <a:off x="4241805" y="4191410"/>
              <a:ext cx="143280" cy="61920"/>
            </p14:xfrm>
          </p:contentPart>
        </mc:Choice>
        <mc:Fallback xmlns="">
          <p:pic>
            <p:nvPicPr>
              <p:cNvPr id="28" name="Ink 27"/>
              <p:cNvPicPr/>
              <p:nvPr/>
            </p:nvPicPr>
            <p:blipFill>
              <a:blip r:embed="rId17"/>
              <a:stretch>
                <a:fillRect/>
              </a:stretch>
            </p:blipFill>
            <p:spPr>
              <a:xfrm>
                <a:off x="4230285" y="4187810"/>
                <a:ext cx="158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p14:cNvContentPartPr/>
              <p14:nvPr/>
            </p14:nvContentPartPr>
            <p14:xfrm>
              <a:off x="3191685" y="5094650"/>
              <a:ext cx="550080" cy="452160"/>
            </p14:xfrm>
          </p:contentPart>
        </mc:Choice>
        <mc:Fallback xmlns="">
          <p:pic>
            <p:nvPicPr>
              <p:cNvPr id="32" name="Ink 31"/>
              <p:cNvPicPr/>
              <p:nvPr/>
            </p:nvPicPr>
            <p:blipFill>
              <a:blip r:embed="rId19"/>
              <a:stretch>
                <a:fillRect/>
              </a:stretch>
            </p:blipFill>
            <p:spPr>
              <a:xfrm>
                <a:off x="3174045" y="5077010"/>
                <a:ext cx="585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p14:cNvContentPartPr/>
              <p14:nvPr/>
            </p14:nvContentPartPr>
            <p14:xfrm>
              <a:off x="3157125" y="6077810"/>
              <a:ext cx="2811960" cy="831240"/>
            </p14:xfrm>
          </p:contentPart>
        </mc:Choice>
        <mc:Fallback xmlns="">
          <p:pic>
            <p:nvPicPr>
              <p:cNvPr id="33" name="Ink 32"/>
              <p:cNvPicPr/>
              <p:nvPr/>
            </p:nvPicPr>
            <p:blipFill>
              <a:blip r:embed="rId21"/>
              <a:stretch>
                <a:fillRect/>
              </a:stretch>
            </p:blipFill>
            <p:spPr>
              <a:xfrm>
                <a:off x="3141645" y="6063050"/>
                <a:ext cx="284184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p14:cNvContentPartPr/>
              <p14:nvPr/>
            </p14:nvContentPartPr>
            <p14:xfrm>
              <a:off x="3992685" y="5426570"/>
              <a:ext cx="160200" cy="117720"/>
            </p14:xfrm>
          </p:contentPart>
        </mc:Choice>
        <mc:Fallback xmlns="">
          <p:pic>
            <p:nvPicPr>
              <p:cNvPr id="34" name="Ink 33"/>
              <p:cNvPicPr/>
              <p:nvPr/>
            </p:nvPicPr>
            <p:blipFill>
              <a:blip r:embed="rId23"/>
              <a:stretch>
                <a:fillRect/>
              </a:stretch>
            </p:blipFill>
            <p:spPr>
              <a:xfrm>
                <a:off x="3977205" y="5415050"/>
                <a:ext cx="179640" cy="143640"/>
              </a:xfrm>
              <a:prstGeom prst="rect">
                <a:avLst/>
              </a:prstGeom>
            </p:spPr>
          </p:pic>
        </mc:Fallback>
      </mc:AlternateContent>
    </p:spTree>
    <p:extLst>
      <p:ext uri="{BB962C8B-B14F-4D97-AF65-F5344CB8AC3E}">
        <p14:creationId xmlns:p14="http://schemas.microsoft.com/office/powerpoint/2010/main" val="238634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a:t>
            </a:fld>
            <a:endParaRPr lang="en-US" dirty="0"/>
          </a:p>
        </p:txBody>
      </p:sp>
      <p:sp>
        <p:nvSpPr>
          <p:cNvPr id="6" name="TextBox 5"/>
          <p:cNvSpPr txBox="1"/>
          <p:nvPr/>
        </p:nvSpPr>
        <p:spPr>
          <a:xfrm>
            <a:off x="1447800" y="695980"/>
            <a:ext cx="73152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Multidisciplinary view of Neural Networks </a:t>
            </a:r>
          </a:p>
        </p:txBody>
      </p:sp>
      <p:pic>
        <p:nvPicPr>
          <p:cNvPr id="7" name="Picture 6">
            <a:extLst>
              <a:ext uri="{FF2B5EF4-FFF2-40B4-BE49-F238E27FC236}">
                <a16:creationId xmlns:a16="http://schemas.microsoft.com/office/drawing/2014/main" id="{ECDB43A5-3892-4B8E-BAA4-DA25A8DCB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68" y="147955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980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50</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Linear Separability</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536275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If weight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oMath>
                </a14:m>
                <a:r>
                  <a:rPr lang="en-US" sz="2000" dirty="0"/>
                  <a:t> is not equal to zero then we get </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𝑏</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den>
                      </m:f>
                    </m:oMath>
                  </m:oMathPara>
                </a14:m>
                <a:endParaRPr lang="en-US" sz="2000" dirty="0"/>
              </a:p>
              <a:p>
                <a:pPr marL="342900" indent="-342900" algn="just">
                  <a:spcBef>
                    <a:spcPts val="600"/>
                  </a:spcBef>
                  <a:buFont typeface="Arial" panose="020B0604020202020204" pitchFamily="34" charset="0"/>
                  <a:buChar char="•"/>
                </a:pPr>
                <a:r>
                  <a:rPr lang="en-US" sz="2000" dirty="0"/>
                  <a:t>Thus, the requirement for the positive response of the net is</a:t>
                </a:r>
              </a:p>
              <a:p>
                <a:pPr algn="just">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&gt;0</m:t>
                      </m:r>
                    </m:oMath>
                  </m:oMathPara>
                </a14:m>
                <a:endParaRPr lang="en-US" sz="2000" dirty="0"/>
              </a:p>
              <a:p>
                <a:pPr marL="342900" indent="-342900" algn="just">
                  <a:spcBef>
                    <a:spcPts val="600"/>
                  </a:spcBef>
                  <a:buFont typeface="Arial" panose="020B0604020202020204" pitchFamily="34" charset="0"/>
                  <a:buChar char="•"/>
                </a:pPr>
                <a:r>
                  <a:rPr lang="en-US" sz="2000" dirty="0"/>
                  <a:t>During training process, the values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i="1" smtClean="0">
                        <a:latin typeface="Cambria Math" panose="02040503050406030204" pitchFamily="18" charset="0"/>
                      </a:rPr>
                      <m:t>𝑏</m:t>
                    </m:r>
                    <m:r>
                      <a:rPr lang="en-US" sz="2000" b="0" i="0" smtClean="0">
                        <a:latin typeface="Cambria Math" panose="02040503050406030204" pitchFamily="18" charset="0"/>
                      </a:rPr>
                      <m:t> </m:t>
                    </m:r>
                  </m:oMath>
                </a14:m>
                <a:r>
                  <a:rPr lang="en-US" sz="2000" dirty="0"/>
                  <a:t>are determined so that the net will produce a positive (correct) response for the training data. </a:t>
                </a:r>
              </a:p>
              <a:p>
                <a:pPr marL="342900" indent="-342900" algn="just">
                  <a:spcBef>
                    <a:spcPts val="600"/>
                  </a:spcBef>
                  <a:buFont typeface="Arial" panose="020B0604020202020204" pitchFamily="34" charset="0"/>
                  <a:buChar char="•"/>
                </a:pPr>
                <a:r>
                  <a:rPr lang="en-US" sz="2000" dirty="0"/>
                  <a:t>if on the other hand, threshold value is being used, then the condition­ for obtaining the positive response from output unit is </a:t>
                </a:r>
              </a:p>
              <a:p>
                <a:pPr algn="just">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𝑛𝑒𝑡</m:t>
                      </m:r>
                      <m:r>
                        <a:rPr lang="en-US" sz="2000" b="0" i="1" smtClean="0">
                          <a:latin typeface="Cambria Math" panose="02040503050406030204" pitchFamily="18" charset="0"/>
                        </a:rPr>
                        <m:t> </m:t>
                      </m:r>
                      <m:r>
                        <a:rPr lang="en-US" sz="2000" b="0" i="1" smtClean="0">
                          <a:latin typeface="Cambria Math" panose="02040503050406030204" pitchFamily="18" charset="0"/>
                        </a:rPr>
                        <m:t>𝑖𝑛𝑝𝑢𝑡</m:t>
                      </m:r>
                      <m:r>
                        <a:rPr lang="en-US" sz="2000" b="0" i="1" smtClean="0">
                          <a:latin typeface="Cambria Math" panose="02040503050406030204" pitchFamily="18" charset="0"/>
                        </a:rPr>
                        <m:t> </m:t>
                      </m:r>
                      <m:r>
                        <a:rPr lang="en-US" sz="2000" b="0" i="1" smtClean="0">
                          <a:latin typeface="Cambria Math" panose="02040503050406030204" pitchFamily="18" charset="0"/>
                        </a:rPr>
                        <m:t>𝑟𝑒𝑐𝑒𝑖𝑣𝑒𝑑</m:t>
                      </m:r>
                      <m:r>
                        <a:rPr lang="en-US" sz="2000" b="0" i="1" smtClean="0">
                          <a:latin typeface="Cambria Math" panose="02040503050406030204" pitchFamily="18" charset="0"/>
                        </a:rPr>
                        <m:t> &gt;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 </m:t>
                      </m:r>
                    </m:oMath>
                  </m:oMathPara>
                </a14:m>
                <a:endParaRPr lang="en-US" sz="2000" b="0" i="1" dirty="0">
                  <a:latin typeface="Cambria Math" panose="02040503050406030204" pitchFamily="18" charset="0"/>
                  <a:ea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𝑖𝑛</m:t>
                          </m:r>
                        </m:sub>
                      </m:sSub>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 </m:t>
                      </m:r>
                    </m:oMath>
                  </m:oMathPara>
                </a14:m>
                <a:endParaRPr lang="en-US" sz="2000" b="0" i="1" dirty="0">
                  <a:latin typeface="Cambria Math" panose="02040503050406030204" pitchFamily="18" charset="0"/>
                  <a:ea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m:oMathPara>
                </a14:m>
                <a:endParaRPr lang="en-US" sz="2000" dirty="0"/>
              </a:p>
              <a:p>
                <a:pPr marL="342900" indent="-342900" algn="just">
                  <a:spcBef>
                    <a:spcPts val="600"/>
                  </a:spcBef>
                  <a:buFont typeface="Arial" panose="020B0604020202020204" pitchFamily="34" charset="0"/>
                  <a:buChar char="•"/>
                </a:pPr>
                <a:r>
                  <a:rPr lang="en-US" sz="2000" dirty="0"/>
                  <a:t>The separating line equation will then be </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m:oMathPara>
                </a14:m>
                <a:endParaRPr lang="en-US" sz="2000" dirty="0"/>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𝜃</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𝑤𝑖𝑡h</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≠0)</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5362750"/>
              </a:xfrm>
              <a:prstGeom prst="rect">
                <a:avLst/>
              </a:prstGeom>
              <a:blipFill>
                <a:blip r:embed="rId2"/>
                <a:stretch>
                  <a:fillRect l="-655" t="-683" r="-80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49525" y="1285130"/>
              <a:ext cx="2271960" cy="429840"/>
            </p14:xfrm>
          </p:contentPart>
        </mc:Choice>
        <mc:Fallback xmlns="">
          <p:pic>
            <p:nvPicPr>
              <p:cNvPr id="2" name="Ink 1"/>
              <p:cNvPicPr/>
              <p:nvPr/>
            </p:nvPicPr>
            <p:blipFill>
              <a:blip r:embed="rId4"/>
              <a:stretch>
                <a:fillRect/>
              </a:stretch>
            </p:blipFill>
            <p:spPr>
              <a:xfrm>
                <a:off x="1711725" y="1198370"/>
                <a:ext cx="236340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324885" y="2731610"/>
              <a:ext cx="2380680" cy="274680"/>
            </p14:xfrm>
          </p:contentPart>
        </mc:Choice>
        <mc:Fallback xmlns="">
          <p:pic>
            <p:nvPicPr>
              <p:cNvPr id="4" name="Ink 3"/>
              <p:cNvPicPr/>
              <p:nvPr/>
            </p:nvPicPr>
            <p:blipFill>
              <a:blip r:embed="rId6"/>
              <a:stretch>
                <a:fillRect/>
              </a:stretch>
            </p:blipFill>
            <p:spPr>
              <a:xfrm>
                <a:off x="3257925" y="2596610"/>
                <a:ext cx="2494440" cy="541080"/>
              </a:xfrm>
              <a:prstGeom prst="rect">
                <a:avLst/>
              </a:prstGeom>
            </p:spPr>
          </p:pic>
        </mc:Fallback>
      </mc:AlternateContent>
    </p:spTree>
    <p:extLst>
      <p:ext uri="{BB962C8B-B14F-4D97-AF65-F5344CB8AC3E}">
        <p14:creationId xmlns:p14="http://schemas.microsoft.com/office/powerpoint/2010/main" val="2250424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51</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Linear Separability</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3093154"/>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During training process, the values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oMath>
                </a14:m>
                <a:r>
                  <a:rPr lang="en-US" sz="2000" dirty="0"/>
                  <a:t> have to be determined, so that the net will have a correct response to the training data. </a:t>
                </a:r>
              </a:p>
              <a:p>
                <a:pPr marL="342900" indent="-342900" algn="just">
                  <a:spcBef>
                    <a:spcPts val="600"/>
                  </a:spcBef>
                  <a:buFont typeface="Arial" panose="020B0604020202020204" pitchFamily="34" charset="0"/>
                  <a:buChar char="•"/>
                </a:pPr>
                <a:r>
                  <a:rPr lang="en-US" sz="2000" dirty="0"/>
                  <a:t>For this correct response, the line passes close through the origin. In certain situations, even for correct response, the separating line does not pass through the origin.</a:t>
                </a:r>
              </a:p>
              <a:p>
                <a:pPr marL="342900" indent="-342900" algn="just">
                  <a:spcBef>
                    <a:spcPts val="600"/>
                  </a:spcBef>
                  <a:buFont typeface="Arial" panose="020B0604020202020204" pitchFamily="34" charset="0"/>
                  <a:buChar char="•"/>
                </a:pPr>
                <a:r>
                  <a:rPr lang="en-US" sz="2000" dirty="0"/>
                  <a:t>Consider a network having positive response in the first quadrant and negative response in all other quadrants (AND function) with either binary or bipolar data, then the decision line is drawn separating the positive response region from the negative response region.</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3093154"/>
              </a:xfrm>
              <a:prstGeom prst="rect">
                <a:avLst/>
              </a:prstGeom>
              <a:blipFill>
                <a:blip r:embed="rId2"/>
                <a:stretch>
                  <a:fillRect l="-655" t="-1183" r="-80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FE64E998-A628-421D-ACB7-AD6F1FB387C9}"/>
              </a:ext>
            </a:extLst>
          </p:cNvPr>
          <p:cNvPicPr>
            <a:picLocks noChangeAspect="1"/>
          </p:cNvPicPr>
          <p:nvPr/>
        </p:nvPicPr>
        <p:blipFill>
          <a:blip r:embed="rId3"/>
          <a:stretch>
            <a:fillRect/>
          </a:stretch>
        </p:blipFill>
        <p:spPr>
          <a:xfrm>
            <a:off x="609600" y="4384675"/>
            <a:ext cx="2466143" cy="2336800"/>
          </a:xfrm>
          <a:prstGeom prst="rect">
            <a:avLst/>
          </a:prstGeom>
        </p:spPr>
      </p:pic>
      <p:sp>
        <p:nvSpPr>
          <p:cNvPr id="8" name="Rectangle 7">
            <a:extLst>
              <a:ext uri="{FF2B5EF4-FFF2-40B4-BE49-F238E27FC236}">
                <a16:creationId xmlns:a16="http://schemas.microsoft.com/office/drawing/2014/main" id="{19EAE010-7ECC-4776-AAD4-05966C0197A0}"/>
              </a:ext>
            </a:extLst>
          </p:cNvPr>
          <p:cNvSpPr/>
          <p:nvPr/>
        </p:nvSpPr>
        <p:spPr>
          <a:xfrm>
            <a:off x="3072044" y="4343400"/>
            <a:ext cx="5538491" cy="163121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However, the data representation mode has to be decided - whether it would be in binary form or in bipolar form. It may be noted that the bipolar representation is better than the binary representation.</a:t>
            </a:r>
          </a:p>
        </p:txBody>
      </p:sp>
      <mc:AlternateContent xmlns:mc="http://schemas.openxmlformats.org/markup-compatibility/2006" xmlns:p14="http://schemas.microsoft.com/office/powerpoint/2010/main">
        <mc:Choice Requires="p14">
          <p:contentPart p14:bwMode="auto" r:id="rId4">
            <p14:nvContentPartPr>
              <p14:cNvPr id="34" name="Ink 33"/>
              <p14:cNvContentPartPr/>
              <p14:nvPr/>
            </p14:nvContentPartPr>
            <p14:xfrm>
              <a:off x="4089885" y="-390310"/>
              <a:ext cx="67680" cy="1123560"/>
            </p14:xfrm>
          </p:contentPart>
        </mc:Choice>
        <mc:Fallback xmlns="">
          <p:pic>
            <p:nvPicPr>
              <p:cNvPr id="34" name="Ink 33"/>
              <p:cNvPicPr/>
              <p:nvPr/>
            </p:nvPicPr>
            <p:blipFill>
              <a:blip r:embed="rId5"/>
              <a:stretch>
                <a:fillRect/>
              </a:stretch>
            </p:blipFill>
            <p:spPr>
              <a:xfrm>
                <a:off x="4077645" y="-394990"/>
                <a:ext cx="83160" cy="113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p14:cNvContentPartPr/>
              <p14:nvPr/>
            </p14:nvContentPartPr>
            <p14:xfrm>
              <a:off x="5567685" y="520850"/>
              <a:ext cx="2317320" cy="624600"/>
            </p14:xfrm>
          </p:contentPart>
        </mc:Choice>
        <mc:Fallback xmlns="">
          <p:pic>
            <p:nvPicPr>
              <p:cNvPr id="35" name="Ink 34"/>
              <p:cNvPicPr/>
              <p:nvPr/>
            </p:nvPicPr>
            <p:blipFill>
              <a:blip r:embed="rId7"/>
              <a:stretch>
                <a:fillRect/>
              </a:stretch>
            </p:blipFill>
            <p:spPr>
              <a:xfrm>
                <a:off x="5551485" y="504290"/>
                <a:ext cx="2345400" cy="653760"/>
              </a:xfrm>
              <a:prstGeom prst="rect">
                <a:avLst/>
              </a:prstGeom>
            </p:spPr>
          </p:pic>
        </mc:Fallback>
      </mc:AlternateContent>
    </p:spTree>
    <p:extLst>
      <p:ext uri="{BB962C8B-B14F-4D97-AF65-F5344CB8AC3E}">
        <p14:creationId xmlns:p14="http://schemas.microsoft.com/office/powerpoint/2010/main" val="4167677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52</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676245" y="1679330"/>
              <a:ext cx="155880" cy="2285640"/>
            </p14:xfrm>
          </p:contentPart>
        </mc:Choice>
        <mc:Fallback xmlns="">
          <p:pic>
            <p:nvPicPr>
              <p:cNvPr id="6" name="Ink 5"/>
              <p:cNvPicPr/>
              <p:nvPr/>
            </p:nvPicPr>
            <p:blipFill>
              <a:blip r:embed="rId3"/>
              <a:stretch>
                <a:fillRect/>
              </a:stretch>
            </p:blipFill>
            <p:spPr>
              <a:xfrm>
                <a:off x="3660405" y="1665290"/>
                <a:ext cx="188640" cy="230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236605" y="2477810"/>
              <a:ext cx="4735080" cy="690480"/>
            </p14:xfrm>
          </p:contentPart>
        </mc:Choice>
        <mc:Fallback xmlns="">
          <p:pic>
            <p:nvPicPr>
              <p:cNvPr id="8" name="Ink 7"/>
              <p:cNvPicPr/>
              <p:nvPr/>
            </p:nvPicPr>
            <p:blipFill>
              <a:blip r:embed="rId5"/>
              <a:stretch>
                <a:fillRect/>
              </a:stretch>
            </p:blipFill>
            <p:spPr>
              <a:xfrm>
                <a:off x="2227605" y="2469890"/>
                <a:ext cx="475344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718525" y="2206730"/>
              <a:ext cx="748800" cy="1268280"/>
            </p14:xfrm>
          </p:contentPart>
        </mc:Choice>
        <mc:Fallback xmlns="">
          <p:pic>
            <p:nvPicPr>
              <p:cNvPr id="15" name="Ink 14"/>
              <p:cNvPicPr/>
              <p:nvPr/>
            </p:nvPicPr>
            <p:blipFill>
              <a:blip r:embed="rId7"/>
              <a:stretch>
                <a:fillRect/>
              </a:stretch>
            </p:blipFill>
            <p:spPr>
              <a:xfrm>
                <a:off x="5712045" y="2197370"/>
                <a:ext cx="758520" cy="12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4323885" y="3425690"/>
              <a:ext cx="850320" cy="47520"/>
            </p14:xfrm>
          </p:contentPart>
        </mc:Choice>
        <mc:Fallback xmlns="">
          <p:pic>
            <p:nvPicPr>
              <p:cNvPr id="18" name="Ink 17"/>
              <p:cNvPicPr/>
              <p:nvPr/>
            </p:nvPicPr>
            <p:blipFill>
              <a:blip r:embed="rId9"/>
              <a:stretch>
                <a:fillRect/>
              </a:stretch>
            </p:blipFill>
            <p:spPr>
              <a:xfrm>
                <a:off x="4320645" y="3417050"/>
                <a:ext cx="862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3932565" y="2137250"/>
              <a:ext cx="828720" cy="1289160"/>
            </p14:xfrm>
          </p:contentPart>
        </mc:Choice>
        <mc:Fallback xmlns="">
          <p:pic>
            <p:nvPicPr>
              <p:cNvPr id="27" name="Ink 26"/>
              <p:cNvPicPr/>
              <p:nvPr/>
            </p:nvPicPr>
            <p:blipFill>
              <a:blip r:embed="rId11"/>
              <a:stretch>
                <a:fillRect/>
              </a:stretch>
            </p:blipFill>
            <p:spPr>
              <a:xfrm>
                <a:off x="3917445" y="2124290"/>
                <a:ext cx="856800" cy="131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p14:cNvContentPartPr/>
              <p14:nvPr/>
            </p14:nvContentPartPr>
            <p14:xfrm>
              <a:off x="5188245" y="2260370"/>
              <a:ext cx="274320" cy="1251000"/>
            </p14:xfrm>
          </p:contentPart>
        </mc:Choice>
        <mc:Fallback xmlns="">
          <p:pic>
            <p:nvPicPr>
              <p:cNvPr id="37" name="Ink 36"/>
              <p:cNvPicPr/>
              <p:nvPr/>
            </p:nvPicPr>
            <p:blipFill>
              <a:blip r:embed="rId13"/>
              <a:stretch>
                <a:fillRect/>
              </a:stretch>
            </p:blipFill>
            <p:spPr>
              <a:xfrm>
                <a:off x="5184645" y="2251730"/>
                <a:ext cx="280800" cy="126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p14:cNvContentPartPr/>
              <p14:nvPr/>
            </p14:nvContentPartPr>
            <p14:xfrm>
              <a:off x="4328925" y="3402290"/>
              <a:ext cx="887040" cy="116280"/>
            </p14:xfrm>
          </p:contentPart>
        </mc:Choice>
        <mc:Fallback xmlns="">
          <p:pic>
            <p:nvPicPr>
              <p:cNvPr id="38" name="Ink 37"/>
              <p:cNvPicPr/>
              <p:nvPr/>
            </p:nvPicPr>
            <p:blipFill>
              <a:blip r:embed="rId15"/>
              <a:stretch>
                <a:fillRect/>
              </a:stretch>
            </p:blipFill>
            <p:spPr>
              <a:xfrm>
                <a:off x="4315245" y="3388250"/>
                <a:ext cx="918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p14:cNvContentPartPr/>
              <p14:nvPr/>
            </p14:nvContentPartPr>
            <p14:xfrm>
              <a:off x="4735725" y="2185850"/>
              <a:ext cx="749160" cy="145440"/>
            </p14:xfrm>
          </p:contentPart>
        </mc:Choice>
        <mc:Fallback xmlns="">
          <p:pic>
            <p:nvPicPr>
              <p:cNvPr id="40" name="Ink 39"/>
              <p:cNvPicPr/>
              <p:nvPr/>
            </p:nvPicPr>
            <p:blipFill>
              <a:blip r:embed="rId17"/>
              <a:stretch>
                <a:fillRect/>
              </a:stretch>
            </p:blipFill>
            <p:spPr>
              <a:xfrm>
                <a:off x="4731765" y="2176850"/>
                <a:ext cx="763560" cy="164520"/>
              </a:xfrm>
              <a:prstGeom prst="rect">
                <a:avLst/>
              </a:prstGeom>
            </p:spPr>
          </p:pic>
        </mc:Fallback>
      </mc:AlternateContent>
    </p:spTree>
    <p:extLst>
      <p:ext uri="{BB962C8B-B14F-4D97-AF65-F5344CB8AC3E}">
        <p14:creationId xmlns:p14="http://schemas.microsoft.com/office/powerpoint/2010/main" val="2804996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53</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3910245" y="657290"/>
              <a:ext cx="1469520" cy="389880"/>
            </p14:xfrm>
          </p:contentPart>
        </mc:Choice>
        <mc:Fallback xmlns="">
          <p:pic>
            <p:nvPicPr>
              <p:cNvPr id="8" name="Ink 7"/>
              <p:cNvPicPr/>
              <p:nvPr/>
            </p:nvPicPr>
            <p:blipFill>
              <a:blip r:embed="rId3"/>
              <a:stretch>
                <a:fillRect/>
              </a:stretch>
            </p:blipFill>
            <p:spPr>
              <a:xfrm>
                <a:off x="3901245" y="644318"/>
                <a:ext cx="1495800" cy="4201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p14:cNvContentPartPr/>
              <p14:nvPr/>
            </p14:nvContentPartPr>
            <p14:xfrm>
              <a:off x="3576165" y="421130"/>
              <a:ext cx="2017440" cy="889920"/>
            </p14:xfrm>
          </p:contentPart>
        </mc:Choice>
        <mc:Fallback xmlns="">
          <p:pic>
            <p:nvPicPr>
              <p:cNvPr id="32" name="Ink 31"/>
              <p:cNvPicPr/>
              <p:nvPr/>
            </p:nvPicPr>
            <p:blipFill>
              <a:blip r:embed="rId5"/>
              <a:stretch>
                <a:fillRect/>
              </a:stretch>
            </p:blipFill>
            <p:spPr>
              <a:xfrm>
                <a:off x="3560325" y="412130"/>
                <a:ext cx="204984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p14:cNvContentPartPr/>
              <p14:nvPr/>
            </p14:nvContentPartPr>
            <p14:xfrm>
              <a:off x="5908965" y="178850"/>
              <a:ext cx="2207520" cy="604800"/>
            </p14:xfrm>
          </p:contentPart>
        </mc:Choice>
        <mc:Fallback xmlns="">
          <p:pic>
            <p:nvPicPr>
              <p:cNvPr id="37" name="Ink 36"/>
              <p:cNvPicPr/>
              <p:nvPr/>
            </p:nvPicPr>
            <p:blipFill>
              <a:blip r:embed="rId7"/>
              <a:stretch>
                <a:fillRect/>
              </a:stretch>
            </p:blipFill>
            <p:spPr>
              <a:xfrm>
                <a:off x="5892765" y="161210"/>
                <a:ext cx="223704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p14:cNvContentPartPr/>
              <p14:nvPr/>
            </p14:nvContentPartPr>
            <p14:xfrm>
              <a:off x="5973765" y="429770"/>
              <a:ext cx="2185920" cy="768240"/>
            </p14:xfrm>
          </p:contentPart>
        </mc:Choice>
        <mc:Fallback xmlns="">
          <p:pic>
            <p:nvPicPr>
              <p:cNvPr id="47" name="Ink 46"/>
              <p:cNvPicPr/>
              <p:nvPr/>
            </p:nvPicPr>
            <p:blipFill>
              <a:blip r:embed="rId9"/>
              <a:stretch>
                <a:fillRect/>
              </a:stretch>
            </p:blipFill>
            <p:spPr>
              <a:xfrm>
                <a:off x="5964405" y="419690"/>
                <a:ext cx="2206440" cy="78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p14:cNvContentPartPr/>
              <p14:nvPr/>
            </p14:nvContentPartPr>
            <p14:xfrm>
              <a:off x="3563925" y="1323290"/>
              <a:ext cx="388080" cy="603720"/>
            </p14:xfrm>
          </p:contentPart>
        </mc:Choice>
        <mc:Fallback xmlns="">
          <p:pic>
            <p:nvPicPr>
              <p:cNvPr id="52" name="Ink 51"/>
              <p:cNvPicPr/>
              <p:nvPr/>
            </p:nvPicPr>
            <p:blipFill>
              <a:blip r:embed="rId11"/>
              <a:stretch>
                <a:fillRect/>
              </a:stretch>
            </p:blipFill>
            <p:spPr>
              <a:xfrm>
                <a:off x="3547365" y="1306010"/>
                <a:ext cx="415800" cy="63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3128685" y="3014570"/>
              <a:ext cx="1088640" cy="564120"/>
            </p14:xfrm>
          </p:contentPart>
        </mc:Choice>
        <mc:Fallback xmlns="">
          <p:pic>
            <p:nvPicPr>
              <p:cNvPr id="58" name="Ink 57"/>
              <p:cNvPicPr/>
              <p:nvPr/>
            </p:nvPicPr>
            <p:blipFill>
              <a:blip r:embed="rId13"/>
              <a:stretch>
                <a:fillRect/>
              </a:stretch>
            </p:blipFill>
            <p:spPr>
              <a:xfrm>
                <a:off x="3117885" y="3002690"/>
                <a:ext cx="110304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p14:cNvContentPartPr/>
              <p14:nvPr/>
            </p14:nvContentPartPr>
            <p14:xfrm>
              <a:off x="2737725" y="4406330"/>
              <a:ext cx="1194480" cy="909360"/>
            </p14:xfrm>
          </p:contentPart>
        </mc:Choice>
        <mc:Fallback xmlns="">
          <p:pic>
            <p:nvPicPr>
              <p:cNvPr id="60" name="Ink 59"/>
              <p:cNvPicPr/>
              <p:nvPr/>
            </p:nvPicPr>
            <p:blipFill>
              <a:blip r:embed="rId15"/>
              <a:stretch>
                <a:fillRect/>
              </a:stretch>
            </p:blipFill>
            <p:spPr>
              <a:xfrm>
                <a:off x="2721165" y="4395890"/>
                <a:ext cx="1227960" cy="9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p14:cNvContentPartPr/>
              <p14:nvPr/>
            </p14:nvContentPartPr>
            <p14:xfrm>
              <a:off x="1357485" y="4017890"/>
              <a:ext cx="1446120" cy="550800"/>
            </p14:xfrm>
          </p:contentPart>
        </mc:Choice>
        <mc:Fallback xmlns="">
          <p:pic>
            <p:nvPicPr>
              <p:cNvPr id="63" name="Ink 62"/>
              <p:cNvPicPr/>
              <p:nvPr/>
            </p:nvPicPr>
            <p:blipFill>
              <a:blip r:embed="rId17"/>
              <a:stretch>
                <a:fillRect/>
              </a:stretch>
            </p:blipFill>
            <p:spPr>
              <a:xfrm>
                <a:off x="1351725" y="4009250"/>
                <a:ext cx="14551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4" name="Ink 63"/>
              <p14:cNvContentPartPr/>
              <p14:nvPr/>
            </p14:nvContentPartPr>
            <p14:xfrm>
              <a:off x="1664205" y="5163050"/>
              <a:ext cx="1748160" cy="851760"/>
            </p14:xfrm>
          </p:contentPart>
        </mc:Choice>
        <mc:Fallback xmlns="">
          <p:pic>
            <p:nvPicPr>
              <p:cNvPr id="64" name="Ink 63"/>
              <p:cNvPicPr/>
              <p:nvPr/>
            </p:nvPicPr>
            <p:blipFill>
              <a:blip r:embed="rId19"/>
              <a:stretch>
                <a:fillRect/>
              </a:stretch>
            </p:blipFill>
            <p:spPr>
              <a:xfrm>
                <a:off x="1656645" y="5159450"/>
                <a:ext cx="1759320" cy="86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Ink 72"/>
              <p14:cNvContentPartPr/>
              <p14:nvPr/>
            </p14:nvContentPartPr>
            <p14:xfrm>
              <a:off x="5694405" y="2341730"/>
              <a:ext cx="1593720" cy="447840"/>
            </p14:xfrm>
          </p:contentPart>
        </mc:Choice>
        <mc:Fallback xmlns="">
          <p:pic>
            <p:nvPicPr>
              <p:cNvPr id="73" name="Ink 72"/>
              <p:cNvPicPr/>
              <p:nvPr/>
            </p:nvPicPr>
            <p:blipFill>
              <a:blip r:embed="rId21"/>
              <a:stretch>
                <a:fillRect/>
              </a:stretch>
            </p:blipFill>
            <p:spPr>
              <a:xfrm>
                <a:off x="5685045" y="2335610"/>
                <a:ext cx="161028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Ink 73"/>
              <p14:cNvContentPartPr/>
              <p14:nvPr/>
            </p14:nvContentPartPr>
            <p14:xfrm>
              <a:off x="5719605" y="1957970"/>
              <a:ext cx="1819080" cy="528120"/>
            </p14:xfrm>
          </p:contentPart>
        </mc:Choice>
        <mc:Fallback xmlns="">
          <p:pic>
            <p:nvPicPr>
              <p:cNvPr id="74" name="Ink 73"/>
              <p:cNvPicPr/>
              <p:nvPr/>
            </p:nvPicPr>
            <p:blipFill>
              <a:blip r:embed="rId23"/>
              <a:stretch>
                <a:fillRect/>
              </a:stretch>
            </p:blipFill>
            <p:spPr>
              <a:xfrm>
                <a:off x="5709885" y="1941770"/>
                <a:ext cx="184536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1" name="Ink 80"/>
              <p14:cNvContentPartPr/>
              <p14:nvPr/>
            </p14:nvContentPartPr>
            <p14:xfrm>
              <a:off x="6693405" y="2993690"/>
              <a:ext cx="1352520" cy="619920"/>
            </p14:xfrm>
          </p:contentPart>
        </mc:Choice>
        <mc:Fallback xmlns="">
          <p:pic>
            <p:nvPicPr>
              <p:cNvPr id="81" name="Ink 80"/>
              <p:cNvPicPr/>
              <p:nvPr/>
            </p:nvPicPr>
            <p:blipFill>
              <a:blip r:embed="rId25"/>
              <a:stretch>
                <a:fillRect/>
              </a:stretch>
            </p:blipFill>
            <p:spPr>
              <a:xfrm>
                <a:off x="6677205" y="2980370"/>
                <a:ext cx="138204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p14:cNvContentPartPr/>
              <p14:nvPr/>
            </p14:nvContentPartPr>
            <p14:xfrm>
              <a:off x="2157765" y="2044730"/>
              <a:ext cx="1857240" cy="1100520"/>
            </p14:xfrm>
          </p:contentPart>
        </mc:Choice>
        <mc:Fallback xmlns="">
          <p:pic>
            <p:nvPicPr>
              <p:cNvPr id="93" name="Ink 92"/>
              <p:cNvPicPr/>
              <p:nvPr/>
            </p:nvPicPr>
            <p:blipFill>
              <a:blip r:embed="rId27"/>
              <a:stretch>
                <a:fillRect/>
              </a:stretch>
            </p:blipFill>
            <p:spPr>
              <a:xfrm>
                <a:off x="2148405" y="2032126"/>
                <a:ext cx="1884240" cy="11300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1" name="Ink 110"/>
              <p14:cNvContentPartPr/>
              <p14:nvPr/>
            </p14:nvContentPartPr>
            <p14:xfrm>
              <a:off x="607965" y="3448730"/>
              <a:ext cx="303120" cy="289800"/>
            </p14:xfrm>
          </p:contentPart>
        </mc:Choice>
        <mc:Fallback xmlns="">
          <p:pic>
            <p:nvPicPr>
              <p:cNvPr id="111" name="Ink 110"/>
              <p:cNvPicPr/>
              <p:nvPr/>
            </p:nvPicPr>
            <p:blipFill>
              <a:blip r:embed="rId29"/>
              <a:stretch>
                <a:fillRect/>
              </a:stretch>
            </p:blipFill>
            <p:spPr>
              <a:xfrm>
                <a:off x="596445" y="3438650"/>
                <a:ext cx="3297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Ink 124"/>
              <p14:cNvContentPartPr/>
              <p14:nvPr/>
            </p14:nvContentPartPr>
            <p14:xfrm>
              <a:off x="2470245" y="5715650"/>
              <a:ext cx="2555640" cy="591840"/>
            </p14:xfrm>
          </p:contentPart>
        </mc:Choice>
        <mc:Fallback xmlns="">
          <p:pic>
            <p:nvPicPr>
              <p:cNvPr id="125" name="Ink 124"/>
              <p:cNvPicPr/>
              <p:nvPr/>
            </p:nvPicPr>
            <p:blipFill>
              <a:blip r:embed="rId31"/>
              <a:stretch>
                <a:fillRect/>
              </a:stretch>
            </p:blipFill>
            <p:spPr>
              <a:xfrm>
                <a:off x="2454405" y="5706650"/>
                <a:ext cx="258084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39"/>
              <p14:cNvContentPartPr/>
              <p14:nvPr/>
            </p14:nvContentPartPr>
            <p14:xfrm>
              <a:off x="8314485" y="3567170"/>
              <a:ext cx="595440" cy="1035000"/>
            </p14:xfrm>
          </p:contentPart>
        </mc:Choice>
        <mc:Fallback xmlns="">
          <p:pic>
            <p:nvPicPr>
              <p:cNvPr id="140" name="Ink 139"/>
              <p:cNvPicPr/>
              <p:nvPr/>
            </p:nvPicPr>
            <p:blipFill>
              <a:blip r:embed="rId33"/>
              <a:stretch>
                <a:fillRect/>
              </a:stretch>
            </p:blipFill>
            <p:spPr>
              <a:xfrm>
                <a:off x="8307645" y="3557810"/>
                <a:ext cx="612000" cy="104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3" name="Ink 142"/>
              <p14:cNvContentPartPr/>
              <p14:nvPr/>
            </p14:nvContentPartPr>
            <p14:xfrm>
              <a:off x="139965" y="3855170"/>
              <a:ext cx="590040" cy="412200"/>
            </p14:xfrm>
          </p:contentPart>
        </mc:Choice>
        <mc:Fallback xmlns="">
          <p:pic>
            <p:nvPicPr>
              <p:cNvPr id="143" name="Ink 142"/>
              <p:cNvPicPr/>
              <p:nvPr/>
            </p:nvPicPr>
            <p:blipFill>
              <a:blip r:embed="rId35"/>
              <a:stretch>
                <a:fillRect/>
              </a:stretch>
            </p:blipFill>
            <p:spPr>
              <a:xfrm>
                <a:off x="132045" y="3838970"/>
                <a:ext cx="6152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3"/>
              <p14:cNvContentPartPr/>
              <p14:nvPr/>
            </p14:nvContentPartPr>
            <p14:xfrm>
              <a:off x="4600005" y="3112490"/>
              <a:ext cx="1734120" cy="694080"/>
            </p14:xfrm>
          </p:contentPart>
        </mc:Choice>
        <mc:Fallback xmlns="">
          <p:pic>
            <p:nvPicPr>
              <p:cNvPr id="144" name="Ink 143"/>
              <p:cNvPicPr/>
              <p:nvPr/>
            </p:nvPicPr>
            <p:blipFill>
              <a:blip r:embed="rId37"/>
              <a:stretch>
                <a:fillRect/>
              </a:stretch>
            </p:blipFill>
            <p:spPr>
              <a:xfrm>
                <a:off x="4580925" y="3094490"/>
                <a:ext cx="176544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5" name="Ink 144"/>
              <p14:cNvContentPartPr/>
              <p14:nvPr/>
            </p14:nvContentPartPr>
            <p14:xfrm>
              <a:off x="2138685" y="3904130"/>
              <a:ext cx="417240" cy="231840"/>
            </p14:xfrm>
          </p:contentPart>
        </mc:Choice>
        <mc:Fallback xmlns="">
          <p:pic>
            <p:nvPicPr>
              <p:cNvPr id="145" name="Ink 144"/>
              <p:cNvPicPr/>
              <p:nvPr/>
            </p:nvPicPr>
            <p:blipFill>
              <a:blip r:embed="rId39"/>
              <a:stretch>
                <a:fillRect/>
              </a:stretch>
            </p:blipFill>
            <p:spPr>
              <a:xfrm>
                <a:off x="2121405" y="3887570"/>
                <a:ext cx="438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6" name="Ink 145"/>
              <p14:cNvContentPartPr/>
              <p14:nvPr/>
            </p14:nvContentPartPr>
            <p14:xfrm>
              <a:off x="5231805" y="2681210"/>
              <a:ext cx="2802240" cy="1836360"/>
            </p14:xfrm>
          </p:contentPart>
        </mc:Choice>
        <mc:Fallback xmlns="">
          <p:pic>
            <p:nvPicPr>
              <p:cNvPr id="146" name="Ink 145"/>
              <p:cNvPicPr/>
              <p:nvPr/>
            </p:nvPicPr>
            <p:blipFill>
              <a:blip r:embed="rId41"/>
              <a:stretch>
                <a:fillRect/>
              </a:stretch>
            </p:blipFill>
            <p:spPr>
              <a:xfrm>
                <a:off x="5217405" y="2675450"/>
                <a:ext cx="2833920" cy="186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7" name="Ink 146"/>
              <p14:cNvContentPartPr/>
              <p14:nvPr/>
            </p14:nvContentPartPr>
            <p14:xfrm>
              <a:off x="5702325" y="5830130"/>
              <a:ext cx="799200" cy="98640"/>
            </p14:xfrm>
          </p:contentPart>
        </mc:Choice>
        <mc:Fallback xmlns="">
          <p:pic>
            <p:nvPicPr>
              <p:cNvPr id="147" name="Ink 146"/>
              <p:cNvPicPr/>
              <p:nvPr/>
            </p:nvPicPr>
            <p:blipFill>
              <a:blip r:embed="rId43"/>
              <a:stretch>
                <a:fillRect/>
              </a:stretch>
            </p:blipFill>
            <p:spPr>
              <a:xfrm>
                <a:off x="5692245" y="5813570"/>
                <a:ext cx="825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5" name="Ink 154"/>
              <p14:cNvContentPartPr/>
              <p14:nvPr/>
            </p14:nvContentPartPr>
            <p14:xfrm>
              <a:off x="160845" y="1622810"/>
              <a:ext cx="882360" cy="479880"/>
            </p14:xfrm>
          </p:contentPart>
        </mc:Choice>
        <mc:Fallback xmlns="">
          <p:pic>
            <p:nvPicPr>
              <p:cNvPr id="155" name="Ink 154"/>
              <p:cNvPicPr/>
              <p:nvPr/>
            </p:nvPicPr>
            <p:blipFill>
              <a:blip r:embed="rId45"/>
              <a:stretch>
                <a:fillRect/>
              </a:stretch>
            </p:blipFill>
            <p:spPr>
              <a:xfrm>
                <a:off x="143925" y="1605170"/>
                <a:ext cx="91656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7" name="Ink 156"/>
              <p14:cNvContentPartPr/>
              <p14:nvPr/>
            </p14:nvContentPartPr>
            <p14:xfrm>
              <a:off x="329685" y="1773290"/>
              <a:ext cx="1040760" cy="849960"/>
            </p14:xfrm>
          </p:contentPart>
        </mc:Choice>
        <mc:Fallback xmlns="">
          <p:pic>
            <p:nvPicPr>
              <p:cNvPr id="157" name="Ink 156"/>
              <p:cNvPicPr/>
              <p:nvPr/>
            </p:nvPicPr>
            <p:blipFill>
              <a:blip r:embed="rId47"/>
              <a:stretch>
                <a:fillRect/>
              </a:stretch>
            </p:blipFill>
            <p:spPr>
              <a:xfrm>
                <a:off x="314925" y="1758530"/>
                <a:ext cx="1070640" cy="87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0" name="Ink 159"/>
              <p14:cNvContentPartPr/>
              <p14:nvPr/>
            </p14:nvContentPartPr>
            <p14:xfrm>
              <a:off x="784365" y="2442170"/>
              <a:ext cx="4484880" cy="1799640"/>
            </p14:xfrm>
          </p:contentPart>
        </mc:Choice>
        <mc:Fallback xmlns="">
          <p:pic>
            <p:nvPicPr>
              <p:cNvPr id="160" name="Ink 159"/>
              <p:cNvPicPr/>
              <p:nvPr/>
            </p:nvPicPr>
            <p:blipFill>
              <a:blip r:embed="rId49"/>
              <a:stretch>
                <a:fillRect/>
              </a:stretch>
            </p:blipFill>
            <p:spPr>
              <a:xfrm>
                <a:off x="775725" y="2433890"/>
                <a:ext cx="4506840" cy="1811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1" name="Ink 160"/>
              <p14:cNvContentPartPr/>
              <p14:nvPr/>
            </p14:nvContentPartPr>
            <p14:xfrm>
              <a:off x="2934285" y="4578770"/>
              <a:ext cx="1444680" cy="392400"/>
            </p14:xfrm>
          </p:contentPart>
        </mc:Choice>
        <mc:Fallback xmlns="">
          <p:pic>
            <p:nvPicPr>
              <p:cNvPr id="161" name="Ink 160"/>
              <p:cNvPicPr/>
              <p:nvPr/>
            </p:nvPicPr>
            <p:blipFill>
              <a:blip r:embed="rId51"/>
              <a:stretch>
                <a:fillRect/>
              </a:stretch>
            </p:blipFill>
            <p:spPr>
              <a:xfrm>
                <a:off x="2918085" y="4573010"/>
                <a:ext cx="14742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2" name="Ink 161"/>
              <p14:cNvContentPartPr/>
              <p14:nvPr/>
            </p14:nvContentPartPr>
            <p14:xfrm>
              <a:off x="2193045" y="5307770"/>
              <a:ext cx="689400" cy="179280"/>
            </p14:xfrm>
          </p:contentPart>
        </mc:Choice>
        <mc:Fallback xmlns="">
          <p:pic>
            <p:nvPicPr>
              <p:cNvPr id="162" name="Ink 161"/>
              <p:cNvPicPr/>
              <p:nvPr/>
            </p:nvPicPr>
            <p:blipFill>
              <a:blip r:embed="rId53"/>
              <a:stretch>
                <a:fillRect/>
              </a:stretch>
            </p:blipFill>
            <p:spPr>
              <a:xfrm>
                <a:off x="2177565" y="5299130"/>
                <a:ext cx="708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3" name="Ink 162"/>
              <p14:cNvContentPartPr/>
              <p14:nvPr/>
            </p14:nvContentPartPr>
            <p14:xfrm>
              <a:off x="4009245" y="4287170"/>
              <a:ext cx="4493520" cy="1612440"/>
            </p14:xfrm>
          </p:contentPart>
        </mc:Choice>
        <mc:Fallback xmlns="">
          <p:pic>
            <p:nvPicPr>
              <p:cNvPr id="163" name="Ink 162"/>
              <p:cNvPicPr/>
              <p:nvPr/>
            </p:nvPicPr>
            <p:blipFill>
              <a:blip r:embed="rId55"/>
              <a:stretch>
                <a:fillRect/>
              </a:stretch>
            </p:blipFill>
            <p:spPr>
              <a:xfrm>
                <a:off x="3996645" y="4283930"/>
                <a:ext cx="450936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5" name="Ink 164"/>
              <p14:cNvContentPartPr/>
              <p14:nvPr/>
            </p14:nvContentPartPr>
            <p14:xfrm>
              <a:off x="5553285" y="1462250"/>
              <a:ext cx="2342160" cy="1300680"/>
            </p14:xfrm>
          </p:contentPart>
        </mc:Choice>
        <mc:Fallback xmlns="">
          <p:pic>
            <p:nvPicPr>
              <p:cNvPr id="165" name="Ink 164"/>
              <p:cNvPicPr/>
              <p:nvPr/>
            </p:nvPicPr>
            <p:blipFill>
              <a:blip r:embed="rId57"/>
              <a:stretch>
                <a:fillRect/>
              </a:stretch>
            </p:blipFill>
            <p:spPr>
              <a:xfrm>
                <a:off x="5543205" y="1452170"/>
                <a:ext cx="236232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6" name="Ink 165"/>
              <p14:cNvContentPartPr/>
              <p14:nvPr/>
            </p14:nvContentPartPr>
            <p14:xfrm>
              <a:off x="5651565" y="1828370"/>
              <a:ext cx="2070000" cy="500040"/>
            </p14:xfrm>
          </p:contentPart>
        </mc:Choice>
        <mc:Fallback xmlns="">
          <p:pic>
            <p:nvPicPr>
              <p:cNvPr id="166" name="Ink 165"/>
              <p:cNvPicPr/>
              <p:nvPr/>
            </p:nvPicPr>
            <p:blipFill>
              <a:blip r:embed="rId59"/>
              <a:stretch>
                <a:fillRect/>
              </a:stretch>
            </p:blipFill>
            <p:spPr>
              <a:xfrm>
                <a:off x="5639685" y="1825128"/>
                <a:ext cx="2085840" cy="514450"/>
              </a:xfrm>
              <a:prstGeom prst="rect">
                <a:avLst/>
              </a:prstGeom>
            </p:spPr>
          </p:pic>
        </mc:Fallback>
      </mc:AlternateContent>
    </p:spTree>
    <p:extLst>
      <p:ext uri="{BB962C8B-B14F-4D97-AF65-F5344CB8AC3E}">
        <p14:creationId xmlns:p14="http://schemas.microsoft.com/office/powerpoint/2010/main" val="4213508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54</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p:sp>
        <p:nvSpPr>
          <p:cNvPr id="26" name="Rectangle 25"/>
          <p:cNvSpPr/>
          <p:nvPr/>
        </p:nvSpPr>
        <p:spPr>
          <a:xfrm>
            <a:off x="295183" y="1295400"/>
            <a:ext cx="8382000" cy="4093428"/>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material of the previous section has focused mainly on the computation of response output (O) for a given input (x) for several important classes of neural networks. </a:t>
            </a:r>
          </a:p>
          <a:p>
            <a:pPr marL="342900" indent="-342900" algn="just">
              <a:spcBef>
                <a:spcPts val="600"/>
              </a:spcBef>
              <a:buFont typeface="Arial" panose="020B0604020202020204" pitchFamily="34" charset="0"/>
              <a:buChar char="•"/>
            </a:pPr>
            <a:r>
              <a:rPr lang="en-US" sz="2000" dirty="0"/>
              <a:t>The process of computation of o for a given x performed by the network is known as recall. Recall is the proper processing phase for a neural network, and its objective is to retrieve the information. </a:t>
            </a:r>
          </a:p>
          <a:p>
            <a:pPr marL="342900" indent="-342900" algn="just">
              <a:spcBef>
                <a:spcPts val="600"/>
              </a:spcBef>
              <a:buFont typeface="Arial" panose="020B0604020202020204" pitchFamily="34" charset="0"/>
              <a:buChar char="•"/>
            </a:pPr>
            <a:r>
              <a:rPr lang="en-US" sz="2000" dirty="0"/>
              <a:t>Recall corresponds to the decoding of the stored content which may have been encoded in a network previously. </a:t>
            </a:r>
          </a:p>
          <a:p>
            <a:pPr marL="342900" indent="-342900" algn="just">
              <a:spcBef>
                <a:spcPts val="600"/>
              </a:spcBef>
              <a:buFont typeface="Arial" panose="020B0604020202020204" pitchFamily="34" charset="0"/>
              <a:buChar char="•"/>
            </a:pPr>
            <a:r>
              <a:rPr lang="en-US" sz="2000" dirty="0"/>
              <a:t>In this section we are mainly concerned with the recall mode and the tasks it can accomplish. </a:t>
            </a:r>
          </a:p>
          <a:p>
            <a:pPr marL="342900" indent="-342900" algn="just">
              <a:spcBef>
                <a:spcPts val="600"/>
              </a:spcBef>
              <a:buFont typeface="Arial" panose="020B0604020202020204" pitchFamily="34" charset="0"/>
              <a:buChar char="•"/>
            </a:pPr>
            <a:r>
              <a:rPr lang="en-US" sz="2000" dirty="0"/>
              <a:t>Based on the preliminary observations made so far, we now outline the basic forms of neural information processing.</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80685" y="2676170"/>
              <a:ext cx="600120" cy="279000"/>
            </p14:xfrm>
          </p:contentPart>
        </mc:Choice>
        <mc:Fallback xmlns="">
          <p:pic>
            <p:nvPicPr>
              <p:cNvPr id="4" name="Ink 3"/>
              <p:cNvPicPr/>
              <p:nvPr/>
            </p:nvPicPr>
            <p:blipFill>
              <a:blip r:embed="rId3"/>
              <a:stretch>
                <a:fillRect/>
              </a:stretch>
            </p:blipFill>
            <p:spPr>
              <a:xfrm>
                <a:off x="2415525" y="2533610"/>
                <a:ext cx="73368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88205" y="4914650"/>
              <a:ext cx="2411280" cy="664920"/>
            </p14:xfrm>
          </p:contentPart>
        </mc:Choice>
        <mc:Fallback xmlns="">
          <p:pic>
            <p:nvPicPr>
              <p:cNvPr id="5" name="Ink 4"/>
              <p:cNvPicPr/>
              <p:nvPr/>
            </p:nvPicPr>
            <p:blipFill>
              <a:blip r:embed="rId5"/>
              <a:stretch>
                <a:fillRect/>
              </a:stretch>
            </p:blipFill>
            <p:spPr>
              <a:xfrm>
                <a:off x="2849685" y="4777130"/>
                <a:ext cx="2515680" cy="934200"/>
              </a:xfrm>
              <a:prstGeom prst="rect">
                <a:avLst/>
              </a:prstGeom>
            </p:spPr>
          </p:pic>
        </mc:Fallback>
      </mc:AlternateContent>
    </p:spTree>
    <p:extLst>
      <p:ext uri="{BB962C8B-B14F-4D97-AF65-F5344CB8AC3E}">
        <p14:creationId xmlns:p14="http://schemas.microsoft.com/office/powerpoint/2010/main" val="2928981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55</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p:sp>
        <p:nvSpPr>
          <p:cNvPr id="26" name="Rectangle 25"/>
          <p:cNvSpPr/>
          <p:nvPr/>
        </p:nvSpPr>
        <p:spPr>
          <a:xfrm>
            <a:off x="295183" y="1295400"/>
            <a:ext cx="8382000" cy="2862322"/>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Assume that a set of patterns can be stored in the network. </a:t>
            </a:r>
          </a:p>
          <a:p>
            <a:pPr marL="342900" indent="-342900" algn="just">
              <a:spcBef>
                <a:spcPts val="600"/>
              </a:spcBef>
              <a:buFont typeface="Arial" panose="020B0604020202020204" pitchFamily="34" charset="0"/>
              <a:buChar char="•"/>
            </a:pPr>
            <a:r>
              <a:rPr lang="en-US" sz="2000" dirty="0"/>
              <a:t>Later, if the network is presented with a pattern similar to a member of the stored set, it may associate the input with the closest stored pattern. </a:t>
            </a:r>
          </a:p>
          <a:p>
            <a:pPr marL="342900" indent="-342900" algn="just">
              <a:spcBef>
                <a:spcPts val="600"/>
              </a:spcBef>
              <a:buFont typeface="Arial" panose="020B0604020202020204" pitchFamily="34" charset="0"/>
              <a:buChar char="•"/>
            </a:pPr>
            <a:r>
              <a:rPr lang="en-US" sz="2000" dirty="0"/>
              <a:t>The process is called auto-association. </a:t>
            </a:r>
          </a:p>
          <a:p>
            <a:pPr marL="342900" indent="-342900" algn="just">
              <a:spcBef>
                <a:spcPts val="600"/>
              </a:spcBef>
              <a:buFont typeface="Arial" panose="020B0604020202020204" pitchFamily="34" charset="0"/>
              <a:buChar char="•"/>
            </a:pPr>
            <a:r>
              <a:rPr lang="en-US" sz="2000" dirty="0"/>
              <a:t>Typically, a degraded input pattern serves as a cue for retrieval of its original form. </a:t>
            </a:r>
          </a:p>
          <a:p>
            <a:pPr marL="342900" indent="-342900" algn="just">
              <a:spcBef>
                <a:spcPts val="600"/>
              </a:spcBef>
              <a:buFont typeface="Arial" panose="020B0604020202020204" pitchFamily="34" charset="0"/>
              <a:buChar char="•"/>
            </a:pPr>
            <a:r>
              <a:rPr lang="en-US" sz="2000" dirty="0"/>
              <a:t>This is illustrated schematically in Figure. The figure shows a distorted square recalling the square encoded.</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E1E53650-4076-4282-9B2A-8EB31B3E4053}"/>
              </a:ext>
            </a:extLst>
          </p:cNvPr>
          <p:cNvPicPr>
            <a:picLocks noChangeAspect="1"/>
          </p:cNvPicPr>
          <p:nvPr/>
        </p:nvPicPr>
        <p:blipFill>
          <a:blip r:embed="rId2"/>
          <a:stretch>
            <a:fillRect/>
          </a:stretch>
        </p:blipFill>
        <p:spPr>
          <a:xfrm>
            <a:off x="3186020" y="4396538"/>
            <a:ext cx="2600325" cy="1352550"/>
          </a:xfrm>
          <a:prstGeom prst="rect">
            <a:avLst/>
          </a:prstGeom>
        </p:spPr>
      </p:pic>
    </p:spTree>
    <p:extLst>
      <p:ext uri="{BB962C8B-B14F-4D97-AF65-F5344CB8AC3E}">
        <p14:creationId xmlns:p14="http://schemas.microsoft.com/office/powerpoint/2010/main" val="407941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56</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p:sp>
        <p:nvSpPr>
          <p:cNvPr id="26" name="Rectangle 25"/>
          <p:cNvSpPr/>
          <p:nvPr/>
        </p:nvSpPr>
        <p:spPr>
          <a:xfrm>
            <a:off x="295183" y="1295400"/>
            <a:ext cx="8382000" cy="3477875"/>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Associations of input patterns can also be stored in a hetero-association variant. </a:t>
            </a:r>
          </a:p>
          <a:p>
            <a:pPr marL="342900" indent="-342900" algn="just">
              <a:spcBef>
                <a:spcPts val="600"/>
              </a:spcBef>
              <a:buFont typeface="Arial" panose="020B0604020202020204" pitchFamily="34" charset="0"/>
              <a:buChar char="•"/>
            </a:pPr>
            <a:r>
              <a:rPr lang="en-US" sz="2000" dirty="0"/>
              <a:t>In hetero associative processing, the associations between pairs of patterns are stored. This is schematically shown in Figure. </a:t>
            </a:r>
          </a:p>
          <a:p>
            <a:pPr marL="342900" indent="-342900" algn="just">
              <a:spcBef>
                <a:spcPts val="600"/>
              </a:spcBef>
              <a:buFont typeface="Arial" panose="020B0604020202020204" pitchFamily="34" charset="0"/>
              <a:buChar char="•"/>
            </a:pPr>
            <a:r>
              <a:rPr lang="en-US" sz="2000" dirty="0"/>
              <a:t>A square input pattern presented at the input results in the rhomboid at the output. </a:t>
            </a:r>
          </a:p>
          <a:p>
            <a:pPr marL="342900" indent="-342900" algn="just">
              <a:spcBef>
                <a:spcPts val="600"/>
              </a:spcBef>
              <a:buFont typeface="Arial" panose="020B0604020202020204" pitchFamily="34" charset="0"/>
              <a:buChar char="•"/>
            </a:pPr>
            <a:r>
              <a:rPr lang="en-US" sz="2000" dirty="0"/>
              <a:t>It can be inferred that the rhomboid and square constitute one pair of stored patterns. </a:t>
            </a:r>
          </a:p>
          <a:p>
            <a:pPr marL="342900" indent="-342900" algn="just">
              <a:spcBef>
                <a:spcPts val="600"/>
              </a:spcBef>
              <a:buFont typeface="Arial" panose="020B0604020202020204" pitchFamily="34" charset="0"/>
              <a:buChar char="•"/>
            </a:pPr>
            <a:r>
              <a:rPr lang="en-US" sz="2000" dirty="0"/>
              <a:t>A distorted input pattern may also cause correct hetero association at the output as shown with dashed line.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7" name="Picture 6">
            <a:extLst>
              <a:ext uri="{FF2B5EF4-FFF2-40B4-BE49-F238E27FC236}">
                <a16:creationId xmlns:a16="http://schemas.microsoft.com/office/drawing/2014/main" id="{98123221-BFBB-4A9E-94E6-F0B2B98EECCB}"/>
              </a:ext>
            </a:extLst>
          </p:cNvPr>
          <p:cNvPicPr>
            <a:picLocks noChangeAspect="1"/>
          </p:cNvPicPr>
          <p:nvPr/>
        </p:nvPicPr>
        <p:blipFill>
          <a:blip r:embed="rId2"/>
          <a:stretch>
            <a:fillRect/>
          </a:stretch>
        </p:blipFill>
        <p:spPr>
          <a:xfrm>
            <a:off x="2809874" y="4929637"/>
            <a:ext cx="2905125" cy="149497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675005" y="442730"/>
              <a:ext cx="3268800" cy="1202760"/>
            </p14:xfrm>
          </p:contentPart>
        </mc:Choice>
        <mc:Fallback xmlns="">
          <p:pic>
            <p:nvPicPr>
              <p:cNvPr id="5" name="Ink 4"/>
              <p:cNvPicPr/>
              <p:nvPr/>
            </p:nvPicPr>
            <p:blipFill>
              <a:blip r:embed="rId4"/>
              <a:stretch>
                <a:fillRect/>
              </a:stretch>
            </p:blipFill>
            <p:spPr>
              <a:xfrm>
                <a:off x="1665285" y="425810"/>
                <a:ext cx="3293280" cy="122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5917965" y="4357730"/>
              <a:ext cx="2252160" cy="1667880"/>
            </p14:xfrm>
          </p:contentPart>
        </mc:Choice>
        <mc:Fallback xmlns="">
          <p:pic>
            <p:nvPicPr>
              <p:cNvPr id="11" name="Ink 10"/>
              <p:cNvPicPr/>
              <p:nvPr/>
            </p:nvPicPr>
            <p:blipFill>
              <a:blip r:embed="rId6"/>
              <a:stretch>
                <a:fillRect/>
              </a:stretch>
            </p:blipFill>
            <p:spPr>
              <a:xfrm>
                <a:off x="5909685" y="4337570"/>
                <a:ext cx="2279880" cy="170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3910605" y="4947410"/>
              <a:ext cx="53640" cy="510480"/>
            </p14:xfrm>
          </p:contentPart>
        </mc:Choice>
        <mc:Fallback xmlns="">
          <p:pic>
            <p:nvPicPr>
              <p:cNvPr id="17" name="Ink 16"/>
              <p:cNvPicPr/>
              <p:nvPr/>
            </p:nvPicPr>
            <p:blipFill>
              <a:blip r:embed="rId8"/>
              <a:stretch>
                <a:fillRect/>
              </a:stretch>
            </p:blipFill>
            <p:spPr>
              <a:xfrm>
                <a:off x="3903405" y="4939490"/>
                <a:ext cx="691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4098525" y="5070170"/>
              <a:ext cx="86400" cy="757440"/>
            </p14:xfrm>
          </p:contentPart>
        </mc:Choice>
        <mc:Fallback xmlns="">
          <p:pic>
            <p:nvPicPr>
              <p:cNvPr id="18" name="Ink 17"/>
              <p:cNvPicPr/>
              <p:nvPr/>
            </p:nvPicPr>
            <p:blipFill>
              <a:blip r:embed="rId10"/>
              <a:stretch>
                <a:fillRect/>
              </a:stretch>
            </p:blipFill>
            <p:spPr>
              <a:xfrm>
                <a:off x="4094925" y="5062970"/>
                <a:ext cx="9324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4461405" y="5205890"/>
              <a:ext cx="65880" cy="491040"/>
            </p14:xfrm>
          </p:contentPart>
        </mc:Choice>
        <mc:Fallback xmlns="">
          <p:pic>
            <p:nvPicPr>
              <p:cNvPr id="19" name="Ink 18"/>
              <p:cNvPicPr/>
              <p:nvPr/>
            </p:nvPicPr>
            <p:blipFill>
              <a:blip r:embed="rId12"/>
              <a:stretch>
                <a:fillRect/>
              </a:stretch>
            </p:blipFill>
            <p:spPr>
              <a:xfrm>
                <a:off x="4457805" y="5198330"/>
                <a:ext cx="7308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p14:cNvContentPartPr/>
              <p14:nvPr/>
            </p14:nvContentPartPr>
            <p14:xfrm>
              <a:off x="6508005" y="5152250"/>
              <a:ext cx="1338120" cy="570960"/>
            </p14:xfrm>
          </p:contentPart>
        </mc:Choice>
        <mc:Fallback xmlns="">
          <p:pic>
            <p:nvPicPr>
              <p:cNvPr id="42" name="Ink 41"/>
              <p:cNvPicPr/>
              <p:nvPr/>
            </p:nvPicPr>
            <p:blipFill>
              <a:blip r:embed="rId14"/>
              <a:stretch>
                <a:fillRect/>
              </a:stretch>
            </p:blipFill>
            <p:spPr>
              <a:xfrm>
                <a:off x="6498285" y="5137490"/>
                <a:ext cx="136332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p14:cNvContentPartPr/>
              <p14:nvPr/>
            </p14:nvContentPartPr>
            <p14:xfrm>
              <a:off x="6760725" y="5699450"/>
              <a:ext cx="1427400" cy="574560"/>
            </p14:xfrm>
          </p:contentPart>
        </mc:Choice>
        <mc:Fallback xmlns="">
          <p:pic>
            <p:nvPicPr>
              <p:cNvPr id="43" name="Ink 42"/>
              <p:cNvPicPr/>
              <p:nvPr/>
            </p:nvPicPr>
            <p:blipFill>
              <a:blip r:embed="rId16"/>
              <a:stretch>
                <a:fillRect/>
              </a:stretch>
            </p:blipFill>
            <p:spPr>
              <a:xfrm>
                <a:off x="6749925" y="5686850"/>
                <a:ext cx="145224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p14:cNvContentPartPr/>
              <p14:nvPr/>
            </p14:nvContentPartPr>
            <p14:xfrm>
              <a:off x="6061965" y="4538450"/>
              <a:ext cx="2156760" cy="707760"/>
            </p14:xfrm>
          </p:contentPart>
        </mc:Choice>
        <mc:Fallback xmlns="">
          <p:pic>
            <p:nvPicPr>
              <p:cNvPr id="44" name="Ink 43"/>
              <p:cNvPicPr/>
              <p:nvPr/>
            </p:nvPicPr>
            <p:blipFill>
              <a:blip r:embed="rId18"/>
              <a:stretch>
                <a:fillRect/>
              </a:stretch>
            </p:blipFill>
            <p:spPr>
              <a:xfrm>
                <a:off x="6053685" y="4520450"/>
                <a:ext cx="2174040" cy="731880"/>
              </a:xfrm>
              <a:prstGeom prst="rect">
                <a:avLst/>
              </a:prstGeom>
            </p:spPr>
          </p:pic>
        </mc:Fallback>
      </mc:AlternateContent>
    </p:spTree>
    <p:extLst>
      <p:ext uri="{BB962C8B-B14F-4D97-AF65-F5344CB8AC3E}">
        <p14:creationId xmlns:p14="http://schemas.microsoft.com/office/powerpoint/2010/main" val="1941431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57</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p:sp>
        <p:nvSpPr>
          <p:cNvPr id="26" name="Rectangle 25"/>
          <p:cNvSpPr/>
          <p:nvPr/>
        </p:nvSpPr>
        <p:spPr>
          <a:xfrm>
            <a:off x="295183" y="1295400"/>
            <a:ext cx="8382000" cy="2785378"/>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Classification is another form of neural computation. Let us assume that a set of input patterns is divided into a number of classes, or categories. </a:t>
            </a:r>
          </a:p>
          <a:p>
            <a:pPr marL="342900" indent="-342900" algn="just">
              <a:spcBef>
                <a:spcPts val="600"/>
              </a:spcBef>
              <a:buFont typeface="Arial" panose="020B0604020202020204" pitchFamily="34" charset="0"/>
              <a:buChar char="•"/>
            </a:pPr>
            <a:r>
              <a:rPr lang="en-US" sz="2000" dirty="0"/>
              <a:t>In response to an input pattern from the set, the classifier is supposed to recall the information regarding class membership of the input pattern.</a:t>
            </a:r>
          </a:p>
          <a:p>
            <a:pPr marL="342900" indent="-342900" algn="just">
              <a:spcBef>
                <a:spcPts val="600"/>
              </a:spcBef>
              <a:buFont typeface="Arial" panose="020B0604020202020204" pitchFamily="34" charset="0"/>
              <a:buChar char="•"/>
            </a:pPr>
            <a:r>
              <a:rPr lang="en-US" sz="2000" dirty="0"/>
              <a:t>Typically, classes are expressed by discrete-valued output vectors, and thus output neurons of classifiers would employ binary activation functions. </a:t>
            </a:r>
          </a:p>
          <a:p>
            <a:pPr marL="342900" indent="-342900" algn="just">
              <a:spcBef>
                <a:spcPts val="600"/>
              </a:spcBef>
              <a:buFont typeface="Arial" panose="020B0604020202020204" pitchFamily="34" charset="0"/>
              <a:buChar char="•"/>
            </a:pPr>
            <a:r>
              <a:rPr lang="en-US" sz="2000" dirty="0"/>
              <a:t>The schematic diagram illustrating the classification response for patterns belonging to three classes is shown in Figure.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528E0344-5087-471C-AC4C-BCCD9E01A073}"/>
              </a:ext>
            </a:extLst>
          </p:cNvPr>
          <p:cNvPicPr>
            <a:picLocks noChangeAspect="1"/>
          </p:cNvPicPr>
          <p:nvPr/>
        </p:nvPicPr>
        <p:blipFill>
          <a:blip r:embed="rId2"/>
          <a:stretch>
            <a:fillRect/>
          </a:stretch>
        </p:blipFill>
        <p:spPr>
          <a:xfrm>
            <a:off x="1809750" y="4420267"/>
            <a:ext cx="5524500" cy="1590675"/>
          </a:xfrm>
          <a:prstGeom prst="rect">
            <a:avLst/>
          </a:prstGeom>
        </p:spPr>
      </p:pic>
    </p:spTree>
    <p:extLst>
      <p:ext uri="{BB962C8B-B14F-4D97-AF65-F5344CB8AC3E}">
        <p14:creationId xmlns:p14="http://schemas.microsoft.com/office/powerpoint/2010/main" val="17691042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58</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p:sp>
        <p:nvSpPr>
          <p:cNvPr id="26" name="Rectangle 25"/>
          <p:cNvSpPr/>
          <p:nvPr/>
        </p:nvSpPr>
        <p:spPr>
          <a:xfrm>
            <a:off x="295183" y="1295400"/>
            <a:ext cx="8382000" cy="478592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Interestingly, classification can be understood as a special case of hetero-association. </a:t>
            </a:r>
          </a:p>
          <a:p>
            <a:pPr marL="342900" indent="-342900" algn="just">
              <a:spcBef>
                <a:spcPts val="600"/>
              </a:spcBef>
              <a:buFont typeface="Arial" panose="020B0604020202020204" pitchFamily="34" charset="0"/>
              <a:buChar char="•"/>
            </a:pPr>
            <a:r>
              <a:rPr lang="en-US" sz="2000" dirty="0"/>
              <a:t>The association is now between the input pattern and the second member of the hetero-associative pair, which is supposed to indicate the input's class number. </a:t>
            </a:r>
          </a:p>
          <a:p>
            <a:pPr marL="342900" indent="-342900" algn="just">
              <a:spcBef>
                <a:spcPts val="600"/>
              </a:spcBef>
              <a:buFont typeface="Arial" panose="020B0604020202020204" pitchFamily="34" charset="0"/>
              <a:buChar char="•"/>
            </a:pPr>
            <a:r>
              <a:rPr lang="en-US" sz="2000" dirty="0"/>
              <a:t>If the network's desired response is the class number but the input pattern does not exactly correspond to any of the patterns in the set, the processing is called recognition. </a:t>
            </a:r>
          </a:p>
          <a:p>
            <a:pPr marL="342900" indent="-342900" algn="just">
              <a:spcBef>
                <a:spcPts val="600"/>
              </a:spcBef>
              <a:buFont typeface="Arial" panose="020B0604020202020204" pitchFamily="34" charset="0"/>
              <a:buChar char="•"/>
            </a:pPr>
            <a:r>
              <a:rPr lang="en-US" sz="2000" dirty="0"/>
              <a:t>When a class membership for one of the patterns in the set is recalled, recognition becomes identical to classification. </a:t>
            </a:r>
          </a:p>
          <a:p>
            <a:pPr marL="342900" indent="-342900" algn="just">
              <a:spcBef>
                <a:spcPts val="600"/>
              </a:spcBef>
              <a:buFont typeface="Arial" panose="020B0604020202020204" pitchFamily="34" charset="0"/>
              <a:buChar char="•"/>
            </a:pPr>
            <a:r>
              <a:rPr lang="en-US" sz="2000" dirty="0"/>
              <a:t>Recognition within the set of three patterns is schematically shown in Figure. </a:t>
            </a:r>
          </a:p>
          <a:p>
            <a:pPr marL="342900" indent="-342900" algn="just">
              <a:spcBef>
                <a:spcPts val="600"/>
              </a:spcBef>
              <a:buFont typeface="Arial" panose="020B0604020202020204" pitchFamily="34" charset="0"/>
              <a:buChar char="•"/>
            </a:pPr>
            <a:r>
              <a:rPr lang="en-US" sz="2000" dirty="0"/>
              <a:t>This form of processing is of particular significance when an amount of noise is superimposed on input patterns.</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1197036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59</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Processing</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3247043"/>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One of the distinct strengths of neural networks is their ability to generalize.</a:t>
                </a:r>
              </a:p>
              <a:p>
                <a:pPr marL="342900" indent="-342900" algn="just">
                  <a:spcBef>
                    <a:spcPts val="600"/>
                  </a:spcBef>
                  <a:buFont typeface="Arial" panose="020B0604020202020204" pitchFamily="34" charset="0"/>
                  <a:buChar char="•"/>
                </a:pPr>
                <a:r>
                  <a:rPr lang="en-US" sz="2000" dirty="0"/>
                  <a:t>The network is said to generalize well when it sensibly interpolates input patterns that are new to the network. </a:t>
                </a:r>
              </a:p>
              <a:p>
                <a:pPr marL="342900" indent="-342900" algn="just">
                  <a:spcBef>
                    <a:spcPts val="600"/>
                  </a:spcBef>
                  <a:buFont typeface="Arial" panose="020B0604020202020204" pitchFamily="34" charset="0"/>
                  <a:buChar char="•"/>
                </a:pPr>
                <a:r>
                  <a:rPr lang="en-US" sz="2000" dirty="0"/>
                  <a:t>Assume that a network has been trained using the data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oMath>
                </a14:m>
                <a:r>
                  <a:rPr lang="en-US" sz="2000" dirty="0"/>
                  <a:t> through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5</m:t>
                        </m:r>
                      </m:sub>
                    </m:sSub>
                  </m:oMath>
                </a14:m>
                <a:r>
                  <a:rPr lang="en-US" sz="2000" dirty="0"/>
                  <a:t>, as shown in Figure. </a:t>
                </a:r>
              </a:p>
              <a:p>
                <a:pPr marL="342900" indent="-342900" algn="just">
                  <a:spcBef>
                    <a:spcPts val="600"/>
                  </a:spcBef>
                  <a:buFont typeface="Arial" panose="020B0604020202020204" pitchFamily="34" charset="0"/>
                  <a:buChar char="•"/>
                </a:pPr>
                <a:r>
                  <a:rPr lang="en-US" sz="2000" dirty="0"/>
                  <a:t>The figure illustrates bad and good generalization examples at points that are new and are between the training points. </a:t>
                </a:r>
              </a:p>
              <a:p>
                <a:pPr marL="342900" indent="-342900" algn="just">
                  <a:spcBef>
                    <a:spcPts val="600"/>
                  </a:spcBef>
                  <a:buFont typeface="Arial" panose="020B0604020202020204" pitchFamily="34" charset="0"/>
                  <a:buChar char="•"/>
                </a:pPr>
                <a:r>
                  <a:rPr lang="en-US" sz="2000" dirty="0"/>
                  <a:t>Neural networks provide, in many cases, input-output mappings with good generalization capability.</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3247043"/>
              </a:xfrm>
              <a:prstGeom prst="rect">
                <a:avLst/>
              </a:prstGeom>
              <a:blipFill>
                <a:blip r:embed="rId2"/>
                <a:stretch>
                  <a:fillRect l="-655" t="-1128" r="-80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901CA6E0-5439-4EAE-8043-FBF8C093120E}"/>
              </a:ext>
            </a:extLst>
          </p:cNvPr>
          <p:cNvPicPr>
            <a:picLocks noChangeAspect="1"/>
          </p:cNvPicPr>
          <p:nvPr/>
        </p:nvPicPr>
        <p:blipFill>
          <a:blip r:embed="rId3"/>
          <a:stretch>
            <a:fillRect/>
          </a:stretch>
        </p:blipFill>
        <p:spPr>
          <a:xfrm>
            <a:off x="2905033" y="4618643"/>
            <a:ext cx="3162300" cy="1962150"/>
          </a:xfrm>
          <a:prstGeom prst="rect">
            <a:avLst/>
          </a:prstGeom>
        </p:spPr>
      </p:pic>
    </p:spTree>
    <p:extLst>
      <p:ext uri="{BB962C8B-B14F-4D97-AF65-F5344CB8AC3E}">
        <p14:creationId xmlns:p14="http://schemas.microsoft.com/office/powerpoint/2010/main" val="4206455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a:t>
            </a:fld>
            <a:endParaRPr lang="en-US" dirty="0"/>
          </a:p>
        </p:txBody>
      </p:sp>
      <p:sp>
        <p:nvSpPr>
          <p:cNvPr id="6" name="TextBox 5"/>
          <p:cNvSpPr txBox="1"/>
          <p:nvPr/>
        </p:nvSpPr>
        <p:spPr>
          <a:xfrm>
            <a:off x="1676400" y="695980"/>
            <a:ext cx="6858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Application scope of Neural Networks</a:t>
            </a:r>
          </a:p>
        </p:txBody>
      </p:sp>
      <p:sp>
        <p:nvSpPr>
          <p:cNvPr id="26" name="Rectangle 25"/>
          <p:cNvSpPr/>
          <p:nvPr/>
        </p:nvSpPr>
        <p:spPr>
          <a:xfrm>
            <a:off x="381000" y="1295400"/>
            <a:ext cx="8382000" cy="5555367"/>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neural network have good scope of being used in the following areas</a:t>
            </a:r>
          </a:p>
          <a:p>
            <a:pPr marL="914400" lvl="1" indent="-457200" algn="just">
              <a:spcBef>
                <a:spcPts val="600"/>
              </a:spcBef>
              <a:buFont typeface="+mj-lt"/>
              <a:buAutoNum type="arabicPeriod"/>
            </a:pPr>
            <a:r>
              <a:rPr lang="en-US" sz="2000" i="1" dirty="0"/>
              <a:t>Air traffic control </a:t>
            </a:r>
            <a:r>
              <a:rPr lang="en-US" sz="2000" dirty="0"/>
              <a:t>could be automated with the location, altitude, direction and speed of each radar blip taken as input to the network.</a:t>
            </a:r>
          </a:p>
          <a:p>
            <a:pPr marL="914400" lvl="1" indent="-457200" algn="just">
              <a:spcBef>
                <a:spcPts val="600"/>
              </a:spcBef>
              <a:buFont typeface="+mj-lt"/>
              <a:buAutoNum type="arabicPeriod"/>
            </a:pPr>
            <a:r>
              <a:rPr lang="en-US" sz="2000" i="1" dirty="0"/>
              <a:t>Animal behavior, predator/ prey relationships and population cycles </a:t>
            </a:r>
            <a:r>
              <a:rPr lang="en-US" sz="2000" dirty="0"/>
              <a:t>may be suitable for analysis by neural networks.</a:t>
            </a:r>
          </a:p>
          <a:p>
            <a:pPr marL="914400" lvl="1" indent="-457200" algn="just">
              <a:spcBef>
                <a:spcPts val="600"/>
              </a:spcBef>
              <a:buFont typeface="+mj-lt"/>
              <a:buAutoNum type="arabicPeriod"/>
            </a:pPr>
            <a:r>
              <a:rPr lang="en-US" sz="2000" i="1" dirty="0"/>
              <a:t>Appraisal and valuation</a:t>
            </a:r>
            <a:r>
              <a:rPr lang="en-US" sz="2000" dirty="0"/>
              <a:t> of property, buildings, automobiles, machinery, etc. should be an easy task for a neural network.</a:t>
            </a:r>
          </a:p>
          <a:p>
            <a:pPr marL="914400" lvl="1" indent="-457200" algn="just">
              <a:spcBef>
                <a:spcPts val="600"/>
              </a:spcBef>
              <a:buFont typeface="+mj-lt"/>
              <a:buAutoNum type="arabicPeriod"/>
            </a:pPr>
            <a:r>
              <a:rPr lang="en-US" sz="2000" i="1" dirty="0"/>
              <a:t>Betting</a:t>
            </a:r>
            <a:r>
              <a:rPr lang="en-US" sz="2000" dirty="0"/>
              <a:t> on horse races, stock markets, sporting events, etc. could be based on neural network predictions.</a:t>
            </a:r>
          </a:p>
          <a:p>
            <a:pPr marL="914400" lvl="1" indent="-457200" algn="just">
              <a:spcBef>
                <a:spcPts val="600"/>
              </a:spcBef>
              <a:buFont typeface="+mj-lt"/>
              <a:buAutoNum type="arabicPeriod"/>
            </a:pPr>
            <a:r>
              <a:rPr lang="en-US" sz="2000" i="1" dirty="0"/>
              <a:t>Criminal sentencing </a:t>
            </a:r>
            <a:r>
              <a:rPr lang="en-US" sz="2000" dirty="0"/>
              <a:t>could be predicted using a large sample of crime details as input and the resulting sentences as output.</a:t>
            </a:r>
          </a:p>
          <a:p>
            <a:pPr marL="914400" lvl="1" indent="-457200" algn="just">
              <a:spcBef>
                <a:spcPts val="600"/>
              </a:spcBef>
              <a:buFont typeface="+mj-lt"/>
              <a:buAutoNum type="arabicPeriod"/>
            </a:pPr>
            <a:r>
              <a:rPr lang="en-US" sz="2000" i="1" dirty="0"/>
              <a:t>Complex physical and chemical processes </a:t>
            </a:r>
            <a:r>
              <a:rPr lang="en-US" sz="2000" dirty="0"/>
              <a:t>that may involve the interaction of numerous mathematical formulas could be modeled heuristically using a neural network.</a:t>
            </a:r>
          </a:p>
          <a:p>
            <a:pPr marL="914400" lvl="1" indent="-457200" algn="just">
              <a:spcBef>
                <a:spcPts val="600"/>
              </a:spcBef>
              <a:buFont typeface="+mj-lt"/>
              <a:buAutoNum type="arabicPeriod"/>
            </a:pPr>
            <a:r>
              <a:rPr lang="en-US" sz="2000" i="1" dirty="0"/>
              <a:t>Echo patterns </a:t>
            </a:r>
            <a:r>
              <a:rPr lang="en-US" sz="2000" dirty="0"/>
              <a:t>from sonar, radar, seismic and magnetic instruments could be used to predict their targets.</a:t>
            </a:r>
          </a:p>
        </p:txBody>
      </p:sp>
    </p:spTree>
    <p:extLst>
      <p:ext uri="{BB962C8B-B14F-4D97-AF65-F5344CB8AC3E}">
        <p14:creationId xmlns:p14="http://schemas.microsoft.com/office/powerpoint/2010/main" val="708121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60</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NETWORK LEARNING RULES </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2785378"/>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A neuron is considered to be an adaptive element. Its weights are modifiable depending on the input signal it receives, its output value, and the associated teacher response. </a:t>
                </a:r>
              </a:p>
              <a:p>
                <a:pPr marL="342900" indent="-342900" algn="just">
                  <a:spcBef>
                    <a:spcPts val="600"/>
                  </a:spcBef>
                  <a:buFont typeface="Arial" panose="020B0604020202020204" pitchFamily="34" charset="0"/>
                  <a:buChar char="•"/>
                </a:pPr>
                <a:r>
                  <a:rPr lang="en-US" sz="2000" dirty="0"/>
                  <a:t>In some cases the teacher signal is not available and no error information can be used, thus the neuron will modify its weights based only on the input and/or output. This is the case for unsupervised learning.</a:t>
                </a:r>
              </a:p>
              <a:p>
                <a:pPr marL="342900" indent="-342900" algn="just">
                  <a:spcBef>
                    <a:spcPts val="600"/>
                  </a:spcBef>
                  <a:buFont typeface="Arial" panose="020B0604020202020204" pitchFamily="34" charset="0"/>
                  <a:buChar char="•"/>
                </a:pPr>
                <a:r>
                  <a:rPr lang="en-US" sz="2000" dirty="0"/>
                  <a:t>Let us study the learning of the weight vector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m:t>
                        </m:r>
                      </m:sub>
                    </m:sSub>
                  </m:oMath>
                </a14:m>
                <a:r>
                  <a:rPr lang="en-US" sz="2000" dirty="0"/>
                  <a:t>, or its components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𝑖𝑗</m:t>
                        </m:r>
                      </m:sub>
                    </m:sSub>
                  </m:oMath>
                </a14:m>
                <a:r>
                  <a:rPr lang="en-US" sz="2000" dirty="0"/>
                  <a:t> connecting the </a:t>
                </a:r>
                <a14:m>
                  <m:oMath xmlns:m="http://schemas.openxmlformats.org/officeDocument/2006/math">
                    <m:sSup>
                      <m:sSupPr>
                        <m:ctrlPr>
                          <a:rPr lang="en-US" sz="2000" i="1" dirty="0" smtClean="0">
                            <a:latin typeface="Cambria Math" panose="02040503050406030204" pitchFamily="18" charset="0"/>
                          </a:rPr>
                        </m:ctrlPr>
                      </m:sSupPr>
                      <m:e>
                        <m:r>
                          <a:rPr lang="en-IN" sz="2000" b="0" i="1" dirty="0" smtClean="0">
                            <a:latin typeface="Cambria Math" panose="02040503050406030204" pitchFamily="18" charset="0"/>
                          </a:rPr>
                          <m:t>𝑗</m:t>
                        </m:r>
                      </m:e>
                      <m:sup>
                        <m:r>
                          <a:rPr lang="en-IN" sz="2000" b="0" i="1" dirty="0" smtClean="0">
                            <a:latin typeface="Cambria Math" panose="02040503050406030204" pitchFamily="18" charset="0"/>
                          </a:rPr>
                          <m:t>𝑡h</m:t>
                        </m:r>
                      </m:sup>
                    </m:sSup>
                  </m:oMath>
                </a14:m>
                <a:r>
                  <a:rPr lang="en-US" sz="2000" dirty="0"/>
                  <a:t> input with the </a:t>
                </a:r>
                <a14:m>
                  <m:oMath xmlns:m="http://schemas.openxmlformats.org/officeDocument/2006/math">
                    <m:sSup>
                      <m:sSupPr>
                        <m:ctrlPr>
                          <a:rPr lang="en-US" sz="2000" i="1" dirty="0">
                            <a:latin typeface="Cambria Math" panose="02040503050406030204" pitchFamily="18" charset="0"/>
                          </a:rPr>
                        </m:ctrlPr>
                      </m:sSupPr>
                      <m:e>
                        <m:r>
                          <a:rPr lang="en-IN" sz="2000" b="0" i="1" dirty="0" smtClean="0">
                            <a:latin typeface="Cambria Math" panose="02040503050406030204" pitchFamily="18" charset="0"/>
                          </a:rPr>
                          <m:t>𝑖</m:t>
                        </m:r>
                      </m:e>
                      <m:sup>
                        <m:r>
                          <a:rPr lang="en-IN" sz="2000" i="1" dirty="0">
                            <a:latin typeface="Cambria Math" panose="02040503050406030204" pitchFamily="18" charset="0"/>
                          </a:rPr>
                          <m:t>𝑡h</m:t>
                        </m:r>
                      </m:sup>
                    </m:sSup>
                  </m:oMath>
                </a14:m>
                <a:r>
                  <a:rPr lang="en-US" sz="2000" dirty="0"/>
                  <a:t> neuron.</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2785378"/>
              </a:xfrm>
              <a:prstGeom prst="rect">
                <a:avLst/>
              </a:prstGeom>
              <a:blipFill>
                <a:blip r:embed="rId2"/>
                <a:stretch>
                  <a:fillRect l="-655" t="-1316" r="-800" b="-131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7" name="Picture 6">
            <a:extLst>
              <a:ext uri="{FF2B5EF4-FFF2-40B4-BE49-F238E27FC236}">
                <a16:creationId xmlns:a16="http://schemas.microsoft.com/office/drawing/2014/main" id="{C41D8B17-3407-414D-933C-963FCA202BD2}"/>
              </a:ext>
            </a:extLst>
          </p:cNvPr>
          <p:cNvPicPr>
            <a:picLocks noChangeAspect="1"/>
          </p:cNvPicPr>
          <p:nvPr/>
        </p:nvPicPr>
        <p:blipFill>
          <a:blip r:embed="rId3"/>
          <a:stretch>
            <a:fillRect/>
          </a:stretch>
        </p:blipFill>
        <p:spPr>
          <a:xfrm>
            <a:off x="1671185" y="4080778"/>
            <a:ext cx="5453515" cy="256071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6340245" y="3752570"/>
              <a:ext cx="2646360" cy="408600"/>
            </p14:xfrm>
          </p:contentPart>
        </mc:Choice>
        <mc:Fallback xmlns="">
          <p:pic>
            <p:nvPicPr>
              <p:cNvPr id="9" name="Ink 8"/>
              <p:cNvPicPr/>
              <p:nvPr/>
            </p:nvPicPr>
            <p:blipFill>
              <a:blip r:embed="rId5"/>
              <a:stretch>
                <a:fillRect/>
              </a:stretch>
            </p:blipFill>
            <p:spPr>
              <a:xfrm>
                <a:off x="6324765" y="3740330"/>
                <a:ext cx="2679840" cy="438480"/>
              </a:xfrm>
              <a:prstGeom prst="rect">
                <a:avLst/>
              </a:prstGeom>
            </p:spPr>
          </p:pic>
        </mc:Fallback>
      </mc:AlternateContent>
    </p:spTree>
    <p:extLst>
      <p:ext uri="{BB962C8B-B14F-4D97-AF65-F5344CB8AC3E}">
        <p14:creationId xmlns:p14="http://schemas.microsoft.com/office/powerpoint/2010/main" val="3158815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61</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1617405" y="3340370"/>
              <a:ext cx="791280" cy="260640"/>
            </p14:xfrm>
          </p:contentPart>
        </mc:Choice>
        <mc:Fallback xmlns="">
          <p:pic>
            <p:nvPicPr>
              <p:cNvPr id="14" name="Ink 13"/>
              <p:cNvPicPr/>
              <p:nvPr/>
            </p:nvPicPr>
            <p:blipFill>
              <a:blip r:embed="rId3"/>
              <a:stretch>
                <a:fillRect/>
              </a:stretch>
            </p:blipFill>
            <p:spPr>
              <a:xfrm>
                <a:off x="1611645" y="3336770"/>
                <a:ext cx="806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2441445" y="1984610"/>
              <a:ext cx="2095560" cy="1505520"/>
            </p14:xfrm>
          </p:contentPart>
        </mc:Choice>
        <mc:Fallback xmlns="">
          <p:pic>
            <p:nvPicPr>
              <p:cNvPr id="15" name="Ink 14"/>
              <p:cNvPicPr/>
              <p:nvPr/>
            </p:nvPicPr>
            <p:blipFill>
              <a:blip r:embed="rId5"/>
              <a:stretch>
                <a:fillRect/>
              </a:stretch>
            </p:blipFill>
            <p:spPr>
              <a:xfrm>
                <a:off x="2433165" y="1970897"/>
                <a:ext cx="2116800" cy="152753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1333365" y="2234090"/>
              <a:ext cx="817920" cy="185400"/>
            </p14:xfrm>
          </p:contentPart>
        </mc:Choice>
        <mc:Fallback xmlns="">
          <p:pic>
            <p:nvPicPr>
              <p:cNvPr id="25" name="Ink 24"/>
              <p:cNvPicPr/>
              <p:nvPr/>
            </p:nvPicPr>
            <p:blipFill>
              <a:blip r:embed="rId7"/>
              <a:stretch>
                <a:fillRect/>
              </a:stretch>
            </p:blipFill>
            <p:spPr>
              <a:xfrm>
                <a:off x="1326885" y="2225090"/>
                <a:ext cx="8330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p14:cNvContentPartPr/>
              <p14:nvPr/>
            </p14:nvContentPartPr>
            <p14:xfrm>
              <a:off x="4241085" y="1837370"/>
              <a:ext cx="471600" cy="239400"/>
            </p14:xfrm>
          </p:contentPart>
        </mc:Choice>
        <mc:Fallback xmlns="">
          <p:pic>
            <p:nvPicPr>
              <p:cNvPr id="51" name="Ink 50"/>
              <p:cNvPicPr/>
              <p:nvPr/>
            </p:nvPicPr>
            <p:blipFill>
              <a:blip r:embed="rId9"/>
              <a:stretch>
                <a:fillRect/>
              </a:stretch>
            </p:blipFill>
            <p:spPr>
              <a:xfrm>
                <a:off x="4229925" y="1820090"/>
                <a:ext cx="487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3530805" y="1341290"/>
              <a:ext cx="920160" cy="460440"/>
            </p14:xfrm>
          </p:contentPart>
        </mc:Choice>
        <mc:Fallback xmlns="">
          <p:pic>
            <p:nvPicPr>
              <p:cNvPr id="58" name="Ink 57"/>
              <p:cNvPicPr/>
              <p:nvPr/>
            </p:nvPicPr>
            <p:blipFill>
              <a:blip r:embed="rId11"/>
              <a:stretch>
                <a:fillRect/>
              </a:stretch>
            </p:blipFill>
            <p:spPr>
              <a:xfrm>
                <a:off x="3520365" y="1324730"/>
                <a:ext cx="94608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p14:cNvContentPartPr/>
              <p14:nvPr/>
            </p14:nvContentPartPr>
            <p14:xfrm>
              <a:off x="715605" y="1486370"/>
              <a:ext cx="3462480" cy="1103400"/>
            </p14:xfrm>
          </p:contentPart>
        </mc:Choice>
        <mc:Fallback xmlns="">
          <p:pic>
            <p:nvPicPr>
              <p:cNvPr id="60" name="Ink 59"/>
              <p:cNvPicPr/>
              <p:nvPr/>
            </p:nvPicPr>
            <p:blipFill>
              <a:blip r:embed="rId13"/>
              <a:stretch>
                <a:fillRect/>
              </a:stretch>
            </p:blipFill>
            <p:spPr>
              <a:xfrm>
                <a:off x="711645" y="1469090"/>
                <a:ext cx="3469680" cy="1136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Ink 60"/>
              <p14:cNvContentPartPr/>
              <p14:nvPr/>
            </p14:nvContentPartPr>
            <p14:xfrm>
              <a:off x="2793525" y="2342090"/>
              <a:ext cx="462240" cy="208440"/>
            </p14:xfrm>
          </p:contentPart>
        </mc:Choice>
        <mc:Fallback xmlns="">
          <p:pic>
            <p:nvPicPr>
              <p:cNvPr id="61" name="Ink 60"/>
              <p:cNvPicPr/>
              <p:nvPr/>
            </p:nvPicPr>
            <p:blipFill>
              <a:blip r:embed="rId15"/>
              <a:stretch>
                <a:fillRect/>
              </a:stretch>
            </p:blipFill>
            <p:spPr>
              <a:xfrm>
                <a:off x="2776605" y="2325530"/>
                <a:ext cx="483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p14:cNvContentPartPr/>
              <p14:nvPr/>
            </p14:nvContentPartPr>
            <p14:xfrm>
              <a:off x="3248925" y="2958050"/>
              <a:ext cx="1737000" cy="625680"/>
            </p14:xfrm>
          </p:contentPart>
        </mc:Choice>
        <mc:Fallback xmlns="">
          <p:pic>
            <p:nvPicPr>
              <p:cNvPr id="63" name="Ink 62"/>
              <p:cNvPicPr/>
              <p:nvPr/>
            </p:nvPicPr>
            <p:blipFill>
              <a:blip r:embed="rId17"/>
              <a:stretch>
                <a:fillRect/>
              </a:stretch>
            </p:blipFill>
            <p:spPr>
              <a:xfrm>
                <a:off x="3232365" y="2941490"/>
                <a:ext cx="175644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6" name="Ink 65"/>
              <p14:cNvContentPartPr/>
              <p14:nvPr/>
            </p14:nvContentPartPr>
            <p14:xfrm>
              <a:off x="2468445" y="3207170"/>
              <a:ext cx="2026080" cy="258840"/>
            </p14:xfrm>
          </p:contentPart>
        </mc:Choice>
        <mc:Fallback xmlns="">
          <p:pic>
            <p:nvPicPr>
              <p:cNvPr id="66" name="Ink 65"/>
              <p:cNvPicPr/>
              <p:nvPr/>
            </p:nvPicPr>
            <p:blipFill>
              <a:blip r:embed="rId19"/>
              <a:stretch>
                <a:fillRect/>
              </a:stretch>
            </p:blipFill>
            <p:spPr>
              <a:xfrm>
                <a:off x="2463765" y="3203570"/>
                <a:ext cx="2036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7" name="Ink 66"/>
              <p14:cNvContentPartPr/>
              <p14:nvPr/>
            </p14:nvContentPartPr>
            <p14:xfrm>
              <a:off x="1062645" y="3427490"/>
              <a:ext cx="528840" cy="292680"/>
            </p14:xfrm>
          </p:contentPart>
        </mc:Choice>
        <mc:Fallback xmlns="">
          <p:pic>
            <p:nvPicPr>
              <p:cNvPr id="67" name="Ink 66"/>
              <p:cNvPicPr/>
              <p:nvPr/>
            </p:nvPicPr>
            <p:blipFill>
              <a:blip r:embed="rId21"/>
              <a:stretch>
                <a:fillRect/>
              </a:stretch>
            </p:blipFill>
            <p:spPr>
              <a:xfrm>
                <a:off x="1047525" y="3409850"/>
                <a:ext cx="547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2" name="Ink 71"/>
              <p14:cNvContentPartPr/>
              <p14:nvPr/>
            </p14:nvContentPartPr>
            <p14:xfrm>
              <a:off x="2588325" y="2833490"/>
              <a:ext cx="478080" cy="324720"/>
            </p14:xfrm>
          </p:contentPart>
        </mc:Choice>
        <mc:Fallback xmlns="">
          <p:pic>
            <p:nvPicPr>
              <p:cNvPr id="72" name="Ink 71"/>
              <p:cNvPicPr/>
              <p:nvPr/>
            </p:nvPicPr>
            <p:blipFill>
              <a:blip r:embed="rId23"/>
              <a:stretch>
                <a:fillRect/>
              </a:stretch>
            </p:blipFill>
            <p:spPr>
              <a:xfrm>
                <a:off x="2571405" y="2823770"/>
                <a:ext cx="4989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3" name="Ink 72"/>
              <p14:cNvContentPartPr/>
              <p14:nvPr/>
            </p14:nvContentPartPr>
            <p14:xfrm>
              <a:off x="2213565" y="3300770"/>
              <a:ext cx="293400" cy="254520"/>
            </p14:xfrm>
          </p:contentPart>
        </mc:Choice>
        <mc:Fallback xmlns="">
          <p:pic>
            <p:nvPicPr>
              <p:cNvPr id="73" name="Ink 72"/>
              <p:cNvPicPr/>
              <p:nvPr/>
            </p:nvPicPr>
            <p:blipFill>
              <a:blip r:embed="rId25"/>
              <a:stretch>
                <a:fillRect/>
              </a:stretch>
            </p:blipFill>
            <p:spPr>
              <a:xfrm>
                <a:off x="2200245" y="3293930"/>
                <a:ext cx="3207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 name="Ink 73"/>
              <p14:cNvContentPartPr/>
              <p14:nvPr/>
            </p14:nvContentPartPr>
            <p14:xfrm>
              <a:off x="2388165" y="3419930"/>
              <a:ext cx="216720" cy="29160"/>
            </p14:xfrm>
          </p:contentPart>
        </mc:Choice>
        <mc:Fallback xmlns="">
          <p:pic>
            <p:nvPicPr>
              <p:cNvPr id="74" name="Ink 73"/>
              <p:cNvPicPr/>
              <p:nvPr/>
            </p:nvPicPr>
            <p:blipFill>
              <a:blip r:embed="rId27"/>
              <a:stretch>
                <a:fillRect/>
              </a:stretch>
            </p:blipFill>
            <p:spPr>
              <a:xfrm>
                <a:off x="2380965" y="3411290"/>
                <a:ext cx="232560" cy="46440"/>
              </a:xfrm>
              <a:prstGeom prst="rect">
                <a:avLst/>
              </a:prstGeom>
            </p:spPr>
          </p:pic>
        </mc:Fallback>
      </mc:AlternateContent>
    </p:spTree>
    <p:extLst>
      <p:ext uri="{BB962C8B-B14F-4D97-AF65-F5344CB8AC3E}">
        <p14:creationId xmlns:p14="http://schemas.microsoft.com/office/powerpoint/2010/main" val="605333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62</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NETWORK LEARNING RULES </a:t>
            </a:r>
          </a:p>
        </p:txBody>
      </p:sp>
      <mc:AlternateContent xmlns:mc="http://schemas.openxmlformats.org/markup-compatibility/2006" xmlns:a14="http://schemas.microsoft.com/office/drawing/2010/main">
        <mc:Choice Requires="a14">
          <p:sp>
            <p:nvSpPr>
              <p:cNvPr id="26" name="Rectangle 25"/>
              <p:cNvSpPr/>
              <p:nvPr/>
            </p:nvSpPr>
            <p:spPr>
              <a:xfrm>
                <a:off x="320336" y="1752600"/>
                <a:ext cx="8382000" cy="386811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trained network is shown in Figure. </a:t>
                </a:r>
              </a:p>
              <a:p>
                <a:pPr marL="342900" indent="-342900" algn="just">
                  <a:spcBef>
                    <a:spcPts val="600"/>
                  </a:spcBef>
                  <a:buFont typeface="Arial" panose="020B0604020202020204" pitchFamily="34" charset="0"/>
                  <a:buChar char="•"/>
                </a:pPr>
                <a:r>
                  <a:rPr lang="en-US" sz="2000" dirty="0"/>
                  <a:t>In general, the </a:t>
                </a:r>
                <a14:m>
                  <m:oMath xmlns:m="http://schemas.openxmlformats.org/officeDocument/2006/math">
                    <m:sSup>
                      <m:sSupPr>
                        <m:ctrlPr>
                          <a:rPr lang="en-US" sz="2000" i="1" dirty="0" smtClean="0">
                            <a:latin typeface="Cambria Math" panose="02040503050406030204" pitchFamily="18" charset="0"/>
                          </a:rPr>
                        </m:ctrlPr>
                      </m:sSupPr>
                      <m:e>
                        <m:r>
                          <a:rPr lang="en-IN" sz="2000" b="0" i="1" dirty="0" smtClean="0">
                            <a:latin typeface="Cambria Math" panose="02040503050406030204" pitchFamily="18" charset="0"/>
                          </a:rPr>
                          <m:t>𝑗</m:t>
                        </m:r>
                      </m:e>
                      <m:sup>
                        <m:r>
                          <a:rPr lang="en-IN" sz="2000" b="0" i="1" dirty="0" smtClean="0">
                            <a:latin typeface="Cambria Math" panose="02040503050406030204" pitchFamily="18" charset="0"/>
                          </a:rPr>
                          <m:t>𝑡h</m:t>
                        </m:r>
                      </m:sup>
                    </m:sSup>
                  </m:oMath>
                </a14:m>
                <a:r>
                  <a:rPr lang="en-US" sz="2000" dirty="0"/>
                  <a:t> input can be an output of another neuron or it can be an external input.</a:t>
                </a:r>
              </a:p>
              <a:p>
                <a:pPr marL="342900" indent="-342900" algn="just">
                  <a:spcBef>
                    <a:spcPts val="600"/>
                  </a:spcBef>
                  <a:buFont typeface="Arial" panose="020B0604020202020204" pitchFamily="34" charset="0"/>
                  <a:buChar char="•"/>
                </a:pPr>
                <a:r>
                  <a:rPr lang="en-US" sz="2000" dirty="0"/>
                  <a:t>Our discussion in this section will cover single-neuron and single-layer network supervised learning and simple cases of unsupervised learning.</a:t>
                </a:r>
              </a:p>
              <a:p>
                <a:pPr marL="342900" indent="-342900" algn="just">
                  <a:spcBef>
                    <a:spcPts val="600"/>
                  </a:spcBef>
                  <a:buFont typeface="Arial" panose="020B0604020202020204" pitchFamily="34" charset="0"/>
                  <a:buChar char="•"/>
                </a:pPr>
                <a:r>
                  <a:rPr lang="en-US" sz="2000" dirty="0"/>
                  <a:t>Under different learning rules, the form of the neuron's activation function may be different. </a:t>
                </a:r>
              </a:p>
              <a:p>
                <a:pPr marL="342900" indent="-342900" algn="just">
                  <a:spcBef>
                    <a:spcPts val="600"/>
                  </a:spcBef>
                  <a:buFont typeface="Arial" panose="020B0604020202020204" pitchFamily="34" charset="0"/>
                  <a:buChar char="•"/>
                </a:pPr>
                <a:r>
                  <a:rPr lang="en-US" sz="2000" dirty="0"/>
                  <a:t>Note that the threshold parameter may be included in learning as one of the weights.</a:t>
                </a:r>
              </a:p>
              <a:p>
                <a:pPr marL="342900" indent="-342900" algn="just">
                  <a:spcBef>
                    <a:spcPts val="600"/>
                  </a:spcBef>
                  <a:buFont typeface="Arial" panose="020B0604020202020204" pitchFamily="34" charset="0"/>
                  <a:buChar char="•"/>
                </a:pPr>
                <a:r>
                  <a:rPr lang="en-US" sz="2000" dirty="0"/>
                  <a:t>This would require fixing one of the inputs, say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𝑛</m:t>
                        </m:r>
                      </m:sub>
                    </m:sSub>
                  </m:oMath>
                </a14:m>
                <a:r>
                  <a:rPr lang="en-US" sz="2000" dirty="0"/>
                  <a:t>. We will assume here that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𝑛</m:t>
                        </m:r>
                      </m:sub>
                    </m:sSub>
                  </m:oMath>
                </a14:m>
                <a:r>
                  <a:rPr lang="en-US" sz="2000" dirty="0"/>
                  <a:t>, if fixed, takes the value of - 1.</a:t>
                </a:r>
              </a:p>
            </p:txBody>
          </p:sp>
        </mc:Choice>
        <mc:Fallback xmlns="">
          <p:sp>
            <p:nvSpPr>
              <p:cNvPr id="26" name="Rectangle 25"/>
              <p:cNvSpPr>
                <a:spLocks noRot="1" noChangeAspect="1" noMove="1" noResize="1" noEditPoints="1" noAdjustHandles="1" noChangeArrowheads="1" noChangeShapeType="1" noTextEdit="1"/>
              </p:cNvSpPr>
              <p:nvPr/>
            </p:nvSpPr>
            <p:spPr>
              <a:xfrm>
                <a:off x="320336" y="1752600"/>
                <a:ext cx="8382000" cy="3868110"/>
              </a:xfrm>
              <a:prstGeom prst="rect">
                <a:avLst/>
              </a:prstGeom>
              <a:blipFill>
                <a:blip r:embed="rId2"/>
                <a:stretch>
                  <a:fillRect l="-655" t="-946" r="-727" b="-1893"/>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4247527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63</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NETWORK LEARNING RULES </a:t>
            </a:r>
          </a:p>
        </p:txBody>
      </p:sp>
      <mc:AlternateContent xmlns:mc="http://schemas.openxmlformats.org/markup-compatibility/2006" xmlns:a14="http://schemas.microsoft.com/office/drawing/2010/main">
        <mc:Choice Requires="a14">
          <p:sp>
            <p:nvSpPr>
              <p:cNvPr id="26" name="Rectangle 25"/>
              <p:cNvSpPr/>
              <p:nvPr/>
            </p:nvSpPr>
            <p:spPr>
              <a:xfrm>
                <a:off x="295183" y="1295400"/>
                <a:ext cx="8382000" cy="4093428"/>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following general learning rule is adopted in neural network studies (Amari 1990): The weight vector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m:t>
                        </m:r>
                      </m:sub>
                    </m:sSub>
                    <m:r>
                      <a:rPr lang="en-US" sz="2000" i="1" dirty="0" smtClean="0">
                        <a:latin typeface="Cambria Math" panose="02040503050406030204" pitchFamily="18" charset="0"/>
                      </a:rPr>
                      <m:t> = [ </m:t>
                    </m:r>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m:t>
                        </m:r>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US" sz="2000" i="1" dirty="0" smtClean="0">
                            <a:latin typeface="Cambria Math" panose="02040503050406030204" pitchFamily="18" charset="0"/>
                          </a:rPr>
                        </m:ctrlPr>
                      </m:sSubPr>
                      <m:e>
                        <m:r>
                          <a:rPr lang="en-IN" sz="2000" i="1" dirty="0">
                            <a:latin typeface="Cambria Math" panose="02040503050406030204" pitchFamily="18" charset="0"/>
                          </a:rPr>
                          <m:t>𝑤</m:t>
                        </m:r>
                      </m:e>
                      <m:sub>
                        <m:r>
                          <a:rPr lang="en-IN" sz="2000" i="1" dirty="0">
                            <a:latin typeface="Cambria Math" panose="02040503050406030204" pitchFamily="18" charset="0"/>
                          </a:rPr>
                          <m:t>𝑖</m:t>
                        </m:r>
                        <m:r>
                          <a:rPr lang="en-IN"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IN" sz="2000" i="1" dirty="0">
                            <a:latin typeface="Cambria Math" panose="02040503050406030204" pitchFamily="18" charset="0"/>
                          </a:rPr>
                          <m:t>𝑤</m:t>
                        </m:r>
                      </m:e>
                      <m:sub>
                        <m:r>
                          <a:rPr lang="en-IN" sz="2000" i="1" dirty="0">
                            <a:latin typeface="Cambria Math" panose="02040503050406030204" pitchFamily="18" charset="0"/>
                          </a:rPr>
                          <m:t>𝑖</m:t>
                        </m:r>
                        <m:r>
                          <a:rPr lang="en-IN" sz="2000" b="0" i="1" dirty="0" smtClean="0">
                            <a:latin typeface="Cambria Math" panose="02040503050406030204" pitchFamily="18" charset="0"/>
                          </a:rPr>
                          <m:t>𝑛</m:t>
                        </m:r>
                      </m:sub>
                    </m:sSub>
                  </m:oMath>
                </a14:m>
                <a:r>
                  <a:rPr lang="en-US" sz="2000" dirty="0"/>
                  <a:t>]’ increases in proportion to the product of input x and learning signal r. </a:t>
                </a:r>
              </a:p>
              <a:p>
                <a:pPr marL="342900" indent="-342900" algn="just">
                  <a:spcBef>
                    <a:spcPts val="600"/>
                  </a:spcBef>
                  <a:buFont typeface="Arial" panose="020B0604020202020204" pitchFamily="34" charset="0"/>
                  <a:buChar char="•"/>
                </a:pPr>
                <a:r>
                  <a:rPr lang="en-US" sz="2000" dirty="0"/>
                  <a:t>The learning signal r is in general a function of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m:t>
                        </m:r>
                      </m:sub>
                    </m:sSub>
                    <m:r>
                      <a:rPr lang="en-US" sz="2000" i="1" dirty="0" smtClean="0">
                        <a:latin typeface="Cambria Math" panose="02040503050406030204" pitchFamily="18" charset="0"/>
                      </a:rPr>
                      <m:t>,</m:t>
                    </m:r>
                    <m:r>
                      <a:rPr lang="en-US" sz="2000" i="1" dirty="0" smtClean="0">
                        <a:latin typeface="Cambria Math" panose="02040503050406030204" pitchFamily="18" charset="0"/>
                      </a:rPr>
                      <m:t>𝑥</m:t>
                    </m:r>
                    <m:r>
                      <a:rPr lang="en-US" sz="2000" i="1" dirty="0" smtClean="0">
                        <a:latin typeface="Cambria Math" panose="02040503050406030204" pitchFamily="18" charset="0"/>
                      </a:rPr>
                      <m:t>,</m:t>
                    </m:r>
                  </m:oMath>
                </a14:m>
                <a:r>
                  <a:rPr lang="en-US" sz="2000" dirty="0"/>
                  <a:t> and sometimes of the teacher's signal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oMath>
                </a14:m>
                <a:r>
                  <a:rPr lang="en-US" sz="2000" dirty="0"/>
                  <a:t>. </a:t>
                </a:r>
              </a:p>
              <a:p>
                <a:pPr marL="342900" indent="-342900" algn="just">
                  <a:spcBef>
                    <a:spcPts val="600"/>
                  </a:spcBef>
                  <a:buFont typeface="Arial" panose="020B0604020202020204" pitchFamily="34" charset="0"/>
                  <a:buChar char="•"/>
                </a:pPr>
                <a:r>
                  <a:rPr lang="en-US" sz="2000" dirty="0"/>
                  <a:t>We thus have for the network shown in Figure</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rPr>
                        <m:t>=</m:t>
                      </m:r>
                      <m:r>
                        <a:rPr lang="en-IN" sz="2000" b="0" i="1" smtClean="0">
                          <a:latin typeface="Cambria Math" panose="02040503050406030204" pitchFamily="18" charset="0"/>
                        </a:rPr>
                        <m:t>𝑟</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a:rPr lang="en-IN" sz="2000" b="0" i="1" smtClean="0">
                          <a:latin typeface="Cambria Math" panose="02040503050406030204" pitchFamily="18" charset="0"/>
                        </a:rPr>
                        <m:t>𝑥</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The increment of the weight vector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Sub>
                  </m:oMath>
                </a14:m>
                <a:r>
                  <a:rPr lang="en-US" sz="2000" dirty="0"/>
                  <a:t> produced by the learning step at time t according to the general learning rule is</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e>
                      </m:d>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𝑐𝑟</m:t>
                      </m:r>
                      <m:d>
                        <m:dPr>
                          <m:begChr m:val="["/>
                          <m:endChr m:val="]"/>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e>
                          </m:d>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𝑥</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e>
                          </m:d>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e>
                          </m:d>
                        </m:e>
                      </m:d>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where c is a positive number called the learning constant that determines the rate of learning. </a:t>
                </a:r>
              </a:p>
            </p:txBody>
          </p:sp>
        </mc:Choice>
        <mc:Fallback xmlns="">
          <p:sp>
            <p:nvSpPr>
              <p:cNvPr id="26" name="Rectangle 25"/>
              <p:cNvSpPr>
                <a:spLocks noRot="1" noChangeAspect="1" noMove="1" noResize="1" noEditPoints="1" noAdjustHandles="1" noChangeArrowheads="1" noChangeShapeType="1" noTextEdit="1"/>
              </p:cNvSpPr>
              <p:nvPr/>
            </p:nvSpPr>
            <p:spPr>
              <a:xfrm>
                <a:off x="295183" y="1295400"/>
                <a:ext cx="8382000" cy="4093428"/>
              </a:xfrm>
              <a:prstGeom prst="rect">
                <a:avLst/>
              </a:prstGeom>
              <a:blipFill>
                <a:blip r:embed="rId2"/>
                <a:stretch>
                  <a:fillRect l="-655" t="-894" r="-800" b="-1639"/>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364205" y="1479890"/>
              <a:ext cx="2957400" cy="597960"/>
            </p14:xfrm>
          </p:contentPart>
        </mc:Choice>
        <mc:Fallback xmlns="">
          <p:pic>
            <p:nvPicPr>
              <p:cNvPr id="5" name="Ink 4"/>
              <p:cNvPicPr/>
              <p:nvPr/>
            </p:nvPicPr>
            <p:blipFill>
              <a:blip r:embed="rId4"/>
              <a:stretch>
                <a:fillRect/>
              </a:stretch>
            </p:blipFill>
            <p:spPr>
              <a:xfrm>
                <a:off x="4352325" y="1466210"/>
                <a:ext cx="298260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765085" y="2425970"/>
              <a:ext cx="48240" cy="174960"/>
            </p14:xfrm>
          </p:contentPart>
        </mc:Choice>
        <mc:Fallback xmlns="">
          <p:pic>
            <p:nvPicPr>
              <p:cNvPr id="13" name="Ink 12"/>
              <p:cNvPicPr/>
              <p:nvPr/>
            </p:nvPicPr>
            <p:blipFill>
              <a:blip r:embed="rId6"/>
              <a:stretch>
                <a:fillRect/>
              </a:stretch>
            </p:blipFill>
            <p:spPr>
              <a:xfrm>
                <a:off x="2701725" y="2299250"/>
                <a:ext cx="16992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5641125" y="2458370"/>
              <a:ext cx="596520" cy="200880"/>
            </p14:xfrm>
          </p:contentPart>
        </mc:Choice>
        <mc:Fallback xmlns="">
          <p:pic>
            <p:nvPicPr>
              <p:cNvPr id="14" name="Ink 13"/>
              <p:cNvPicPr/>
              <p:nvPr/>
            </p:nvPicPr>
            <p:blipFill>
              <a:blip r:embed="rId8"/>
              <a:stretch>
                <a:fillRect/>
              </a:stretch>
            </p:blipFill>
            <p:spPr>
              <a:xfrm>
                <a:off x="5602605" y="2382770"/>
                <a:ext cx="6732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372325" y="2737370"/>
              <a:ext cx="246960" cy="168840"/>
            </p14:xfrm>
          </p:contentPart>
        </mc:Choice>
        <mc:Fallback xmlns="">
          <p:pic>
            <p:nvPicPr>
              <p:cNvPr id="15" name="Ink 14"/>
              <p:cNvPicPr/>
              <p:nvPr/>
            </p:nvPicPr>
            <p:blipFill>
              <a:blip r:embed="rId10"/>
              <a:stretch>
                <a:fillRect/>
              </a:stretch>
            </p:blipFill>
            <p:spPr>
              <a:xfrm>
                <a:off x="2333445" y="2649890"/>
                <a:ext cx="330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p14:cNvContentPartPr/>
              <p14:nvPr/>
            </p14:nvContentPartPr>
            <p14:xfrm>
              <a:off x="4283925" y="2251370"/>
              <a:ext cx="253440" cy="92160"/>
            </p14:xfrm>
          </p:contentPart>
        </mc:Choice>
        <mc:Fallback xmlns="">
          <p:pic>
            <p:nvPicPr>
              <p:cNvPr id="21" name="Ink 20"/>
              <p:cNvPicPr/>
              <p:nvPr/>
            </p:nvPicPr>
            <p:blipFill>
              <a:blip r:embed="rId12"/>
              <a:stretch>
                <a:fillRect/>
              </a:stretch>
            </p:blipFill>
            <p:spPr>
              <a:xfrm>
                <a:off x="4274205" y="2244170"/>
                <a:ext cx="266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p14:cNvContentPartPr/>
              <p14:nvPr/>
            </p14:nvContentPartPr>
            <p14:xfrm>
              <a:off x="6470925" y="2269370"/>
              <a:ext cx="195840" cy="46440"/>
            </p14:xfrm>
          </p:contentPart>
        </mc:Choice>
        <mc:Fallback xmlns="">
          <p:pic>
            <p:nvPicPr>
              <p:cNvPr id="22" name="Ink 21"/>
              <p:cNvPicPr/>
              <p:nvPr/>
            </p:nvPicPr>
            <p:blipFill>
              <a:blip r:embed="rId14"/>
              <a:stretch>
                <a:fillRect/>
              </a:stretch>
            </p:blipFill>
            <p:spPr>
              <a:xfrm>
                <a:off x="6460845" y="2262170"/>
                <a:ext cx="209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3468885" y="3277010"/>
              <a:ext cx="2086920" cy="537480"/>
            </p14:xfrm>
          </p:contentPart>
        </mc:Choice>
        <mc:Fallback xmlns="">
          <p:pic>
            <p:nvPicPr>
              <p:cNvPr id="27" name="Ink 26"/>
              <p:cNvPicPr/>
              <p:nvPr/>
            </p:nvPicPr>
            <p:blipFill>
              <a:blip r:embed="rId16"/>
              <a:stretch>
                <a:fillRect/>
              </a:stretch>
            </p:blipFill>
            <p:spPr>
              <a:xfrm>
                <a:off x="3461685" y="3267675"/>
                <a:ext cx="2104200" cy="55327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4727085" y="4029770"/>
              <a:ext cx="1523520" cy="688320"/>
            </p14:xfrm>
          </p:contentPart>
        </mc:Choice>
        <mc:Fallback xmlns="">
          <p:pic>
            <p:nvPicPr>
              <p:cNvPr id="28" name="Ink 27"/>
              <p:cNvPicPr/>
              <p:nvPr/>
            </p:nvPicPr>
            <p:blipFill>
              <a:blip r:embed="rId18"/>
              <a:stretch>
                <a:fillRect/>
              </a:stretch>
            </p:blipFill>
            <p:spPr>
              <a:xfrm>
                <a:off x="4718085" y="4026530"/>
                <a:ext cx="154224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160525" y="5073770"/>
              <a:ext cx="1681920" cy="41400"/>
            </p14:xfrm>
          </p:contentPart>
        </mc:Choice>
        <mc:Fallback xmlns="">
          <p:pic>
            <p:nvPicPr>
              <p:cNvPr id="29" name="Ink 28"/>
              <p:cNvPicPr/>
              <p:nvPr/>
            </p:nvPicPr>
            <p:blipFill>
              <a:blip r:embed="rId20"/>
              <a:stretch>
                <a:fillRect/>
              </a:stretch>
            </p:blipFill>
            <p:spPr>
              <a:xfrm>
                <a:off x="5150445" y="5065130"/>
                <a:ext cx="1707120" cy="61560"/>
              </a:xfrm>
              <a:prstGeom prst="rect">
                <a:avLst/>
              </a:prstGeom>
            </p:spPr>
          </p:pic>
        </mc:Fallback>
      </mc:AlternateContent>
    </p:spTree>
    <p:extLst>
      <p:ext uri="{BB962C8B-B14F-4D97-AF65-F5344CB8AC3E}">
        <p14:creationId xmlns:p14="http://schemas.microsoft.com/office/powerpoint/2010/main" val="3789068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64</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NEURAL NETWORK LEARNING RULES </a:t>
            </a:r>
          </a:p>
        </p:txBody>
      </p:sp>
      <mc:AlternateContent xmlns:mc="http://schemas.openxmlformats.org/markup-compatibility/2006" xmlns:a14="http://schemas.microsoft.com/office/drawing/2010/main">
        <mc:Choice Requires="a14">
          <p:sp>
            <p:nvSpPr>
              <p:cNvPr id="26" name="Rectangle 25"/>
              <p:cNvSpPr/>
              <p:nvPr/>
            </p:nvSpPr>
            <p:spPr>
              <a:xfrm>
                <a:off x="304800" y="1681428"/>
                <a:ext cx="8382000" cy="409432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weight vector adapted at time t becomes at the next instant, or learning step,</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e>
                      </m:d>
                      <m:r>
                        <a:rPr lang="en-IN"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𝑖</m:t>
                          </m:r>
                        </m:sub>
                      </m:sSub>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𝑡</m:t>
                          </m:r>
                        </m:e>
                      </m:d>
                      <m:r>
                        <a:rPr lang="en-IN" sz="2000" b="0" i="1" smtClean="0">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𝑐𝑟</m:t>
                      </m:r>
                      <m:d>
                        <m:dPr>
                          <m:begChr m:val="["/>
                          <m:endChr m:val="]"/>
                          <m:ctrlPr>
                            <a:rPr lang="en-IN" sz="2000" i="1">
                              <a:latin typeface="Cambria Math" panose="02040503050406030204" pitchFamily="18" charset="0"/>
                              <a:ea typeface="Cambria Math" panose="02040503050406030204" pitchFamily="18" charset="0"/>
                            </a:rPr>
                          </m:ctrlPr>
                        </m:dPr>
                        <m:e>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𝑖</m:t>
                              </m:r>
                            </m:sub>
                          </m:sSub>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𝑡</m:t>
                              </m:r>
                            </m:e>
                          </m:d>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𝑥</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𝑡</m:t>
                              </m:r>
                            </m:e>
                          </m:d>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𝑑</m:t>
                              </m:r>
                            </m:e>
                            <m:sub>
                              <m:r>
                                <a:rPr lang="en-IN" sz="2000" i="1">
                                  <a:latin typeface="Cambria Math" panose="02040503050406030204" pitchFamily="18" charset="0"/>
                                  <a:ea typeface="Cambria Math" panose="02040503050406030204" pitchFamily="18" charset="0"/>
                                </a:rPr>
                                <m:t>𝑖</m:t>
                              </m:r>
                            </m:sub>
                          </m:sSub>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𝑡</m:t>
                              </m:r>
                            </m:e>
                          </m:d>
                        </m:e>
                      </m:d>
                      <m:r>
                        <a:rPr lang="en-IN" sz="2000" i="1">
                          <a:latin typeface="Cambria Math" panose="02040503050406030204" pitchFamily="18" charset="0"/>
                          <a:ea typeface="Cambria Math" panose="02040503050406030204" pitchFamily="18" charset="0"/>
                        </a:rPr>
                        <m:t>𝑥</m:t>
                      </m:r>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𝑡</m:t>
                      </m:r>
                      <m:r>
                        <a:rPr lang="en-IN" sz="2000" i="1">
                          <a:latin typeface="Cambria Math" panose="02040503050406030204" pitchFamily="18" charset="0"/>
                          <a:ea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The superscript convention will be used in this text to index the discrete-time training steps as in above Eq. </a:t>
                </a:r>
              </a:p>
              <a:p>
                <a:pPr marL="342900" indent="-342900" algn="just">
                  <a:spcBef>
                    <a:spcPts val="600"/>
                  </a:spcBef>
                  <a:buFont typeface="Arial" panose="020B0604020202020204" pitchFamily="34" charset="0"/>
                  <a:buChar char="•"/>
                </a:pPr>
                <a:r>
                  <a:rPr lang="en-US" sz="2000" dirty="0"/>
                  <a:t>For the </a:t>
                </a:r>
                <a14:m>
                  <m:oMath xmlns:m="http://schemas.openxmlformats.org/officeDocument/2006/math">
                    <m:sSup>
                      <m:sSupPr>
                        <m:ctrlPr>
                          <a:rPr lang="en-US" sz="2000" i="1" dirty="0" smtClean="0">
                            <a:latin typeface="Cambria Math" panose="02040503050406030204" pitchFamily="18" charset="0"/>
                          </a:rPr>
                        </m:ctrlPr>
                      </m:sSupPr>
                      <m:e>
                        <m:r>
                          <a:rPr lang="en-IN" sz="2000" b="0" i="1" dirty="0" smtClean="0">
                            <a:latin typeface="Cambria Math" panose="02040503050406030204" pitchFamily="18" charset="0"/>
                          </a:rPr>
                          <m:t>𝑘</m:t>
                        </m:r>
                      </m:e>
                      <m:sup>
                        <m:r>
                          <a:rPr lang="en-IN" sz="2000" b="0" i="1" dirty="0" smtClean="0">
                            <a:latin typeface="Cambria Math" panose="02040503050406030204" pitchFamily="18" charset="0"/>
                          </a:rPr>
                          <m:t>𝑡h</m:t>
                        </m:r>
                      </m:sup>
                    </m:sSup>
                  </m:oMath>
                </a14:m>
                <a:r>
                  <a:rPr lang="en-US" sz="2000" dirty="0"/>
                  <a:t> step we thus have from using this convention</a:t>
                </a:r>
              </a:p>
              <a:p>
                <a:pPr algn="just">
                  <a:spcBef>
                    <a:spcPts val="600"/>
                  </a:spcBef>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𝑘</m:t>
                          </m:r>
                          <m:r>
                            <a:rPr lang="en-IN" sz="2000" b="0" i="1" smtClean="0">
                              <a:latin typeface="Cambria Math" panose="02040503050406030204" pitchFamily="18" charset="0"/>
                            </a:rPr>
                            <m:t>+1</m:t>
                          </m:r>
                        </m:sup>
                      </m:sSubSup>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𝑘</m:t>
                          </m:r>
                        </m:sup>
                      </m:sSubSup>
                      <m:r>
                        <a:rPr lang="en-IN" sz="2000" b="0" i="1" smtClean="0">
                          <a:latin typeface="Cambria Math" panose="02040503050406030204" pitchFamily="18" charset="0"/>
                        </a:rPr>
                        <m:t>+</m:t>
                      </m:r>
                      <m:r>
                        <a:rPr lang="en-IN" sz="2000" b="0" i="1" smtClean="0">
                          <a:latin typeface="Cambria Math" panose="02040503050406030204" pitchFamily="18" charset="0"/>
                        </a:rPr>
                        <m:t>𝑐𝑟</m:t>
                      </m:r>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𝑘</m:t>
                          </m:r>
                        </m:sup>
                      </m:sSub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b="0" i="1" smtClean="0">
                              <a:latin typeface="Cambria Math" panose="02040503050406030204" pitchFamily="18" charset="0"/>
                            </a:rPr>
                            <m:t>𝑘</m:t>
                          </m:r>
                        </m:sup>
                      </m:sSup>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𝑘</m:t>
                          </m:r>
                        </m:sup>
                      </m:sSub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𝑥</m:t>
                          </m:r>
                        </m:e>
                        <m:sup>
                          <m:r>
                            <a:rPr lang="en-IN" sz="2000" b="0" i="1" smtClean="0">
                              <a:latin typeface="Cambria Math" panose="02040503050406030204" pitchFamily="18" charset="0"/>
                            </a:rPr>
                            <m:t>𝑘</m:t>
                          </m:r>
                        </m:sup>
                      </m:sSup>
                    </m:oMath>
                  </m:oMathPara>
                </a14:m>
                <a:endParaRPr lang="en-US" sz="2000" dirty="0"/>
              </a:p>
              <a:p>
                <a:pPr marL="342900" indent="-342900" algn="just">
                  <a:spcBef>
                    <a:spcPts val="600"/>
                  </a:spcBef>
                  <a:buFont typeface="Arial" panose="020B0604020202020204" pitchFamily="34" charset="0"/>
                  <a:buChar char="•"/>
                </a:pPr>
                <a:r>
                  <a:rPr lang="en-US" sz="2000" dirty="0"/>
                  <a:t>The learning in above equation assumes the form of a sequence of discrete-time weight modifications. Continuous-time learning can be expressed as</a:t>
                </a:r>
              </a:p>
              <a:p>
                <a:pPr algn="just">
                  <a:spcBef>
                    <a:spcPts val="600"/>
                  </a:spcBef>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IN" sz="2000" b="0" i="1" smtClean="0">
                              <a:latin typeface="Cambria Math" panose="02040503050406030204" pitchFamily="18" charset="0"/>
                            </a:rPr>
                            <m:t>𝑑</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a:rPr lang="en-IN" sz="2000" b="0" i="1" smtClean="0">
                              <a:latin typeface="Cambria Math" panose="02040503050406030204" pitchFamily="18" charset="0"/>
                            </a:rPr>
                            <m:t>𝑡</m:t>
                          </m:r>
                          <m:r>
                            <a:rPr lang="en-IN" sz="2000" b="0" i="1" smtClean="0">
                              <a:latin typeface="Cambria Math" panose="02040503050406030204" pitchFamily="18" charset="0"/>
                            </a:rPr>
                            <m:t>)</m:t>
                          </m:r>
                        </m:num>
                        <m:den>
                          <m:r>
                            <a:rPr lang="en-IN" sz="2000" b="0" i="1" smtClean="0">
                              <a:latin typeface="Cambria Math" panose="02040503050406030204" pitchFamily="18" charset="0"/>
                            </a:rPr>
                            <m:t>𝑑𝑡</m:t>
                          </m:r>
                        </m:den>
                      </m:f>
                      <m:r>
                        <a:rPr lang="en-IN" sz="2000" b="0" i="1" smtClean="0">
                          <a:latin typeface="Cambria Math" panose="02040503050406030204" pitchFamily="18" charset="0"/>
                        </a:rPr>
                        <m:t>=</m:t>
                      </m:r>
                      <m:r>
                        <a:rPr lang="en-IN" sz="2000" b="0" i="1" smtClean="0">
                          <a:latin typeface="Cambria Math" panose="02040503050406030204" pitchFamily="18" charset="0"/>
                        </a:rPr>
                        <m:t>𝑐𝑟𝑥</m:t>
                      </m:r>
                      <m:r>
                        <a:rPr lang="en-IN" sz="2000" b="0" i="1" smtClean="0">
                          <a:latin typeface="Cambria Math" panose="02040503050406030204" pitchFamily="18" charset="0"/>
                        </a:rPr>
                        <m:t>(</m:t>
                      </m:r>
                      <m:r>
                        <a:rPr lang="en-IN" sz="2000" b="0" i="1" smtClean="0">
                          <a:latin typeface="Cambria Math" panose="02040503050406030204" pitchFamily="18" charset="0"/>
                        </a:rPr>
                        <m:t>𝑡</m:t>
                      </m:r>
                      <m:r>
                        <a:rPr lang="en-IN" sz="2000" b="0" i="1" smtClean="0">
                          <a:latin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04800" y="1681428"/>
                <a:ext cx="8382000" cy="4094326"/>
              </a:xfrm>
              <a:prstGeom prst="rect">
                <a:avLst/>
              </a:prstGeom>
              <a:blipFill>
                <a:blip r:embed="rId2"/>
                <a:stretch>
                  <a:fillRect l="-655" t="-894" r="-727"/>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077925" y="3795410"/>
              <a:ext cx="321480" cy="21240"/>
            </p14:xfrm>
          </p:contentPart>
        </mc:Choice>
        <mc:Fallback xmlns="">
          <p:pic>
            <p:nvPicPr>
              <p:cNvPr id="4" name="Ink 3"/>
              <p:cNvPicPr/>
              <p:nvPr/>
            </p:nvPicPr>
            <p:blipFill>
              <a:blip r:embed="rId4"/>
              <a:stretch>
                <a:fillRect/>
              </a:stretch>
            </p:blipFill>
            <p:spPr>
              <a:xfrm>
                <a:off x="3042285" y="3683810"/>
                <a:ext cx="4161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492445" y="3593450"/>
              <a:ext cx="1081440" cy="15840"/>
            </p14:xfrm>
          </p:contentPart>
        </mc:Choice>
        <mc:Fallback xmlns="">
          <p:pic>
            <p:nvPicPr>
              <p:cNvPr id="5" name="Ink 4"/>
              <p:cNvPicPr/>
              <p:nvPr/>
            </p:nvPicPr>
            <p:blipFill>
              <a:blip r:embed="rId6"/>
              <a:stretch>
                <a:fillRect/>
              </a:stretch>
            </p:blipFill>
            <p:spPr>
              <a:xfrm>
                <a:off x="5454645" y="3499850"/>
                <a:ext cx="1167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7140525" y="3397970"/>
              <a:ext cx="1481400" cy="349200"/>
            </p14:xfrm>
          </p:contentPart>
        </mc:Choice>
        <mc:Fallback xmlns="">
          <p:pic>
            <p:nvPicPr>
              <p:cNvPr id="10" name="Ink 9"/>
              <p:cNvPicPr/>
              <p:nvPr/>
            </p:nvPicPr>
            <p:blipFill>
              <a:blip r:embed="rId8"/>
              <a:stretch>
                <a:fillRect/>
              </a:stretch>
            </p:blipFill>
            <p:spPr>
              <a:xfrm>
                <a:off x="7131165" y="3384290"/>
                <a:ext cx="15080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6688365" y="3213650"/>
              <a:ext cx="2356560" cy="807840"/>
            </p14:xfrm>
          </p:contentPart>
        </mc:Choice>
        <mc:Fallback xmlns="">
          <p:pic>
            <p:nvPicPr>
              <p:cNvPr id="16" name="Ink 15"/>
              <p:cNvPicPr/>
              <p:nvPr/>
            </p:nvPicPr>
            <p:blipFill>
              <a:blip r:embed="rId10"/>
              <a:stretch>
                <a:fillRect/>
              </a:stretch>
            </p:blipFill>
            <p:spPr>
              <a:xfrm>
                <a:off x="6679005" y="3204290"/>
                <a:ext cx="237564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3394005" y="4588490"/>
              <a:ext cx="2400840" cy="1086480"/>
            </p14:xfrm>
          </p:contentPart>
        </mc:Choice>
        <mc:Fallback xmlns="">
          <p:pic>
            <p:nvPicPr>
              <p:cNvPr id="18" name="Ink 17"/>
              <p:cNvPicPr/>
              <p:nvPr/>
            </p:nvPicPr>
            <p:blipFill>
              <a:blip r:embed="rId12"/>
              <a:stretch>
                <a:fillRect/>
              </a:stretch>
            </p:blipFill>
            <p:spPr>
              <a:xfrm>
                <a:off x="3386804" y="4579118"/>
                <a:ext cx="2418123" cy="110414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p14:cNvContentPartPr/>
              <p14:nvPr/>
            </p14:nvContentPartPr>
            <p14:xfrm>
              <a:off x="5816805" y="5174930"/>
              <a:ext cx="614880" cy="173160"/>
            </p14:xfrm>
          </p:contentPart>
        </mc:Choice>
        <mc:Fallback xmlns="">
          <p:pic>
            <p:nvPicPr>
              <p:cNvPr id="21" name="Ink 20"/>
              <p:cNvPicPr/>
              <p:nvPr/>
            </p:nvPicPr>
            <p:blipFill>
              <a:blip r:embed="rId14"/>
              <a:stretch>
                <a:fillRect/>
              </a:stretch>
            </p:blipFill>
            <p:spPr>
              <a:xfrm>
                <a:off x="5807445" y="5171690"/>
                <a:ext cx="627480" cy="189360"/>
              </a:xfrm>
              <a:prstGeom prst="rect">
                <a:avLst/>
              </a:prstGeom>
            </p:spPr>
          </p:pic>
        </mc:Fallback>
      </mc:AlternateContent>
    </p:spTree>
    <p:extLst>
      <p:ext uri="{BB962C8B-B14F-4D97-AF65-F5344CB8AC3E}">
        <p14:creationId xmlns:p14="http://schemas.microsoft.com/office/powerpoint/2010/main" val="2670888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65</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a:t>
            </a:r>
          </a:p>
        </p:txBody>
      </p:sp>
      <mc:AlternateContent xmlns:mc="http://schemas.openxmlformats.org/markup-compatibility/2006" xmlns:a14="http://schemas.microsoft.com/office/drawing/2010/main">
        <mc:Choice Requires="a14">
          <p:sp>
            <p:nvSpPr>
              <p:cNvPr id="26" name="Rectangle 25"/>
              <p:cNvSpPr/>
              <p:nvPr/>
            </p:nvSpPr>
            <p:spPr>
              <a:xfrm>
                <a:off x="285565" y="1547728"/>
                <a:ext cx="8382000" cy="4552593"/>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For the Hebbian learning rule the learning signal is equal simply to the neuron's output (Hebb 1949). We have</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𝑓</m:t>
                      </m:r>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m:t>
                          </m:r>
                        </m:sup>
                      </m:sSubSup>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The increment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oMath>
                </a14:m>
                <a:r>
                  <a:rPr lang="en-US" sz="2000" dirty="0"/>
                  <a:t> of the weight vector becomes </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𝑐𝑓</m:t>
                      </m:r>
                      <m:d>
                        <m:dPr>
                          <m:ctrlPr>
                            <a:rPr lang="en-IN" sz="2000" i="1">
                              <a:latin typeface="Cambria Math" panose="02040503050406030204" pitchFamily="18" charset="0"/>
                              <a:ea typeface="Cambria Math" panose="02040503050406030204" pitchFamily="18" charset="0"/>
                            </a:rPr>
                          </m:ctrlPr>
                        </m:dPr>
                        <m:e>
                          <m:sSubSup>
                            <m:sSubSupPr>
                              <m:ctrlPr>
                                <a:rPr lang="en-IN" sz="2000" i="1">
                                  <a:latin typeface="Cambria Math" panose="02040503050406030204" pitchFamily="18" charset="0"/>
                                  <a:ea typeface="Cambria Math" panose="02040503050406030204" pitchFamily="18" charset="0"/>
                                </a:rPr>
                              </m:ctrlPr>
                            </m:sSubSup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𝑖</m:t>
                              </m:r>
                            </m:sub>
                            <m:sup>
                              <m:r>
                                <a:rPr lang="en-IN" sz="2000" i="1">
                                  <a:latin typeface="Cambria Math" panose="02040503050406030204" pitchFamily="18" charset="0"/>
                                  <a:ea typeface="Cambria Math" panose="02040503050406030204" pitchFamily="18" charset="0"/>
                                </a:rPr>
                                <m:t>′</m:t>
                              </m:r>
                            </m:sup>
                          </m:sSubSup>
                          <m:r>
                            <a:rPr lang="en-IN" sz="2000" i="1">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𝑥</m:t>
                      </m:r>
                    </m:oMath>
                  </m:oMathPara>
                </a14:m>
                <a:endParaRPr lang="en-IN" sz="2000" b="0" dirty="0">
                  <a:ea typeface="Cambria Math" panose="02040503050406030204" pitchFamily="18" charset="0"/>
                </a:endParaRPr>
              </a:p>
              <a:p>
                <a:pPr marL="342900" indent="-342900" algn="just">
                  <a:spcBef>
                    <a:spcPts val="600"/>
                  </a:spcBef>
                  <a:buFont typeface="Arial" panose="020B0604020202020204" pitchFamily="34" charset="0"/>
                  <a:buChar char="•"/>
                </a:pPr>
                <a:r>
                  <a:rPr lang="en-US" sz="2000" dirty="0"/>
                  <a:t>The signal weight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oMath>
                </a14:m>
                <a:r>
                  <a:rPr lang="en-US" sz="2000" dirty="0"/>
                  <a:t> is adapted using the following increment:</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𝑐𝑓</m:t>
                      </m:r>
                      <m:d>
                        <m:dPr>
                          <m:ctrlPr>
                            <a:rPr lang="en-IN" sz="2000" i="1">
                              <a:latin typeface="Cambria Math" panose="02040503050406030204" pitchFamily="18" charset="0"/>
                              <a:ea typeface="Cambria Math" panose="02040503050406030204" pitchFamily="18" charset="0"/>
                            </a:rPr>
                          </m:ctrlPr>
                        </m:dPr>
                        <m:e>
                          <m:sSubSup>
                            <m:sSubSupPr>
                              <m:ctrlPr>
                                <a:rPr lang="en-IN" sz="2000" i="1">
                                  <a:latin typeface="Cambria Math" panose="02040503050406030204" pitchFamily="18" charset="0"/>
                                  <a:ea typeface="Cambria Math" panose="02040503050406030204" pitchFamily="18" charset="0"/>
                                </a:rPr>
                              </m:ctrlPr>
                            </m:sSubSup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𝑖</m:t>
                              </m:r>
                            </m:sub>
                            <m:sup>
                              <m:r>
                                <a:rPr lang="en-IN" sz="2000" i="1">
                                  <a:latin typeface="Cambria Math" panose="02040503050406030204" pitchFamily="18" charset="0"/>
                                  <a:ea typeface="Cambria Math" panose="02040503050406030204" pitchFamily="18" charset="0"/>
                                </a:rPr>
                                <m:t>′</m:t>
                              </m:r>
                            </m:sup>
                          </m:sSubSup>
                          <m:r>
                            <a:rPr lang="en-IN" sz="2000" i="1">
                              <a:latin typeface="Cambria Math" panose="02040503050406030204" pitchFamily="18" charset="0"/>
                              <a:ea typeface="Cambria Math" panose="02040503050406030204" pitchFamily="18" charset="0"/>
                            </a:rPr>
                            <m:t>𝑥</m:t>
                          </m:r>
                        </m:e>
                      </m:d>
                      <m:sSub>
                        <m:sSubPr>
                          <m:ctrlPr>
                            <a:rPr lang="en-IN"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oMath>
                  </m:oMathPara>
                </a14:m>
                <a:endParaRPr lang="en-IN" sz="2000" b="0" dirty="0">
                  <a:ea typeface="Cambria Math" panose="02040503050406030204" pitchFamily="18" charset="0"/>
                </a:endParaRP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This can be written briefly as</a:t>
                </a:r>
                <a:endParaRPr lang="en-IN" sz="2000" dirty="0">
                  <a:ea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𝑐</m:t>
                      </m:r>
                      <m:sSub>
                        <m:sSubPr>
                          <m:ctrlPr>
                            <a:rPr lang="en-IN" sz="2000" i="1" smtClean="0">
                              <a:latin typeface="Cambria Math" panose="02040503050406030204" pitchFamily="18" charset="0"/>
                              <a:ea typeface="Cambria Math" panose="02040503050406030204" pitchFamily="18" charset="0"/>
                            </a:rPr>
                          </m:ctrlPr>
                        </m:sSubPr>
                        <m:e>
                          <m:sSub>
                            <m:sSubPr>
                              <m:ctrlPr>
                                <a:rPr lang="en-IN"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𝑜</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𝑓𝑜𝑟</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𝑗</m:t>
                      </m:r>
                      <m:r>
                        <a:rPr lang="en-IN" sz="2000" b="0" i="1" smtClean="0">
                          <a:latin typeface="Cambria Math" panose="02040503050406030204" pitchFamily="18" charset="0"/>
                          <a:ea typeface="Cambria Math" panose="02040503050406030204" pitchFamily="18" charset="0"/>
                        </a:rPr>
                        <m:t>=1, 2,….,</m:t>
                      </m:r>
                      <m:r>
                        <a:rPr lang="en-IN" sz="2000" b="0" i="1" smtClean="0">
                          <a:latin typeface="Cambria Math" panose="02040503050406030204" pitchFamily="18" charset="0"/>
                          <a:ea typeface="Cambria Math" panose="02040503050406030204" pitchFamily="18" charset="0"/>
                        </a:rPr>
                        <m:t>𝑛</m:t>
                      </m:r>
                    </m:oMath>
                  </m:oMathPara>
                </a14:m>
                <a:endParaRPr lang="en-IN" sz="2000" b="0" dirty="0">
                  <a:ea typeface="Cambria Math" panose="02040503050406030204" pitchFamily="18" charset="0"/>
                </a:endParaRP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This learning rule requires the weight initialization at small random values around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=0</m:t>
                    </m:r>
                  </m:oMath>
                </a14:m>
                <a:r>
                  <a:rPr lang="en-US" sz="2000" b="0" dirty="0">
                    <a:ea typeface="Cambria Math" panose="02040503050406030204" pitchFamily="18" charset="0"/>
                  </a:rPr>
                  <a:t> prior to learning. </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The Hebbian learning rule represents a purely feedforward, unsupervised learning. </a:t>
                </a:r>
              </a:p>
            </p:txBody>
          </p:sp>
        </mc:Choice>
        <mc:Fallback xmlns="">
          <p:sp>
            <p:nvSpPr>
              <p:cNvPr id="26" name="Rectangle 25"/>
              <p:cNvSpPr>
                <a:spLocks noRot="1" noChangeAspect="1" noMove="1" noResize="1" noEditPoints="1" noAdjustHandles="1" noChangeArrowheads="1" noChangeShapeType="1" noTextEdit="1"/>
              </p:cNvSpPr>
              <p:nvPr/>
            </p:nvSpPr>
            <p:spPr>
              <a:xfrm>
                <a:off x="285565" y="1547728"/>
                <a:ext cx="8382000" cy="4552593"/>
              </a:xfrm>
              <a:prstGeom prst="rect">
                <a:avLst/>
              </a:prstGeom>
              <a:blipFill>
                <a:blip r:embed="rId2"/>
                <a:stretch>
                  <a:fillRect l="-655" t="-803" r="-727" b="-1473"/>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780645" y="2221850"/>
              <a:ext cx="1415880" cy="308520"/>
            </p14:xfrm>
          </p:contentPart>
        </mc:Choice>
        <mc:Fallback xmlns="">
          <p:pic>
            <p:nvPicPr>
              <p:cNvPr id="4" name="Ink 3"/>
              <p:cNvPicPr/>
              <p:nvPr/>
            </p:nvPicPr>
            <p:blipFill>
              <a:blip r:embed="rId4"/>
              <a:stretch>
                <a:fillRect/>
              </a:stretch>
            </p:blipFill>
            <p:spPr>
              <a:xfrm>
                <a:off x="3730245" y="2121050"/>
                <a:ext cx="150768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p14:cNvContentPartPr/>
              <p14:nvPr/>
            </p14:nvContentPartPr>
            <p14:xfrm>
              <a:off x="7226205" y="631010"/>
              <a:ext cx="980280" cy="253440"/>
            </p14:xfrm>
          </p:contentPart>
        </mc:Choice>
        <mc:Fallback xmlns="">
          <p:pic>
            <p:nvPicPr>
              <p:cNvPr id="23" name="Ink 22"/>
              <p:cNvPicPr/>
              <p:nvPr/>
            </p:nvPicPr>
            <p:blipFill>
              <a:blip r:embed="rId6"/>
              <a:stretch>
                <a:fillRect/>
              </a:stretch>
            </p:blipFill>
            <p:spPr>
              <a:xfrm>
                <a:off x="7215405" y="620930"/>
                <a:ext cx="1000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p14:cNvContentPartPr/>
              <p14:nvPr/>
            </p14:nvContentPartPr>
            <p14:xfrm>
              <a:off x="8167245" y="961130"/>
              <a:ext cx="940680" cy="65880"/>
            </p14:xfrm>
          </p:contentPart>
        </mc:Choice>
        <mc:Fallback xmlns="">
          <p:pic>
            <p:nvPicPr>
              <p:cNvPr id="24" name="Ink 23"/>
              <p:cNvPicPr/>
              <p:nvPr/>
            </p:nvPicPr>
            <p:blipFill>
              <a:blip r:embed="rId8"/>
              <a:stretch>
                <a:fillRect/>
              </a:stretch>
            </p:blipFill>
            <p:spPr>
              <a:xfrm>
                <a:off x="8164005" y="951050"/>
                <a:ext cx="9536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p14:cNvContentPartPr/>
              <p14:nvPr/>
            </p14:nvContentPartPr>
            <p14:xfrm>
              <a:off x="6861885" y="757370"/>
              <a:ext cx="1288080" cy="368280"/>
            </p14:xfrm>
          </p:contentPart>
        </mc:Choice>
        <mc:Fallback xmlns="">
          <p:pic>
            <p:nvPicPr>
              <p:cNvPr id="31" name="Ink 30"/>
              <p:cNvPicPr/>
              <p:nvPr/>
            </p:nvPicPr>
            <p:blipFill>
              <a:blip r:embed="rId10"/>
              <a:stretch>
                <a:fillRect/>
              </a:stretch>
            </p:blipFill>
            <p:spPr>
              <a:xfrm>
                <a:off x="6848569" y="747310"/>
                <a:ext cx="1318312" cy="39414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p14:cNvContentPartPr/>
              <p14:nvPr/>
            </p14:nvContentPartPr>
            <p14:xfrm>
              <a:off x="6887445" y="874010"/>
              <a:ext cx="1150920" cy="562320"/>
            </p14:xfrm>
          </p:contentPart>
        </mc:Choice>
        <mc:Fallback xmlns="">
          <p:pic>
            <p:nvPicPr>
              <p:cNvPr id="32" name="Ink 31"/>
              <p:cNvPicPr/>
              <p:nvPr/>
            </p:nvPicPr>
            <p:blipFill>
              <a:blip r:embed="rId12"/>
              <a:stretch>
                <a:fillRect/>
              </a:stretch>
            </p:blipFill>
            <p:spPr>
              <a:xfrm>
                <a:off x="6877362" y="858890"/>
                <a:ext cx="1173967"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p14:cNvContentPartPr/>
              <p14:nvPr/>
            </p14:nvContentPartPr>
            <p14:xfrm>
              <a:off x="7170045" y="493850"/>
              <a:ext cx="1244520" cy="401400"/>
            </p14:xfrm>
          </p:contentPart>
        </mc:Choice>
        <mc:Fallback xmlns="">
          <p:pic>
            <p:nvPicPr>
              <p:cNvPr id="35" name="Ink 34"/>
              <p:cNvPicPr/>
              <p:nvPr/>
            </p:nvPicPr>
            <p:blipFill>
              <a:blip r:embed="rId14"/>
              <a:stretch>
                <a:fillRect/>
              </a:stretch>
            </p:blipFill>
            <p:spPr>
              <a:xfrm>
                <a:off x="7161045" y="484850"/>
                <a:ext cx="12628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p14:cNvContentPartPr/>
              <p14:nvPr/>
            </p14:nvContentPartPr>
            <p14:xfrm>
              <a:off x="1243005" y="2869130"/>
              <a:ext cx="1435320" cy="72360"/>
            </p14:xfrm>
          </p:contentPart>
        </mc:Choice>
        <mc:Fallback xmlns="">
          <p:pic>
            <p:nvPicPr>
              <p:cNvPr id="37" name="Ink 36"/>
              <p:cNvPicPr/>
              <p:nvPr/>
            </p:nvPicPr>
            <p:blipFill>
              <a:blip r:embed="rId16"/>
              <a:stretch>
                <a:fillRect/>
              </a:stretch>
            </p:blipFill>
            <p:spPr>
              <a:xfrm>
                <a:off x="1233645" y="2859410"/>
                <a:ext cx="1454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p14:cNvContentPartPr/>
              <p14:nvPr/>
            </p14:nvContentPartPr>
            <p14:xfrm>
              <a:off x="6974925" y="1079930"/>
              <a:ext cx="927360" cy="336600"/>
            </p14:xfrm>
          </p:contentPart>
        </mc:Choice>
        <mc:Fallback xmlns="">
          <p:pic>
            <p:nvPicPr>
              <p:cNvPr id="44" name="Ink 43"/>
              <p:cNvPicPr/>
              <p:nvPr/>
            </p:nvPicPr>
            <p:blipFill>
              <a:blip r:embed="rId18"/>
              <a:stretch>
                <a:fillRect/>
              </a:stretch>
            </p:blipFill>
            <p:spPr>
              <a:xfrm>
                <a:off x="6966645" y="1069490"/>
                <a:ext cx="946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277565" y="3603890"/>
              <a:ext cx="1660680" cy="64080"/>
            </p14:xfrm>
          </p:contentPart>
        </mc:Choice>
        <mc:Fallback xmlns="">
          <p:pic>
            <p:nvPicPr>
              <p:cNvPr id="52" name="Ink 51"/>
              <p:cNvPicPr/>
              <p:nvPr/>
            </p:nvPicPr>
            <p:blipFill>
              <a:blip r:embed="rId20"/>
              <a:stretch>
                <a:fillRect/>
              </a:stretch>
            </p:blipFill>
            <p:spPr>
              <a:xfrm>
                <a:off x="1267845" y="3594170"/>
                <a:ext cx="1679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p14:cNvContentPartPr/>
              <p14:nvPr/>
            </p14:nvContentPartPr>
            <p14:xfrm>
              <a:off x="3434685" y="3506330"/>
              <a:ext cx="2247120" cy="532440"/>
            </p14:xfrm>
          </p:contentPart>
        </mc:Choice>
        <mc:Fallback xmlns="">
          <p:pic>
            <p:nvPicPr>
              <p:cNvPr id="53" name="Ink 52"/>
              <p:cNvPicPr/>
              <p:nvPr/>
            </p:nvPicPr>
            <p:blipFill>
              <a:blip r:embed="rId22"/>
              <a:stretch>
                <a:fillRect/>
              </a:stretch>
            </p:blipFill>
            <p:spPr>
              <a:xfrm>
                <a:off x="3424965" y="3496970"/>
                <a:ext cx="22669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p14:cNvContentPartPr/>
              <p14:nvPr/>
            </p14:nvContentPartPr>
            <p14:xfrm>
              <a:off x="2449005" y="4129490"/>
              <a:ext cx="2286720" cy="754920"/>
            </p14:xfrm>
          </p:contentPart>
        </mc:Choice>
        <mc:Fallback xmlns="">
          <p:pic>
            <p:nvPicPr>
              <p:cNvPr id="54" name="Ink 53"/>
              <p:cNvPicPr/>
              <p:nvPr/>
            </p:nvPicPr>
            <p:blipFill>
              <a:blip r:embed="rId24"/>
              <a:stretch>
                <a:fillRect/>
              </a:stretch>
            </p:blipFill>
            <p:spPr>
              <a:xfrm>
                <a:off x="2440725" y="4125530"/>
                <a:ext cx="229860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 name="Ink 56"/>
              <p14:cNvContentPartPr/>
              <p14:nvPr/>
            </p14:nvContentPartPr>
            <p14:xfrm>
              <a:off x="1455765" y="4937690"/>
              <a:ext cx="910440" cy="483480"/>
            </p14:xfrm>
          </p:contentPart>
        </mc:Choice>
        <mc:Fallback xmlns="">
          <p:pic>
            <p:nvPicPr>
              <p:cNvPr id="57" name="Ink 56"/>
              <p:cNvPicPr/>
              <p:nvPr/>
            </p:nvPicPr>
            <p:blipFill>
              <a:blip r:embed="rId26"/>
              <a:stretch>
                <a:fillRect/>
              </a:stretch>
            </p:blipFill>
            <p:spPr>
              <a:xfrm>
                <a:off x="1449285" y="4928330"/>
                <a:ext cx="92664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Ink 58"/>
              <p14:cNvContentPartPr/>
              <p14:nvPr/>
            </p14:nvContentPartPr>
            <p14:xfrm>
              <a:off x="5425845" y="3005930"/>
              <a:ext cx="666720" cy="949680"/>
            </p14:xfrm>
          </p:contentPart>
        </mc:Choice>
        <mc:Fallback xmlns="">
          <p:pic>
            <p:nvPicPr>
              <p:cNvPr id="59" name="Ink 58"/>
              <p:cNvPicPr/>
              <p:nvPr/>
            </p:nvPicPr>
            <p:blipFill>
              <a:blip r:embed="rId28"/>
              <a:stretch>
                <a:fillRect/>
              </a:stretch>
            </p:blipFill>
            <p:spPr>
              <a:xfrm>
                <a:off x="5418645" y="2996930"/>
                <a:ext cx="683640" cy="962640"/>
              </a:xfrm>
              <a:prstGeom prst="rect">
                <a:avLst/>
              </a:prstGeom>
            </p:spPr>
          </p:pic>
        </mc:Fallback>
      </mc:AlternateContent>
    </p:spTree>
    <p:extLst>
      <p:ext uri="{BB962C8B-B14F-4D97-AF65-F5344CB8AC3E}">
        <p14:creationId xmlns:p14="http://schemas.microsoft.com/office/powerpoint/2010/main" val="27119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66</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a:t>
            </a:r>
          </a:p>
        </p:txBody>
      </p:sp>
      <mc:AlternateContent xmlns:mc="http://schemas.openxmlformats.org/markup-compatibility/2006" xmlns:a14="http://schemas.microsoft.com/office/drawing/2010/main">
        <mc:Choice Requires="a14">
          <p:sp>
            <p:nvSpPr>
              <p:cNvPr id="26" name="Rectangle 25"/>
              <p:cNvSpPr/>
              <p:nvPr/>
            </p:nvSpPr>
            <p:spPr>
              <a:xfrm>
                <a:off x="304800" y="1124058"/>
                <a:ext cx="8382000" cy="5733942"/>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The rule implements the interpretation of the classic statement: "When an axon of cell A is near enough to excite a cell B  and repeatedly or persistently takes place in firing it, some growth process or metabolic change takes place in one or both cells such that A's efficiency, as one of the cells firing B, is increased." (Hebb 1949.)</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The rule states that if the cross product of output and input, or correlation term </a:t>
                </a:r>
                <a14:m>
                  <m:oMath xmlns:m="http://schemas.openxmlformats.org/officeDocument/2006/math">
                    <m:sSub>
                      <m:sSubPr>
                        <m:ctrlPr>
                          <a:rPr lang="en-US" sz="2000" b="0" i="1" dirty="0" smtClean="0">
                            <a:latin typeface="Cambria Math" panose="02040503050406030204" pitchFamily="18" charset="0"/>
                            <a:ea typeface="Cambria Math" panose="02040503050406030204" pitchFamily="18" charset="0"/>
                          </a:rPr>
                        </m:ctrlPr>
                      </m:sSubPr>
                      <m:e>
                        <m:r>
                          <a:rPr lang="en-IN" sz="2000" b="0" i="1" dirty="0" smtClean="0">
                            <a:latin typeface="Cambria Math" panose="02040503050406030204" pitchFamily="18" charset="0"/>
                            <a:ea typeface="Cambria Math" panose="02040503050406030204" pitchFamily="18" charset="0"/>
                          </a:rPr>
                          <m:t>𝑜</m:t>
                        </m:r>
                      </m:e>
                      <m:sub>
                        <m:r>
                          <a:rPr lang="en-IN" sz="2000" b="0" i="1" dirty="0" smtClean="0">
                            <a:latin typeface="Cambria Math" panose="02040503050406030204" pitchFamily="18" charset="0"/>
                            <a:ea typeface="Cambria Math" panose="02040503050406030204" pitchFamily="18" charset="0"/>
                          </a:rPr>
                          <m:t>𝑖</m:t>
                        </m:r>
                      </m:sub>
                    </m:sSub>
                    <m:sSub>
                      <m:sSubPr>
                        <m:ctrlPr>
                          <a:rPr lang="en-US" sz="2000" b="0" i="1" dirty="0" smtClean="0">
                            <a:latin typeface="Cambria Math" panose="02040503050406030204" pitchFamily="18" charset="0"/>
                            <a:ea typeface="Cambria Math" panose="02040503050406030204" pitchFamily="18" charset="0"/>
                          </a:rPr>
                        </m:ctrlPr>
                      </m:sSubPr>
                      <m:e>
                        <m:r>
                          <a:rPr lang="en-IN" sz="2000" b="0" i="1" dirty="0" smtClean="0">
                            <a:latin typeface="Cambria Math" panose="02040503050406030204" pitchFamily="18" charset="0"/>
                            <a:ea typeface="Cambria Math" panose="02040503050406030204" pitchFamily="18" charset="0"/>
                          </a:rPr>
                          <m:t>𝑥</m:t>
                        </m:r>
                      </m:e>
                      <m:sub>
                        <m:r>
                          <a:rPr lang="en-IN" sz="2000" b="0" i="1" dirty="0" smtClean="0">
                            <a:latin typeface="Cambria Math" panose="02040503050406030204" pitchFamily="18" charset="0"/>
                            <a:ea typeface="Cambria Math" panose="02040503050406030204" pitchFamily="18" charset="0"/>
                          </a:rPr>
                          <m:t>𝑗</m:t>
                        </m:r>
                      </m:sub>
                    </m:sSub>
                  </m:oMath>
                </a14:m>
                <a:r>
                  <a:rPr lang="en-US" sz="2000" b="0" dirty="0">
                    <a:ea typeface="Cambria Math" panose="02040503050406030204" pitchFamily="18" charset="0"/>
                  </a:rPr>
                  <a:t> is positive, this results in an increase of weight </a:t>
                </a:r>
                <a14:m>
                  <m:oMath xmlns:m="http://schemas.openxmlformats.org/officeDocument/2006/math">
                    <m:sSub>
                      <m:sSubPr>
                        <m:ctrlPr>
                          <a:rPr lang="en-US" sz="2000" b="0" i="1" dirty="0" smtClean="0">
                            <a:latin typeface="Cambria Math" panose="02040503050406030204" pitchFamily="18" charset="0"/>
                            <a:ea typeface="Cambria Math" panose="02040503050406030204" pitchFamily="18" charset="0"/>
                          </a:rPr>
                        </m:ctrlPr>
                      </m:sSubPr>
                      <m:e>
                        <m:r>
                          <a:rPr lang="en-IN" sz="2000" b="0" i="1" dirty="0" smtClean="0">
                            <a:latin typeface="Cambria Math" panose="02040503050406030204" pitchFamily="18" charset="0"/>
                            <a:ea typeface="Cambria Math" panose="02040503050406030204" pitchFamily="18" charset="0"/>
                          </a:rPr>
                          <m:t>𝑤</m:t>
                        </m:r>
                      </m:e>
                      <m:sub>
                        <m:r>
                          <a:rPr lang="en-IN" sz="2000" b="0" i="1" dirty="0" smtClean="0">
                            <a:latin typeface="Cambria Math" panose="02040503050406030204" pitchFamily="18" charset="0"/>
                            <a:ea typeface="Cambria Math" panose="02040503050406030204" pitchFamily="18" charset="0"/>
                          </a:rPr>
                          <m:t>𝑖𝑗</m:t>
                        </m:r>
                      </m:sub>
                    </m:sSub>
                  </m:oMath>
                </a14:m>
                <a:r>
                  <a:rPr lang="en-US" sz="2000" b="0" dirty="0">
                    <a:ea typeface="Cambria Math" panose="02040503050406030204" pitchFamily="18" charset="0"/>
                  </a:rPr>
                  <a:t>; otherwise the weight decreases. </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It can be seen that the output is strengthened in turn for each input presented. </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Therefore, frequent input patterns will have most influence at the neuron's weight vector and will eventually produce the largest output.</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Since its inception, the Hebbian rule has evolved in a number of directions.</a:t>
                </a:r>
              </a:p>
              <a:p>
                <a:pPr marL="342900" indent="-342900" algn="just">
                  <a:spcBef>
                    <a:spcPts val="600"/>
                  </a:spcBef>
                  <a:buFont typeface="Arial" panose="020B0604020202020204" pitchFamily="34" charset="0"/>
                  <a:buChar char="•"/>
                </a:pPr>
                <a:r>
                  <a:rPr lang="en-US" sz="2000" b="0" dirty="0">
                    <a:ea typeface="Cambria Math" panose="02040503050406030204" pitchFamily="18" charset="0"/>
                  </a:rPr>
                  <a:t>In some cases, the Hebbian rule needs to be modified to counteract unconstrained growth of weight values, which takes place when excitations and responses consistently agree in sign. This corresponds to the Hebbian learning rule with saturation of the weights at a certain, preset level.</a:t>
                </a:r>
              </a:p>
            </p:txBody>
          </p:sp>
        </mc:Choice>
        <mc:Fallback xmlns="">
          <p:sp>
            <p:nvSpPr>
              <p:cNvPr id="26" name="Rectangle 25"/>
              <p:cNvSpPr>
                <a:spLocks noRot="1" noChangeAspect="1" noMove="1" noResize="1" noEditPoints="1" noAdjustHandles="1" noChangeArrowheads="1" noChangeShapeType="1" noTextEdit="1"/>
              </p:cNvSpPr>
              <p:nvPr/>
            </p:nvSpPr>
            <p:spPr>
              <a:xfrm>
                <a:off x="304800" y="1124058"/>
                <a:ext cx="8382000" cy="5733942"/>
              </a:xfrm>
              <a:prstGeom prst="rect">
                <a:avLst/>
              </a:prstGeom>
              <a:blipFill>
                <a:blip r:embed="rId2"/>
                <a:stretch>
                  <a:fillRect l="-655" t="-531" r="-727" b="-95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257765" y="3436098"/>
              <a:ext cx="577800" cy="59760"/>
            </p14:xfrm>
          </p:contentPart>
        </mc:Choice>
        <mc:Fallback xmlns="">
          <p:pic>
            <p:nvPicPr>
              <p:cNvPr id="7" name="Ink 6"/>
              <p:cNvPicPr/>
              <p:nvPr/>
            </p:nvPicPr>
            <p:blipFill>
              <a:blip r:embed="rId4"/>
              <a:stretch>
                <a:fillRect/>
              </a:stretch>
            </p:blipFill>
            <p:spPr>
              <a:xfrm>
                <a:off x="1248405" y="3424938"/>
                <a:ext cx="598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9198645" y="3411978"/>
              <a:ext cx="360" cy="360"/>
            </p14:xfrm>
          </p:contentPart>
        </mc:Choice>
        <mc:Fallback xmlns="">
          <p:pic>
            <p:nvPicPr>
              <p:cNvPr id="9" name="Ink 8"/>
              <p:cNvPicPr/>
              <p:nvPr/>
            </p:nvPicPr>
            <p:blipFill>
              <a:blip r:embed="rId6"/>
              <a:stretch>
                <a:fillRect/>
              </a:stretch>
            </p:blipFill>
            <p:spPr>
              <a:xfrm>
                <a:off x="9186765" y="3400098"/>
                <a:ext cx="24120" cy="24120"/>
              </a:xfrm>
              <a:prstGeom prst="rect">
                <a:avLst/>
              </a:prstGeom>
            </p:spPr>
          </p:pic>
        </mc:Fallback>
      </mc:AlternateContent>
    </p:spTree>
    <p:extLst>
      <p:ext uri="{BB962C8B-B14F-4D97-AF65-F5344CB8AC3E}">
        <p14:creationId xmlns:p14="http://schemas.microsoft.com/office/powerpoint/2010/main" val="94157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67</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 Example</a:t>
            </a:r>
          </a:p>
        </p:txBody>
      </p:sp>
      <mc:AlternateContent xmlns:mc="http://schemas.openxmlformats.org/markup-compatibility/2006" xmlns:a14="http://schemas.microsoft.com/office/drawing/2010/main">
        <mc:Choice Requires="a14">
          <p:sp>
            <p:nvSpPr>
              <p:cNvPr id="26" name="Rectangle 25"/>
              <p:cNvSpPr/>
              <p:nvPr/>
            </p:nvSpPr>
            <p:spPr>
              <a:xfrm>
                <a:off x="3446385" y="1447800"/>
                <a:ext cx="5181343" cy="3058594"/>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IN" sz="2000" dirty="0"/>
                  <a:t>This example illustrates Hebbian learning </a:t>
                </a:r>
                <a:r>
                  <a:rPr lang="en-US" sz="2000" dirty="0"/>
                  <a:t>with binary and continuous activation. functions of a very simple network. Assume the network shown in Figure with the initial weight vector needs to be trained using the set of three input vectors as below </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1=</m:t>
                      </m:r>
                      <m:m>
                        <m:mPr>
                          <m:mcs>
                            <m:mc>
                              <m:mcPr>
                                <m:count m:val="1"/>
                                <m:mcJc m:val="center"/>
                              </m:mcPr>
                            </m:mc>
                          </m:mcs>
                          <m:ctrlPr>
                            <a:rPr lang="en-IN" sz="2000" b="0" i="1" smtClean="0">
                              <a:latin typeface="Cambria Math" panose="02040503050406030204" pitchFamily="18" charset="0"/>
                            </a:rPr>
                          </m:ctrlPr>
                        </m:mP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−2</m:t>
                                  </m:r>
                                </m:e>
                              </m:mr>
                            </m:m>
                          </m:e>
                        </m:m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r>
                                    <a:rPr lang="en-IN" sz="2000" b="0" i="1" smtClean="0">
                                      <a:latin typeface="Cambria Math" panose="02040503050406030204" pitchFamily="18" charset="0"/>
                                    </a:rPr>
                                    <m:t>.5</m:t>
                                  </m:r>
                                </m:e>
                              </m:mr>
                              <m:mr>
                                <m:e>
                                  <m:r>
                                    <a:rPr lang="en-IN" sz="2000" b="0" i="1" smtClean="0">
                                      <a:latin typeface="Cambria Math" panose="02040503050406030204" pitchFamily="18" charset="0"/>
                                    </a:rPr>
                                    <m:t>0</m:t>
                                  </m:r>
                                </m:e>
                              </m:mr>
                            </m:m>
                          </m:e>
                        </m:mr>
                      </m:m>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rPr>
                        <m:t>2=</m:t>
                      </m:r>
                      <m:m>
                        <m:mPr>
                          <m:mcs>
                            <m:mc>
                              <m:mcPr>
                                <m:count m:val="1"/>
                                <m:mcJc m:val="center"/>
                              </m:mcPr>
                            </m:mc>
                          </m:mcs>
                          <m:ctrlPr>
                            <a:rPr lang="en-IN" sz="2000" b="0" i="1" smtClean="0">
                              <a:latin typeface="Cambria Math" panose="02040503050406030204" pitchFamily="18" charset="0"/>
                            </a:rPr>
                          </m:ctrlPr>
                        </m:mP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−0.5</m:t>
                                  </m:r>
                                </m:e>
                              </m:mr>
                            </m:m>
                          </m:e>
                        </m:m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m:t>
                                  </m:r>
                                  <m:r>
                                    <a:rPr lang="en-IN" sz="2000" b="0" i="1" smtClean="0">
                                      <a:latin typeface="Cambria Math" panose="02040503050406030204" pitchFamily="18" charset="0"/>
                                    </a:rPr>
                                    <m:t>2</m:t>
                                  </m:r>
                                </m:e>
                              </m:mr>
                              <m:mr>
                                <m:e>
                                  <m:r>
                                    <a:rPr lang="en-IN" sz="2000" b="0" i="1" smtClean="0">
                                      <a:latin typeface="Cambria Math" panose="02040503050406030204" pitchFamily="18" charset="0"/>
                                    </a:rPr>
                                    <m:t>−1.5</m:t>
                                  </m:r>
                                </m:e>
                              </m:mr>
                            </m:m>
                          </m:e>
                        </m:mr>
                      </m:m>
                      <m:r>
                        <a:rPr lang="en-IN" sz="2000" b="0" i="1" smtClean="0">
                          <a:latin typeface="Cambria Math" panose="02040503050406030204" pitchFamily="18" charset="0"/>
                        </a:rPr>
                        <m:t>     </m:t>
                      </m:r>
                      <m:r>
                        <a:rPr lang="en-IN" sz="2000" b="0" i="1" smtClean="0">
                          <a:latin typeface="Cambria Math" panose="02040503050406030204" pitchFamily="18" charset="0"/>
                        </a:rPr>
                        <m:t>𝑥</m:t>
                      </m:r>
                      <m:r>
                        <a:rPr lang="en-IN" sz="2000" b="0" i="1" smtClean="0">
                          <a:latin typeface="Cambria Math" panose="02040503050406030204" pitchFamily="18" charset="0"/>
                        </a:rPr>
                        <m:t>3=</m:t>
                      </m:r>
                      <m:m>
                        <m:mPr>
                          <m:mcs>
                            <m:mc>
                              <m:mcPr>
                                <m:count m:val="1"/>
                                <m:mcJc m:val="center"/>
                              </m:mcPr>
                            </m:mc>
                          </m:mcs>
                          <m:ctrlPr>
                            <a:rPr lang="en-IN" sz="2000" b="0" i="1" smtClean="0">
                              <a:latin typeface="Cambria Math" panose="02040503050406030204" pitchFamily="18" charset="0"/>
                            </a:rPr>
                          </m:ctrlPr>
                        </m:mP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0</m:t>
                                  </m:r>
                                </m:e>
                              </m:mr>
                              <m:mr>
                                <m:e>
                                  <m:r>
                                    <a:rPr lang="en-IN" sz="2000" b="0" i="1" smtClean="0">
                                      <a:latin typeface="Cambria Math" panose="02040503050406030204" pitchFamily="18" charset="0"/>
                                    </a:rPr>
                                    <m:t>1</m:t>
                                  </m:r>
                                </m:e>
                              </m:mr>
                            </m:m>
                          </m:e>
                        </m:mr>
                        <m:m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m:t>
                                  </m:r>
                                  <m:r>
                                    <a:rPr lang="en-IN" sz="2000" b="0" i="1" smtClean="0">
                                      <a:latin typeface="Cambria Math" panose="02040503050406030204" pitchFamily="18" charset="0"/>
                                    </a:rPr>
                                    <m:t>1</m:t>
                                  </m:r>
                                </m:e>
                              </m:mr>
                              <m:mr>
                                <m:e>
                                  <m:r>
                                    <a:rPr lang="en-IN" sz="2000" b="0" i="1" smtClean="0">
                                      <a:latin typeface="Cambria Math" panose="02040503050406030204" pitchFamily="18" charset="0"/>
                                    </a:rPr>
                                    <m:t>1.5</m:t>
                                  </m:r>
                                </m:e>
                              </m:mr>
                            </m:m>
                          </m:e>
                        </m:mr>
                      </m:m>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3446385" y="1447800"/>
                <a:ext cx="5181343" cy="3058594"/>
              </a:xfrm>
              <a:prstGeom prst="rect">
                <a:avLst/>
              </a:prstGeom>
              <a:blipFill>
                <a:blip r:embed="rId2"/>
                <a:stretch>
                  <a:fillRect l="-1059" t="-1198" r="-1294"/>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E13F7C20-A8FE-41E8-BEB1-53926F65C0E6}"/>
              </a:ext>
            </a:extLst>
          </p:cNvPr>
          <p:cNvPicPr>
            <a:picLocks noChangeAspect="1"/>
          </p:cNvPicPr>
          <p:nvPr/>
        </p:nvPicPr>
        <p:blipFill>
          <a:blip r:embed="rId3"/>
          <a:stretch>
            <a:fillRect/>
          </a:stretch>
        </p:blipFill>
        <p:spPr>
          <a:xfrm>
            <a:off x="381000" y="1447800"/>
            <a:ext cx="3086100" cy="2524125"/>
          </a:xfrm>
          <a:prstGeom prst="rect">
            <a:avLst/>
          </a:prstGeom>
        </p:spPr>
      </p:pic>
      <p:sp>
        <p:nvSpPr>
          <p:cNvPr id="8" name="Rectangle 7">
            <a:extLst>
              <a:ext uri="{FF2B5EF4-FFF2-40B4-BE49-F238E27FC236}">
                <a16:creationId xmlns:a16="http://schemas.microsoft.com/office/drawing/2014/main" id="{1E04F3C8-BEB6-4877-A811-1D59FD242B85}"/>
              </a:ext>
            </a:extLst>
          </p:cNvPr>
          <p:cNvSpPr/>
          <p:nvPr/>
        </p:nvSpPr>
        <p:spPr>
          <a:xfrm>
            <a:off x="457200" y="4419600"/>
            <a:ext cx="8229535" cy="170816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for an arbitrary choice of learning constant c = 1. Since the initial weights are of nonzero value, the network has apparently been trained before hand. </a:t>
            </a:r>
          </a:p>
          <a:p>
            <a:pPr marL="342900" indent="-342900" algn="just">
              <a:spcBef>
                <a:spcPts val="600"/>
              </a:spcBef>
              <a:buFont typeface="Arial" panose="020B0604020202020204" pitchFamily="34" charset="0"/>
              <a:buChar char="•"/>
            </a:pPr>
            <a:r>
              <a:rPr lang="en-US" sz="2000" dirty="0"/>
              <a:t>Assume first that bipolar binary neurons are used, and thus f(net) = </a:t>
            </a:r>
            <a:r>
              <a:rPr lang="en-US" sz="2000" dirty="0" err="1"/>
              <a:t>sgn</a:t>
            </a:r>
            <a:r>
              <a:rPr lang="en-US" sz="2000" dirty="0"/>
              <a:t> (net). </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771125" y="4031570"/>
              <a:ext cx="867600" cy="234360"/>
            </p14:xfrm>
          </p:contentPart>
        </mc:Choice>
        <mc:Fallback xmlns="">
          <p:pic>
            <p:nvPicPr>
              <p:cNvPr id="7" name="Ink 6"/>
              <p:cNvPicPr/>
              <p:nvPr/>
            </p:nvPicPr>
            <p:blipFill>
              <a:blip r:embed="rId5"/>
              <a:stretch>
                <a:fillRect/>
              </a:stretch>
            </p:blipFill>
            <p:spPr>
              <a:xfrm>
                <a:off x="1763205" y="4014290"/>
                <a:ext cx="8863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4726365" y="3339650"/>
              <a:ext cx="176400" cy="1073520"/>
            </p14:xfrm>
          </p:contentPart>
        </mc:Choice>
        <mc:Fallback xmlns="">
          <p:pic>
            <p:nvPicPr>
              <p:cNvPr id="19" name="Ink 18"/>
              <p:cNvPicPr/>
              <p:nvPr/>
            </p:nvPicPr>
            <p:blipFill>
              <a:blip r:embed="rId7"/>
              <a:stretch>
                <a:fillRect/>
              </a:stretch>
            </p:blipFill>
            <p:spPr>
              <a:xfrm>
                <a:off x="4714868" y="3329930"/>
                <a:ext cx="197237" cy="109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5085285" y="3327770"/>
              <a:ext cx="276120" cy="1047600"/>
            </p14:xfrm>
          </p:contentPart>
        </mc:Choice>
        <mc:Fallback xmlns="">
          <p:pic>
            <p:nvPicPr>
              <p:cNvPr id="21" name="Ink 20"/>
              <p:cNvPicPr/>
              <p:nvPr/>
            </p:nvPicPr>
            <p:blipFill>
              <a:blip r:embed="rId9"/>
              <a:stretch>
                <a:fillRect/>
              </a:stretch>
            </p:blipFill>
            <p:spPr>
              <a:xfrm>
                <a:off x="5082405" y="3319850"/>
                <a:ext cx="29160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3190605" y="4005650"/>
              <a:ext cx="222120" cy="434520"/>
            </p14:xfrm>
          </p:contentPart>
        </mc:Choice>
        <mc:Fallback xmlns="">
          <p:pic>
            <p:nvPicPr>
              <p:cNvPr id="23" name="Ink 22"/>
              <p:cNvPicPr/>
              <p:nvPr/>
            </p:nvPicPr>
            <p:blipFill>
              <a:blip r:embed="rId11"/>
              <a:stretch>
                <a:fillRect/>
              </a:stretch>
            </p:blipFill>
            <p:spPr>
              <a:xfrm>
                <a:off x="3180885" y="3990530"/>
                <a:ext cx="24984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p14:cNvContentPartPr/>
              <p14:nvPr/>
            </p14:nvContentPartPr>
            <p14:xfrm>
              <a:off x="6055485" y="3331010"/>
              <a:ext cx="174240" cy="1111680"/>
            </p14:xfrm>
          </p:contentPart>
        </mc:Choice>
        <mc:Fallback xmlns="">
          <p:pic>
            <p:nvPicPr>
              <p:cNvPr id="29" name="Ink 28"/>
              <p:cNvPicPr/>
              <p:nvPr/>
            </p:nvPicPr>
            <p:blipFill>
              <a:blip r:embed="rId13"/>
              <a:stretch>
                <a:fillRect/>
              </a:stretch>
            </p:blipFill>
            <p:spPr>
              <a:xfrm>
                <a:off x="6044685" y="3321290"/>
                <a:ext cx="194760" cy="11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p14:cNvContentPartPr/>
              <p14:nvPr/>
            </p14:nvContentPartPr>
            <p14:xfrm>
              <a:off x="6595845" y="3326330"/>
              <a:ext cx="181440" cy="1084680"/>
            </p14:xfrm>
          </p:contentPart>
        </mc:Choice>
        <mc:Fallback xmlns="">
          <p:pic>
            <p:nvPicPr>
              <p:cNvPr id="30" name="Ink 29"/>
              <p:cNvPicPr/>
              <p:nvPr/>
            </p:nvPicPr>
            <p:blipFill>
              <a:blip r:embed="rId15"/>
              <a:stretch>
                <a:fillRect/>
              </a:stretch>
            </p:blipFill>
            <p:spPr>
              <a:xfrm>
                <a:off x="6586485" y="3316250"/>
                <a:ext cx="205560" cy="110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p14:cNvContentPartPr/>
              <p14:nvPr/>
            </p14:nvContentPartPr>
            <p14:xfrm>
              <a:off x="7430325" y="3287810"/>
              <a:ext cx="170640" cy="1131840"/>
            </p14:xfrm>
          </p:contentPart>
        </mc:Choice>
        <mc:Fallback xmlns="">
          <p:pic>
            <p:nvPicPr>
              <p:cNvPr id="31" name="Ink 30"/>
              <p:cNvPicPr/>
              <p:nvPr/>
            </p:nvPicPr>
            <p:blipFill>
              <a:blip r:embed="rId17"/>
              <a:stretch>
                <a:fillRect/>
              </a:stretch>
            </p:blipFill>
            <p:spPr>
              <a:xfrm>
                <a:off x="7420245" y="3279530"/>
                <a:ext cx="18432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p14:cNvContentPartPr/>
              <p14:nvPr/>
            </p14:nvContentPartPr>
            <p14:xfrm>
              <a:off x="7859805" y="3254330"/>
              <a:ext cx="207720" cy="1190520"/>
            </p14:xfrm>
          </p:contentPart>
        </mc:Choice>
        <mc:Fallback xmlns="">
          <p:pic>
            <p:nvPicPr>
              <p:cNvPr id="33" name="Ink 32"/>
              <p:cNvPicPr/>
              <p:nvPr/>
            </p:nvPicPr>
            <p:blipFill>
              <a:blip r:embed="rId19"/>
              <a:stretch>
                <a:fillRect/>
              </a:stretch>
            </p:blipFill>
            <p:spPr>
              <a:xfrm>
                <a:off x="7851525" y="3244610"/>
                <a:ext cx="230760" cy="120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5496045" y="4757690"/>
              <a:ext cx="542520" cy="15120"/>
            </p14:xfrm>
          </p:contentPart>
        </mc:Choice>
        <mc:Fallback xmlns="">
          <p:pic>
            <p:nvPicPr>
              <p:cNvPr id="37" name="Ink 36"/>
              <p:cNvPicPr/>
              <p:nvPr/>
            </p:nvPicPr>
            <p:blipFill>
              <a:blip r:embed="rId21"/>
              <a:stretch>
                <a:fillRect/>
              </a:stretch>
            </p:blipFill>
            <p:spPr>
              <a:xfrm>
                <a:off x="5485965" y="4748330"/>
                <a:ext cx="561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Ink 37"/>
              <p14:cNvContentPartPr/>
              <p14:nvPr/>
            </p14:nvContentPartPr>
            <p14:xfrm>
              <a:off x="5452485" y="4801970"/>
              <a:ext cx="620280" cy="28440"/>
            </p14:xfrm>
          </p:contentPart>
        </mc:Choice>
        <mc:Fallback xmlns="">
          <p:pic>
            <p:nvPicPr>
              <p:cNvPr id="38" name="Ink 37"/>
              <p:cNvPicPr/>
              <p:nvPr/>
            </p:nvPicPr>
            <p:blipFill>
              <a:blip r:embed="rId23"/>
              <a:stretch>
                <a:fillRect/>
              </a:stretch>
            </p:blipFill>
            <p:spPr>
              <a:xfrm>
                <a:off x="5445285" y="4789730"/>
                <a:ext cx="639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p14:cNvContentPartPr/>
              <p14:nvPr/>
            </p14:nvContentPartPr>
            <p14:xfrm>
              <a:off x="7375605" y="5770370"/>
              <a:ext cx="1128240" cy="88560"/>
            </p14:xfrm>
          </p:contentPart>
        </mc:Choice>
        <mc:Fallback xmlns="">
          <p:pic>
            <p:nvPicPr>
              <p:cNvPr id="45" name="Ink 44"/>
              <p:cNvPicPr/>
              <p:nvPr/>
            </p:nvPicPr>
            <p:blipFill>
              <a:blip r:embed="rId25"/>
              <a:stretch>
                <a:fillRect/>
              </a:stretch>
            </p:blipFill>
            <p:spPr>
              <a:xfrm>
                <a:off x="7366245" y="5760290"/>
                <a:ext cx="1146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p14:cNvContentPartPr/>
              <p14:nvPr/>
            </p14:nvContentPartPr>
            <p14:xfrm>
              <a:off x="7404765" y="5820050"/>
              <a:ext cx="1312560" cy="114840"/>
            </p14:xfrm>
          </p:contentPart>
        </mc:Choice>
        <mc:Fallback xmlns="">
          <p:pic>
            <p:nvPicPr>
              <p:cNvPr id="46" name="Ink 45"/>
              <p:cNvPicPr/>
              <p:nvPr/>
            </p:nvPicPr>
            <p:blipFill>
              <a:blip r:embed="rId27"/>
              <a:stretch>
                <a:fillRect/>
              </a:stretch>
            </p:blipFill>
            <p:spPr>
              <a:xfrm>
                <a:off x="7396845" y="5808170"/>
                <a:ext cx="1330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Ink 49"/>
              <p14:cNvContentPartPr/>
              <p14:nvPr/>
            </p14:nvContentPartPr>
            <p14:xfrm>
              <a:off x="2911245" y="6027050"/>
              <a:ext cx="3629160" cy="515160"/>
            </p14:xfrm>
          </p:contentPart>
        </mc:Choice>
        <mc:Fallback xmlns="">
          <p:pic>
            <p:nvPicPr>
              <p:cNvPr id="50" name="Ink 49"/>
              <p:cNvPicPr/>
              <p:nvPr/>
            </p:nvPicPr>
            <p:blipFill>
              <a:blip r:embed="rId29"/>
              <a:stretch>
                <a:fillRect/>
              </a:stretch>
            </p:blipFill>
            <p:spPr>
              <a:xfrm>
                <a:off x="2901885" y="6017690"/>
                <a:ext cx="365652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7312245" y="5770010"/>
              <a:ext cx="1226160" cy="41040"/>
            </p14:xfrm>
          </p:contentPart>
        </mc:Choice>
        <mc:Fallback xmlns="">
          <p:pic>
            <p:nvPicPr>
              <p:cNvPr id="67" name="Ink 66"/>
              <p:cNvPicPr/>
              <p:nvPr/>
            </p:nvPicPr>
            <p:blipFill>
              <a:blip r:embed="rId31"/>
              <a:stretch>
                <a:fillRect/>
              </a:stretch>
            </p:blipFill>
            <p:spPr>
              <a:xfrm>
                <a:off x="7301445" y="5754890"/>
                <a:ext cx="1252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7329525" y="5838410"/>
              <a:ext cx="1429560" cy="75240"/>
            </p14:xfrm>
          </p:contentPart>
        </mc:Choice>
        <mc:Fallback xmlns="">
          <p:pic>
            <p:nvPicPr>
              <p:cNvPr id="68" name="Ink 67"/>
              <p:cNvPicPr/>
              <p:nvPr/>
            </p:nvPicPr>
            <p:blipFill>
              <a:blip r:embed="rId33"/>
              <a:stretch>
                <a:fillRect/>
              </a:stretch>
            </p:blipFill>
            <p:spPr>
              <a:xfrm>
                <a:off x="7323405" y="5827250"/>
                <a:ext cx="1444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p14:cNvContentPartPr/>
              <p14:nvPr/>
            </p14:nvContentPartPr>
            <p14:xfrm>
              <a:off x="942405" y="6122450"/>
              <a:ext cx="550800" cy="86040"/>
            </p14:xfrm>
          </p:contentPart>
        </mc:Choice>
        <mc:Fallback xmlns="">
          <p:pic>
            <p:nvPicPr>
              <p:cNvPr id="71" name="Ink 70"/>
              <p:cNvPicPr/>
              <p:nvPr/>
            </p:nvPicPr>
            <p:blipFill>
              <a:blip r:embed="rId35"/>
              <a:stretch>
                <a:fillRect/>
              </a:stretch>
            </p:blipFill>
            <p:spPr>
              <a:xfrm>
                <a:off x="932325" y="6110570"/>
                <a:ext cx="571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p14:cNvContentPartPr/>
              <p14:nvPr/>
            </p14:nvContentPartPr>
            <p14:xfrm>
              <a:off x="1113405" y="6173210"/>
              <a:ext cx="416160" cy="89640"/>
            </p14:xfrm>
          </p:contentPart>
        </mc:Choice>
        <mc:Fallback xmlns="">
          <p:pic>
            <p:nvPicPr>
              <p:cNvPr id="72" name="Ink 71"/>
              <p:cNvPicPr/>
              <p:nvPr/>
            </p:nvPicPr>
            <p:blipFill>
              <a:blip r:embed="rId37"/>
              <a:stretch>
                <a:fillRect/>
              </a:stretch>
            </p:blipFill>
            <p:spPr>
              <a:xfrm>
                <a:off x="1104045" y="6169970"/>
                <a:ext cx="428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p14:cNvContentPartPr/>
              <p14:nvPr/>
            </p14:nvContentPartPr>
            <p14:xfrm>
              <a:off x="3957405" y="3682730"/>
              <a:ext cx="336600" cy="202680"/>
            </p14:xfrm>
          </p:contentPart>
        </mc:Choice>
        <mc:Fallback xmlns="">
          <p:pic>
            <p:nvPicPr>
              <p:cNvPr id="75" name="Ink 74"/>
              <p:cNvPicPr/>
              <p:nvPr/>
            </p:nvPicPr>
            <p:blipFill>
              <a:blip r:embed="rId39"/>
              <a:stretch>
                <a:fillRect/>
              </a:stretch>
            </p:blipFill>
            <p:spPr>
              <a:xfrm>
                <a:off x="3948045" y="3679130"/>
                <a:ext cx="349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p14:cNvContentPartPr/>
              <p14:nvPr/>
            </p14:nvContentPartPr>
            <p14:xfrm>
              <a:off x="2867325" y="4026170"/>
              <a:ext cx="158400" cy="390600"/>
            </p14:xfrm>
          </p:contentPart>
        </mc:Choice>
        <mc:Fallback xmlns="">
          <p:pic>
            <p:nvPicPr>
              <p:cNvPr id="76" name="Ink 75"/>
              <p:cNvPicPr/>
              <p:nvPr/>
            </p:nvPicPr>
            <p:blipFill>
              <a:blip r:embed="rId41"/>
              <a:stretch>
                <a:fillRect/>
              </a:stretch>
            </p:blipFill>
            <p:spPr>
              <a:xfrm>
                <a:off x="2856165" y="4015370"/>
                <a:ext cx="1828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p14:cNvContentPartPr/>
              <p14:nvPr/>
            </p14:nvContentPartPr>
            <p14:xfrm>
              <a:off x="5509365" y="3546650"/>
              <a:ext cx="391320" cy="189720"/>
            </p14:xfrm>
          </p:contentPart>
        </mc:Choice>
        <mc:Fallback xmlns="">
          <p:pic>
            <p:nvPicPr>
              <p:cNvPr id="78" name="Ink 77"/>
              <p:cNvPicPr/>
              <p:nvPr/>
            </p:nvPicPr>
            <p:blipFill>
              <a:blip r:embed="rId43"/>
              <a:stretch>
                <a:fillRect/>
              </a:stretch>
            </p:blipFill>
            <p:spPr>
              <a:xfrm>
                <a:off x="5501445" y="3543050"/>
                <a:ext cx="402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9" name="Ink 78"/>
              <p14:cNvContentPartPr/>
              <p14:nvPr/>
            </p14:nvContentPartPr>
            <p14:xfrm>
              <a:off x="6977805" y="3530090"/>
              <a:ext cx="364680" cy="192960"/>
            </p14:xfrm>
          </p:contentPart>
        </mc:Choice>
        <mc:Fallback xmlns="">
          <p:pic>
            <p:nvPicPr>
              <p:cNvPr id="79" name="Ink 78"/>
              <p:cNvPicPr/>
              <p:nvPr/>
            </p:nvPicPr>
            <p:blipFill>
              <a:blip r:embed="rId45"/>
              <a:stretch>
                <a:fillRect/>
              </a:stretch>
            </p:blipFill>
            <p:spPr>
              <a:xfrm>
                <a:off x="6968805" y="3526490"/>
                <a:ext cx="376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1" name="Ink 80"/>
              <p14:cNvContentPartPr/>
              <p14:nvPr/>
            </p14:nvContentPartPr>
            <p14:xfrm>
              <a:off x="2956605" y="3392570"/>
              <a:ext cx="325440" cy="175320"/>
            </p14:xfrm>
          </p:contentPart>
        </mc:Choice>
        <mc:Fallback xmlns="">
          <p:pic>
            <p:nvPicPr>
              <p:cNvPr id="81" name="Ink 80"/>
              <p:cNvPicPr/>
              <p:nvPr/>
            </p:nvPicPr>
            <p:blipFill>
              <a:blip r:embed="rId47"/>
              <a:stretch>
                <a:fillRect/>
              </a:stretch>
            </p:blipFill>
            <p:spPr>
              <a:xfrm>
                <a:off x="2953365" y="3388610"/>
                <a:ext cx="332640" cy="195840"/>
              </a:xfrm>
              <a:prstGeom prst="rect">
                <a:avLst/>
              </a:prstGeom>
            </p:spPr>
          </p:pic>
        </mc:Fallback>
      </mc:AlternateContent>
    </p:spTree>
    <p:extLst>
      <p:ext uri="{BB962C8B-B14F-4D97-AF65-F5344CB8AC3E}">
        <p14:creationId xmlns:p14="http://schemas.microsoft.com/office/powerpoint/2010/main" val="1583649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68</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29" name="Ink 28"/>
              <p14:cNvContentPartPr/>
              <p14:nvPr/>
            </p14:nvContentPartPr>
            <p14:xfrm>
              <a:off x="1994119" y="3637510"/>
              <a:ext cx="1522080" cy="593280"/>
            </p14:xfrm>
          </p:contentPart>
        </mc:Choice>
        <mc:Fallback xmlns="">
          <p:pic>
            <p:nvPicPr>
              <p:cNvPr id="29" name="Ink 28"/>
              <p:cNvPicPr/>
              <p:nvPr/>
            </p:nvPicPr>
            <p:blipFill>
              <a:blip r:embed="rId3"/>
              <a:stretch>
                <a:fillRect/>
              </a:stretch>
            </p:blipFill>
            <p:spPr>
              <a:xfrm>
                <a:off x="1986559" y="3633910"/>
                <a:ext cx="154584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2"/>
              <p14:cNvContentPartPr/>
              <p14:nvPr/>
            </p14:nvContentPartPr>
            <p14:xfrm>
              <a:off x="1902679" y="4663510"/>
              <a:ext cx="1614960" cy="525960"/>
            </p14:xfrm>
          </p:contentPart>
        </mc:Choice>
        <mc:Fallback xmlns="">
          <p:pic>
            <p:nvPicPr>
              <p:cNvPr id="33" name="Ink 32"/>
              <p:cNvPicPr/>
              <p:nvPr/>
            </p:nvPicPr>
            <p:blipFill>
              <a:blip r:embed="rId5"/>
              <a:stretch>
                <a:fillRect/>
              </a:stretch>
            </p:blipFill>
            <p:spPr>
              <a:xfrm>
                <a:off x="1889359" y="4656670"/>
                <a:ext cx="16315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5" name="Ink 64"/>
              <p14:cNvContentPartPr/>
              <p14:nvPr/>
            </p14:nvContentPartPr>
            <p14:xfrm>
              <a:off x="1338199" y="3396310"/>
              <a:ext cx="1505880" cy="316800"/>
            </p14:xfrm>
          </p:contentPart>
        </mc:Choice>
        <mc:Fallback xmlns="">
          <p:pic>
            <p:nvPicPr>
              <p:cNvPr id="65" name="Ink 64"/>
              <p:cNvPicPr/>
              <p:nvPr/>
            </p:nvPicPr>
            <p:blipFill>
              <a:blip r:embed="rId7"/>
              <a:stretch>
                <a:fillRect/>
              </a:stretch>
            </p:blipFill>
            <p:spPr>
              <a:xfrm>
                <a:off x="1330279" y="3379390"/>
                <a:ext cx="15260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 name="Ink 80"/>
              <p14:cNvContentPartPr/>
              <p14:nvPr/>
            </p14:nvContentPartPr>
            <p14:xfrm>
              <a:off x="3825439" y="2759470"/>
              <a:ext cx="1319040" cy="49680"/>
            </p14:xfrm>
          </p:contentPart>
        </mc:Choice>
        <mc:Fallback xmlns="">
          <p:pic>
            <p:nvPicPr>
              <p:cNvPr id="81" name="Ink 80"/>
              <p:cNvPicPr/>
              <p:nvPr/>
            </p:nvPicPr>
            <p:blipFill>
              <a:blip r:embed="rId9"/>
              <a:stretch>
                <a:fillRect/>
              </a:stretch>
            </p:blipFill>
            <p:spPr>
              <a:xfrm>
                <a:off x="3813199" y="2743270"/>
                <a:ext cx="1348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0" name="Ink 89"/>
              <p14:cNvContentPartPr/>
              <p14:nvPr/>
            </p14:nvContentPartPr>
            <p14:xfrm>
              <a:off x="6436879" y="1987990"/>
              <a:ext cx="1019160" cy="821880"/>
            </p14:xfrm>
          </p:contentPart>
        </mc:Choice>
        <mc:Fallback xmlns="">
          <p:pic>
            <p:nvPicPr>
              <p:cNvPr id="90" name="Ink 89"/>
              <p:cNvPicPr/>
              <p:nvPr/>
            </p:nvPicPr>
            <p:blipFill>
              <a:blip r:embed="rId11"/>
              <a:stretch>
                <a:fillRect/>
              </a:stretch>
            </p:blipFill>
            <p:spPr>
              <a:xfrm>
                <a:off x="6422119" y="1977910"/>
                <a:ext cx="104940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4" name="Ink 103"/>
              <p14:cNvContentPartPr/>
              <p14:nvPr/>
            </p14:nvContentPartPr>
            <p14:xfrm>
              <a:off x="7439479" y="4757830"/>
              <a:ext cx="226440" cy="1103040"/>
            </p14:xfrm>
          </p:contentPart>
        </mc:Choice>
        <mc:Fallback xmlns="">
          <p:pic>
            <p:nvPicPr>
              <p:cNvPr id="104" name="Ink 103"/>
              <p:cNvPicPr/>
              <p:nvPr/>
            </p:nvPicPr>
            <p:blipFill>
              <a:blip r:embed="rId13"/>
              <a:stretch>
                <a:fillRect/>
              </a:stretch>
            </p:blipFill>
            <p:spPr>
              <a:xfrm>
                <a:off x="7422199" y="4744150"/>
                <a:ext cx="255960" cy="113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1" name="Ink 110"/>
              <p14:cNvContentPartPr/>
              <p14:nvPr/>
            </p14:nvContentPartPr>
            <p14:xfrm>
              <a:off x="7602199" y="2873950"/>
              <a:ext cx="939240" cy="2798640"/>
            </p14:xfrm>
          </p:contentPart>
        </mc:Choice>
        <mc:Fallback xmlns="">
          <p:pic>
            <p:nvPicPr>
              <p:cNvPr id="111" name="Ink 110"/>
              <p:cNvPicPr/>
              <p:nvPr/>
            </p:nvPicPr>
            <p:blipFill>
              <a:blip r:embed="rId15"/>
              <a:stretch>
                <a:fillRect/>
              </a:stretch>
            </p:blipFill>
            <p:spPr>
              <a:xfrm>
                <a:off x="7588879" y="2858110"/>
                <a:ext cx="969480" cy="283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6" name="Ink 115"/>
              <p14:cNvContentPartPr/>
              <p14:nvPr/>
            </p14:nvContentPartPr>
            <p14:xfrm>
              <a:off x="8371159" y="2855950"/>
              <a:ext cx="315360" cy="785160"/>
            </p14:xfrm>
          </p:contentPart>
        </mc:Choice>
        <mc:Fallback xmlns="">
          <p:pic>
            <p:nvPicPr>
              <p:cNvPr id="116" name="Ink 115"/>
              <p:cNvPicPr/>
              <p:nvPr/>
            </p:nvPicPr>
            <p:blipFill>
              <a:blip r:embed="rId17"/>
              <a:stretch>
                <a:fillRect/>
              </a:stretch>
            </p:blipFill>
            <p:spPr>
              <a:xfrm>
                <a:off x="8366479" y="2846590"/>
                <a:ext cx="33696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6" name="Ink 125"/>
              <p14:cNvContentPartPr/>
              <p14:nvPr/>
            </p14:nvContentPartPr>
            <p14:xfrm>
              <a:off x="1578679" y="1391110"/>
              <a:ext cx="6069600" cy="4923720"/>
            </p14:xfrm>
          </p:contentPart>
        </mc:Choice>
        <mc:Fallback xmlns="">
          <p:pic>
            <p:nvPicPr>
              <p:cNvPr id="126" name="Ink 125"/>
              <p:cNvPicPr/>
              <p:nvPr/>
            </p:nvPicPr>
            <p:blipFill>
              <a:blip r:embed="rId19"/>
              <a:stretch>
                <a:fillRect/>
              </a:stretch>
            </p:blipFill>
            <p:spPr>
              <a:xfrm>
                <a:off x="1561399" y="1373470"/>
                <a:ext cx="6090120" cy="495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9" name="Ink 128"/>
              <p14:cNvContentPartPr/>
              <p14:nvPr/>
            </p14:nvContentPartPr>
            <p14:xfrm>
              <a:off x="1330999" y="5136550"/>
              <a:ext cx="487440" cy="141480"/>
            </p14:xfrm>
          </p:contentPart>
        </mc:Choice>
        <mc:Fallback xmlns="">
          <p:pic>
            <p:nvPicPr>
              <p:cNvPr id="129" name="Ink 128"/>
              <p:cNvPicPr/>
              <p:nvPr/>
            </p:nvPicPr>
            <p:blipFill>
              <a:blip r:embed="rId21"/>
              <a:stretch>
                <a:fillRect/>
              </a:stretch>
            </p:blipFill>
            <p:spPr>
              <a:xfrm>
                <a:off x="1324519" y="5121070"/>
                <a:ext cx="49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6" name="Ink 135"/>
              <p14:cNvContentPartPr/>
              <p14:nvPr/>
            </p14:nvContentPartPr>
            <p14:xfrm>
              <a:off x="5418079" y="5982190"/>
              <a:ext cx="1189800" cy="221040"/>
            </p14:xfrm>
          </p:contentPart>
        </mc:Choice>
        <mc:Fallback xmlns="">
          <p:pic>
            <p:nvPicPr>
              <p:cNvPr id="136" name="Ink 135"/>
              <p:cNvPicPr/>
              <p:nvPr/>
            </p:nvPicPr>
            <p:blipFill>
              <a:blip r:embed="rId23"/>
              <a:stretch>
                <a:fillRect/>
              </a:stretch>
            </p:blipFill>
            <p:spPr>
              <a:xfrm>
                <a:off x="5414839" y="5964550"/>
                <a:ext cx="1196640" cy="246600"/>
              </a:xfrm>
              <a:prstGeom prst="rect">
                <a:avLst/>
              </a:prstGeom>
            </p:spPr>
          </p:pic>
        </mc:Fallback>
      </mc:AlternateContent>
    </p:spTree>
    <p:extLst>
      <p:ext uri="{BB962C8B-B14F-4D97-AF65-F5344CB8AC3E}">
        <p14:creationId xmlns:p14="http://schemas.microsoft.com/office/powerpoint/2010/main" val="987153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69</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12525" y="1801370"/>
              <a:ext cx="6927480" cy="4051080"/>
            </p14:xfrm>
          </p:contentPart>
        </mc:Choice>
        <mc:Fallback xmlns="">
          <p:pic>
            <p:nvPicPr>
              <p:cNvPr id="7" name="Ink 6"/>
              <p:cNvPicPr/>
              <p:nvPr/>
            </p:nvPicPr>
            <p:blipFill>
              <a:blip r:embed="rId3"/>
              <a:stretch>
                <a:fillRect/>
              </a:stretch>
            </p:blipFill>
            <p:spPr>
              <a:xfrm>
                <a:off x="1794525" y="1792010"/>
                <a:ext cx="6962400" cy="407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p14:cNvContentPartPr/>
              <p14:nvPr/>
            </p14:nvContentPartPr>
            <p14:xfrm>
              <a:off x="2967405" y="3223730"/>
              <a:ext cx="1683000" cy="99360"/>
            </p14:xfrm>
          </p:contentPart>
        </mc:Choice>
        <mc:Fallback xmlns="">
          <p:pic>
            <p:nvPicPr>
              <p:cNvPr id="32" name="Ink 31"/>
              <p:cNvPicPr/>
              <p:nvPr/>
            </p:nvPicPr>
            <p:blipFill>
              <a:blip r:embed="rId5"/>
              <a:stretch>
                <a:fillRect/>
              </a:stretch>
            </p:blipFill>
            <p:spPr>
              <a:xfrm>
                <a:off x="2958045" y="3206450"/>
                <a:ext cx="1710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1" name="Ink 90"/>
              <p14:cNvContentPartPr/>
              <p14:nvPr/>
            </p14:nvContentPartPr>
            <p14:xfrm>
              <a:off x="3657165" y="5451050"/>
              <a:ext cx="1868760" cy="671760"/>
            </p14:xfrm>
          </p:contentPart>
        </mc:Choice>
        <mc:Fallback xmlns="">
          <p:pic>
            <p:nvPicPr>
              <p:cNvPr id="91" name="Ink 90"/>
              <p:cNvPicPr/>
              <p:nvPr/>
            </p:nvPicPr>
            <p:blipFill>
              <a:blip r:embed="rId7"/>
              <a:stretch>
                <a:fillRect/>
              </a:stretch>
            </p:blipFill>
            <p:spPr>
              <a:xfrm>
                <a:off x="3641685" y="5443850"/>
                <a:ext cx="190116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2" name="Ink 91"/>
              <p14:cNvContentPartPr/>
              <p14:nvPr/>
            </p14:nvContentPartPr>
            <p14:xfrm>
              <a:off x="3887565" y="6111290"/>
              <a:ext cx="1330560" cy="133560"/>
            </p14:xfrm>
          </p:contentPart>
        </mc:Choice>
        <mc:Fallback xmlns="">
          <p:pic>
            <p:nvPicPr>
              <p:cNvPr id="92" name="Ink 91"/>
              <p:cNvPicPr/>
              <p:nvPr/>
            </p:nvPicPr>
            <p:blipFill>
              <a:blip r:embed="rId9"/>
              <a:stretch>
                <a:fillRect/>
              </a:stretch>
            </p:blipFill>
            <p:spPr>
              <a:xfrm>
                <a:off x="3880005" y="6106970"/>
                <a:ext cx="1345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 name="Ink 101"/>
              <p14:cNvContentPartPr/>
              <p14:nvPr/>
            </p14:nvContentPartPr>
            <p14:xfrm>
              <a:off x="5998245" y="4889090"/>
              <a:ext cx="2896200" cy="1508400"/>
            </p14:xfrm>
          </p:contentPart>
        </mc:Choice>
        <mc:Fallback xmlns="">
          <p:pic>
            <p:nvPicPr>
              <p:cNvPr id="102" name="Ink 101"/>
              <p:cNvPicPr/>
              <p:nvPr/>
            </p:nvPicPr>
            <p:blipFill>
              <a:blip r:embed="rId11"/>
              <a:stretch>
                <a:fillRect/>
              </a:stretch>
            </p:blipFill>
            <p:spPr>
              <a:xfrm>
                <a:off x="5988165" y="4878650"/>
                <a:ext cx="2922120" cy="152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3" name="Ink 102"/>
              <p14:cNvContentPartPr/>
              <p14:nvPr/>
            </p14:nvContentPartPr>
            <p14:xfrm>
              <a:off x="5718525" y="5429810"/>
              <a:ext cx="1097640" cy="606600"/>
            </p14:xfrm>
          </p:contentPart>
        </mc:Choice>
        <mc:Fallback xmlns="">
          <p:pic>
            <p:nvPicPr>
              <p:cNvPr id="103" name="Ink 102"/>
              <p:cNvPicPr/>
              <p:nvPr/>
            </p:nvPicPr>
            <p:blipFill>
              <a:blip r:embed="rId13"/>
              <a:stretch>
                <a:fillRect/>
              </a:stretch>
            </p:blipFill>
            <p:spPr>
              <a:xfrm>
                <a:off x="5705205" y="5416130"/>
                <a:ext cx="1127880" cy="633960"/>
              </a:xfrm>
              <a:prstGeom prst="rect">
                <a:avLst/>
              </a:prstGeom>
            </p:spPr>
          </p:pic>
        </mc:Fallback>
      </mc:AlternateContent>
    </p:spTree>
    <p:extLst>
      <p:ext uri="{BB962C8B-B14F-4D97-AF65-F5344CB8AC3E}">
        <p14:creationId xmlns:p14="http://schemas.microsoft.com/office/powerpoint/2010/main" val="31578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a:t>
            </a:fld>
            <a:endParaRPr lang="en-US" dirty="0"/>
          </a:p>
        </p:txBody>
      </p:sp>
      <p:sp>
        <p:nvSpPr>
          <p:cNvPr id="6" name="TextBox 5"/>
          <p:cNvSpPr txBox="1"/>
          <p:nvPr/>
        </p:nvSpPr>
        <p:spPr>
          <a:xfrm>
            <a:off x="1676400" y="695980"/>
            <a:ext cx="6858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Application scope of Neural Networks</a:t>
            </a:r>
          </a:p>
        </p:txBody>
      </p:sp>
      <p:sp>
        <p:nvSpPr>
          <p:cNvPr id="26" name="Rectangle 25"/>
          <p:cNvSpPr/>
          <p:nvPr/>
        </p:nvSpPr>
        <p:spPr>
          <a:xfrm>
            <a:off x="381000" y="1447800"/>
            <a:ext cx="8382000" cy="5170646"/>
          </a:xfrm>
          <a:prstGeom prst="rect">
            <a:avLst/>
          </a:prstGeom>
        </p:spPr>
        <p:txBody>
          <a:bodyPr wrap="square">
            <a:spAutoFit/>
          </a:bodyPr>
          <a:lstStyle/>
          <a:p>
            <a:pPr marL="914400" lvl="1" indent="-457200" algn="just">
              <a:spcBef>
                <a:spcPts val="600"/>
              </a:spcBef>
              <a:buFont typeface="+mj-lt"/>
              <a:buAutoNum type="arabicPeriod" startAt="8"/>
            </a:pPr>
            <a:r>
              <a:rPr lang="en-US" sz="2000" i="1" dirty="0"/>
              <a:t>Data mining, cleaning and validation </a:t>
            </a:r>
            <a:r>
              <a:rPr lang="en-US" sz="2000" dirty="0"/>
              <a:t>could be achieved by determining which records suspiciously diverge from the pattern of their peers.</a:t>
            </a:r>
          </a:p>
          <a:p>
            <a:pPr marL="914400" lvl="1" indent="-457200" algn="just">
              <a:spcBef>
                <a:spcPts val="600"/>
              </a:spcBef>
              <a:buFont typeface="+mj-lt"/>
              <a:buAutoNum type="arabicPeriod" startAt="8"/>
            </a:pPr>
            <a:r>
              <a:rPr lang="en-US" sz="2000" i="1" dirty="0"/>
              <a:t>Direct mail advertisers </a:t>
            </a:r>
            <a:r>
              <a:rPr lang="en-US" sz="2000" dirty="0"/>
              <a:t>could use neural network analysis of their databases to decide which customer should be targeted, and avoid wasting money on unlikely targets.</a:t>
            </a:r>
          </a:p>
          <a:p>
            <a:pPr marL="914400" lvl="1" indent="-457200" algn="just">
              <a:spcBef>
                <a:spcPts val="600"/>
              </a:spcBef>
              <a:buFont typeface="+mj-lt"/>
              <a:buAutoNum type="arabicPeriod" startAt="8"/>
            </a:pPr>
            <a:r>
              <a:rPr lang="en-US" sz="2000" i="1" dirty="0"/>
              <a:t>Economic modeling </a:t>
            </a:r>
            <a:r>
              <a:rPr lang="en-US" sz="2000" dirty="0"/>
              <a:t>based on neural networks should be more realistic than older models based on classical statistics.</a:t>
            </a:r>
          </a:p>
          <a:p>
            <a:pPr marL="914400" lvl="1" indent="-457200" algn="just">
              <a:spcBef>
                <a:spcPts val="600"/>
              </a:spcBef>
              <a:buFont typeface="+mj-lt"/>
              <a:buAutoNum type="arabicPeriod" startAt="8"/>
            </a:pPr>
            <a:r>
              <a:rPr lang="en-US" sz="2000" i="1" dirty="0"/>
              <a:t>Employee hiring</a:t>
            </a:r>
            <a:r>
              <a:rPr lang="en-US" sz="2000" dirty="0"/>
              <a:t> could be optimized if the neural networks were able to predict which job applicant would show the best job performance. </a:t>
            </a:r>
          </a:p>
          <a:p>
            <a:pPr marL="914400" lvl="1" indent="-457200" algn="just">
              <a:spcBef>
                <a:spcPts val="600"/>
              </a:spcBef>
              <a:buFont typeface="+mj-lt"/>
              <a:buAutoNum type="arabicPeriod" startAt="8"/>
            </a:pPr>
            <a:r>
              <a:rPr lang="en-US" sz="2000" i="1" dirty="0"/>
              <a:t>Expert consultants </a:t>
            </a:r>
            <a:r>
              <a:rPr lang="en-US" sz="2000" dirty="0"/>
              <a:t>could package their intuitive expertise into a neural network to automate their services.</a:t>
            </a:r>
          </a:p>
          <a:p>
            <a:pPr marL="914400" lvl="1" indent="-457200" algn="just">
              <a:spcBef>
                <a:spcPts val="600"/>
              </a:spcBef>
              <a:buFont typeface="+mj-lt"/>
              <a:buAutoNum type="arabicPeriod" startAt="8"/>
            </a:pPr>
            <a:r>
              <a:rPr lang="en-US" sz="2000" i="1" dirty="0"/>
              <a:t>Fraud detection </a:t>
            </a:r>
            <a:r>
              <a:rPr lang="en-US" sz="2000" dirty="0"/>
              <a:t>regarding credit cards, insurance or taxes could be automated using a neural network analysis of past incidents.</a:t>
            </a:r>
          </a:p>
          <a:p>
            <a:pPr marL="914400" lvl="1" indent="-457200" algn="just">
              <a:spcBef>
                <a:spcPts val="600"/>
              </a:spcBef>
              <a:buFont typeface="+mj-lt"/>
              <a:buAutoNum type="arabicPeriod" startAt="8"/>
            </a:pPr>
            <a:r>
              <a:rPr lang="en-US" sz="2000" i="1" dirty="0"/>
              <a:t>Medical diagnosis </a:t>
            </a:r>
            <a:r>
              <a:rPr lang="en-US" sz="2000" dirty="0"/>
              <a:t>is an ideal application for neural networks.</a:t>
            </a:r>
          </a:p>
        </p:txBody>
      </p:sp>
    </p:spTree>
    <p:extLst>
      <p:ext uri="{BB962C8B-B14F-4D97-AF65-F5344CB8AC3E}">
        <p14:creationId xmlns:p14="http://schemas.microsoft.com/office/powerpoint/2010/main" val="2722977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70</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 Example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04F3C8-BEB6-4877-A811-1D59FD242B85}"/>
                  </a:ext>
                </a:extLst>
              </p:cNvPr>
              <p:cNvSpPr/>
              <p:nvPr/>
            </p:nvSpPr>
            <p:spPr>
              <a:xfrm>
                <a:off x="432786" y="1295400"/>
                <a:ext cx="8229535" cy="5513048"/>
              </a:xfrm>
              <a:prstGeom prst="rect">
                <a:avLst/>
              </a:prstGeom>
            </p:spPr>
            <p:txBody>
              <a:bodyPr wrap="square">
                <a:spAutoFit/>
              </a:bodyPr>
              <a:lstStyle/>
              <a:p>
                <a:pPr algn="just">
                  <a:spcBef>
                    <a:spcPts val="600"/>
                  </a:spcBef>
                </a:pPr>
                <a:r>
                  <a:rPr lang="en-US" dirty="0"/>
                  <a:t>Step 1: Input x1 applied to the network results in activation </a:t>
                </a:r>
                <a14:m>
                  <m:oMath xmlns:m="http://schemas.openxmlformats.org/officeDocument/2006/math">
                    <m:sSup>
                      <m:sSupPr>
                        <m:ctrlPr>
                          <a:rPr lang="en-US" i="1" dirty="0" smtClean="0">
                            <a:latin typeface="Cambria Math" panose="02040503050406030204" pitchFamily="18" charset="0"/>
                          </a:rPr>
                        </m:ctrlPr>
                      </m:sSupPr>
                      <m:e>
                        <m:r>
                          <a:rPr lang="en-IN" b="0" i="1" dirty="0" smtClean="0">
                            <a:latin typeface="Cambria Math" panose="02040503050406030204" pitchFamily="18" charset="0"/>
                          </a:rPr>
                          <m:t>𝑛𝑒𝑡</m:t>
                        </m:r>
                      </m:e>
                      <m:sup>
                        <m:r>
                          <a:rPr lang="en-IN" b="0" i="1" dirty="0" smtClean="0">
                            <a:latin typeface="Cambria Math" panose="02040503050406030204" pitchFamily="18" charset="0"/>
                          </a:rPr>
                          <m:t>1</m:t>
                        </m:r>
                      </m:sup>
                    </m:sSup>
                  </m:oMath>
                </a14:m>
                <a:r>
                  <a:rPr lang="en-US" dirty="0"/>
                  <a:t> as below:</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1</m:t>
                          </m:r>
                          <m:r>
                            <a:rPr lang="en-IN" b="0" i="1" smtClean="0">
                              <a:latin typeface="Cambria Math" panose="02040503050406030204" pitchFamily="18" charset="0"/>
                            </a:rPr>
                            <m:t>𝑡</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−1</m:t>
                                      </m:r>
                                    </m:e>
                                  </m:mr>
                                </m:m>
                              </m:e>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0.5</m:t>
                                      </m:r>
                                    </m:e>
                                  </m:mr>
                                </m:m>
                              </m:e>
                            </m:mr>
                          </m:m>
                        </m:e>
                      </m:d>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−2</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r>
                                        <a:rPr lang="en-IN" b="0" i="1" smtClean="0">
                                          <a:latin typeface="Cambria Math" panose="02040503050406030204" pitchFamily="18" charset="0"/>
                                        </a:rPr>
                                        <m:t>.5</m:t>
                                      </m:r>
                                    </m:e>
                                  </m:mr>
                                  <m:mr>
                                    <m:e>
                                      <m:r>
                                        <a:rPr lang="en-IN" b="0" i="1" smtClean="0">
                                          <a:latin typeface="Cambria Math" panose="02040503050406030204" pitchFamily="18" charset="0"/>
                                        </a:rPr>
                                        <m:t>0</m:t>
                                      </m:r>
                                    </m:e>
                                  </m:mr>
                                </m:m>
                              </m:e>
                            </m:mr>
                          </m:m>
                        </m:e>
                      </m:d>
                      <m:r>
                        <a:rPr lang="en-IN" b="0" i="1" smtClean="0">
                          <a:latin typeface="Cambria Math" panose="02040503050406030204" pitchFamily="18" charset="0"/>
                        </a:rPr>
                        <m:t>=3</m:t>
                      </m:r>
                    </m:oMath>
                  </m:oMathPara>
                </a14:m>
                <a:endParaRPr lang="en-IN" b="0" dirty="0"/>
              </a:p>
              <a:p>
                <a:pPr algn="just">
                  <a:spcBef>
                    <a:spcPts val="600"/>
                  </a:spcBef>
                </a:pPr>
                <a:r>
                  <a:rPr lang="en-US" dirty="0"/>
                  <a:t>The updated weights are</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1</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sgn</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1</m:t>
                                  </m:r>
                                </m:sup>
                              </m:sSup>
                            </m:e>
                          </m:d>
                        </m:e>
                      </m:func>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𝑤</m:t>
                          </m:r>
                        </m:e>
                        <m:sup>
                          <m:r>
                            <a:rPr lang="en-IN" i="1">
                              <a:latin typeface="Cambria Math" panose="02040503050406030204" pitchFamily="18" charset="0"/>
                            </a:rPr>
                            <m:t>1</m:t>
                          </m:r>
                        </m:sup>
                      </m:s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−1</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0.5</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−2</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r>
                                        <a:rPr lang="en-IN" b="0" i="1" smtClean="0">
                                          <a:latin typeface="Cambria Math" panose="02040503050406030204" pitchFamily="18" charset="0"/>
                                        </a:rPr>
                                        <m:t>.5</m:t>
                                      </m:r>
                                    </m:e>
                                  </m:mr>
                                  <m:mr>
                                    <m:e>
                                      <m:r>
                                        <a:rPr lang="en-IN" b="0" i="1" smtClean="0">
                                          <a:latin typeface="Cambria Math" panose="02040503050406030204" pitchFamily="18" charset="0"/>
                                        </a:rPr>
                                        <m:t>0</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2</m:t>
                                      </m:r>
                                    </m:e>
                                  </m:mr>
                                  <m:mr>
                                    <m:e>
                                      <m:r>
                                        <a:rPr lang="en-IN" b="0" i="1" smtClean="0">
                                          <a:latin typeface="Cambria Math" panose="02040503050406030204" pitchFamily="18" charset="0"/>
                                        </a:rPr>
                                        <m:t>−3</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r>
                                        <a:rPr lang="en-IN" b="0" i="1" smtClean="0">
                                          <a:latin typeface="Cambria Math" panose="02040503050406030204" pitchFamily="18" charset="0"/>
                                        </a:rPr>
                                        <m:t>.5</m:t>
                                      </m:r>
                                    </m:e>
                                  </m:mr>
                                  <m:mr>
                                    <m:e>
                                      <m:r>
                                        <a:rPr lang="en-IN" b="0" i="1" smtClean="0">
                                          <a:latin typeface="Cambria Math" panose="02040503050406030204" pitchFamily="18" charset="0"/>
                                        </a:rPr>
                                        <m:t>0.5</m:t>
                                      </m:r>
                                    </m:e>
                                  </m:mr>
                                </m:m>
                              </m:e>
                            </m:mr>
                          </m:m>
                        </m:e>
                      </m:d>
                    </m:oMath>
                  </m:oMathPara>
                </a14:m>
                <a:endParaRPr lang="en-US" dirty="0"/>
              </a:p>
              <a:p>
                <a:pPr algn="just">
                  <a:spcBef>
                    <a:spcPts val="600"/>
                  </a:spcBef>
                </a:pPr>
                <a:r>
                  <a:rPr lang="en-US" dirty="0"/>
                  <a:t>Step 2: </a:t>
                </a:r>
                <a:r>
                  <a:rPr lang="en-IN" dirty="0"/>
                  <a:t>this learning step is with x2 as input</a:t>
                </a:r>
                <a:r>
                  <a:rPr lang="en-US" dirty="0"/>
                  <a:t>:</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2</m:t>
                          </m:r>
                          <m:r>
                            <a:rPr lang="en-IN" b="0" i="1" smtClean="0">
                              <a:latin typeface="Cambria Math" panose="02040503050406030204" pitchFamily="18" charset="0"/>
                            </a:rPr>
                            <m:t>𝑡</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2</m:t>
                                      </m:r>
                                    </m:e>
                                    <m:e>
                                      <m:r>
                                        <a:rPr lang="en-IN" b="0" i="1" smtClean="0">
                                          <a:latin typeface="Cambria Math" panose="02040503050406030204" pitchFamily="18" charset="0"/>
                                        </a:rPr>
                                        <m:t>−3</m:t>
                                      </m:r>
                                    </m:e>
                                  </m:mr>
                                </m:m>
                              </m:e>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r>
                                        <a:rPr lang="en-IN" b="0" i="1" smtClean="0">
                                          <a:latin typeface="Cambria Math" panose="02040503050406030204" pitchFamily="18" charset="0"/>
                                        </a:rPr>
                                        <m:t>.5</m:t>
                                      </m:r>
                                    </m:e>
                                    <m:e>
                                      <m:r>
                                        <a:rPr lang="en-IN" b="0" i="1" smtClean="0">
                                          <a:latin typeface="Cambria Math" panose="02040503050406030204" pitchFamily="18" charset="0"/>
                                        </a:rPr>
                                        <m:t>0.5</m:t>
                                      </m:r>
                                    </m:e>
                                  </m:mr>
                                </m:m>
                              </m:e>
                            </m:mr>
                          </m:m>
                        </m:e>
                      </m:d>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−0.5</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m:t>
                                      </m:r>
                                      <m:r>
                                        <a:rPr lang="en-IN" b="0" i="1" smtClean="0">
                                          <a:latin typeface="Cambria Math" panose="02040503050406030204" pitchFamily="18" charset="0"/>
                                        </a:rPr>
                                        <m:t>2</m:t>
                                      </m:r>
                                    </m:e>
                                  </m:mr>
                                  <m:mr>
                                    <m:e>
                                      <m:r>
                                        <a:rPr lang="en-IN" b="0" i="1" smtClean="0">
                                          <a:latin typeface="Cambria Math" panose="02040503050406030204" pitchFamily="18" charset="0"/>
                                        </a:rPr>
                                        <m:t>−1.5</m:t>
                                      </m:r>
                                    </m:e>
                                  </m:mr>
                                </m:m>
                              </m:e>
                            </m:mr>
                          </m:m>
                        </m:e>
                      </m:d>
                      <m:r>
                        <a:rPr lang="en-IN" b="0" i="1" smtClean="0">
                          <a:latin typeface="Cambria Math" panose="02040503050406030204" pitchFamily="18" charset="0"/>
                        </a:rPr>
                        <m:t>=−0.25</m:t>
                      </m:r>
                    </m:oMath>
                  </m:oMathPara>
                </a14:m>
                <a:endParaRPr lang="en-IN" b="0" dirty="0"/>
              </a:p>
              <a:p>
                <a:pPr algn="just">
                  <a:spcBef>
                    <a:spcPts val="600"/>
                  </a:spcBef>
                </a:pPr>
                <a:r>
                  <a:rPr lang="en-US" dirty="0"/>
                  <a:t>The updated weights are</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3</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2</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sgn</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2</m:t>
                                  </m:r>
                                </m:sup>
                              </m:sSup>
                            </m:e>
                          </m:d>
                        </m:e>
                      </m:func>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𝑤</m:t>
                          </m:r>
                        </m:e>
                        <m:sup>
                          <m:r>
                            <a:rPr lang="en-IN" b="0" i="1" smtClean="0">
                              <a:latin typeface="Cambria Math" panose="02040503050406030204" pitchFamily="18" charset="0"/>
                            </a:rPr>
                            <m:t>2</m:t>
                          </m:r>
                        </m:sup>
                      </m:sSup>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2</m:t>
                                      </m:r>
                                    </m:e>
                                  </m:mr>
                                  <m:mr>
                                    <m:e>
                                      <m:r>
                                        <a:rPr lang="en-IN" b="0" i="1" smtClean="0">
                                          <a:latin typeface="Cambria Math" panose="02040503050406030204" pitchFamily="18" charset="0"/>
                                        </a:rPr>
                                        <m:t>−3</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r>
                                        <a:rPr lang="en-IN" b="0" i="1" smtClean="0">
                                          <a:latin typeface="Cambria Math" panose="02040503050406030204" pitchFamily="18" charset="0"/>
                                        </a:rPr>
                                        <m:t>.5</m:t>
                                      </m:r>
                                    </m:e>
                                  </m:mr>
                                  <m:mr>
                                    <m:e>
                                      <m:r>
                                        <a:rPr lang="en-IN" b="0" i="1" smtClean="0">
                                          <a:latin typeface="Cambria Math" panose="02040503050406030204" pitchFamily="18" charset="0"/>
                                        </a:rPr>
                                        <m:t>0.5</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−0.5</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m:t>
                                      </m:r>
                                      <m:r>
                                        <a:rPr lang="en-IN" b="0" i="1" smtClean="0">
                                          <a:latin typeface="Cambria Math" panose="02040503050406030204" pitchFamily="18" charset="0"/>
                                        </a:rPr>
                                        <m:t>2</m:t>
                                      </m:r>
                                    </m:e>
                                  </m:mr>
                                  <m:mr>
                                    <m:e>
                                      <m:r>
                                        <a:rPr lang="en-IN" b="0" i="1" smtClean="0">
                                          <a:latin typeface="Cambria Math" panose="02040503050406030204" pitchFamily="18" charset="0"/>
                                        </a:rPr>
                                        <m:t>−1.5</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−2.5</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3</m:t>
                                      </m:r>
                                      <m:r>
                                        <a:rPr lang="en-IN" b="0" i="1" smtClean="0">
                                          <a:latin typeface="Cambria Math" panose="02040503050406030204" pitchFamily="18" charset="0"/>
                                        </a:rPr>
                                        <m:t>.5</m:t>
                                      </m:r>
                                    </m:e>
                                  </m:mr>
                                  <m:mr>
                                    <m:e>
                                      <m:r>
                                        <a:rPr lang="en-IN" b="0" i="1" smtClean="0">
                                          <a:latin typeface="Cambria Math" panose="02040503050406030204" pitchFamily="18" charset="0"/>
                                        </a:rPr>
                                        <m:t>2</m:t>
                                      </m:r>
                                    </m:e>
                                  </m:mr>
                                </m:m>
                              </m:e>
                            </m:mr>
                          </m:m>
                        </m:e>
                      </m:d>
                    </m:oMath>
                  </m:oMathPara>
                </a14:m>
                <a:endParaRPr lang="en-US" sz="2000" dirty="0"/>
              </a:p>
            </p:txBody>
          </p:sp>
        </mc:Choice>
        <mc:Fallback xmlns="">
          <p:sp>
            <p:nvSpPr>
              <p:cNvPr id="8" name="Rectangle 7">
                <a:extLst>
                  <a:ext uri="{FF2B5EF4-FFF2-40B4-BE49-F238E27FC236}">
                    <a16:creationId xmlns:a16="http://schemas.microsoft.com/office/drawing/2014/main" id="{1E04F3C8-BEB6-4877-A811-1D59FD242B85}"/>
                  </a:ext>
                </a:extLst>
              </p:cNvPr>
              <p:cNvSpPr>
                <a:spLocks noRot="1" noChangeAspect="1" noMove="1" noResize="1" noEditPoints="1" noAdjustHandles="1" noChangeArrowheads="1" noChangeShapeType="1" noTextEdit="1"/>
              </p:cNvSpPr>
              <p:nvPr/>
            </p:nvSpPr>
            <p:spPr>
              <a:xfrm>
                <a:off x="432786" y="1295400"/>
                <a:ext cx="8229535" cy="5513048"/>
              </a:xfrm>
              <a:prstGeom prst="rect">
                <a:avLst/>
              </a:prstGeom>
              <a:blipFill>
                <a:blip r:embed="rId2"/>
                <a:stretch>
                  <a:fillRect l="-667" t="-664"/>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738365" y="1448570"/>
              <a:ext cx="247680" cy="139680"/>
            </p14:xfrm>
          </p:contentPart>
        </mc:Choice>
        <mc:Fallback xmlns="">
          <p:pic>
            <p:nvPicPr>
              <p:cNvPr id="4" name="Ink 3"/>
              <p:cNvPicPr/>
              <p:nvPr/>
            </p:nvPicPr>
            <p:blipFill>
              <a:blip r:embed="rId4"/>
              <a:stretch>
                <a:fillRect/>
              </a:stretch>
            </p:blipFill>
            <p:spPr>
              <a:xfrm>
                <a:off x="1696965" y="1351010"/>
                <a:ext cx="3394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060885" y="1435610"/>
              <a:ext cx="561240" cy="77040"/>
            </p14:xfrm>
          </p:contentPart>
        </mc:Choice>
        <mc:Fallback xmlns="">
          <p:pic>
            <p:nvPicPr>
              <p:cNvPr id="5" name="Ink 4"/>
              <p:cNvPicPr/>
              <p:nvPr/>
            </p:nvPicPr>
            <p:blipFill>
              <a:blip r:embed="rId6"/>
              <a:stretch>
                <a:fillRect/>
              </a:stretch>
            </p:blipFill>
            <p:spPr>
              <a:xfrm>
                <a:off x="6019845" y="1324010"/>
                <a:ext cx="658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2391765" y="2086850"/>
              <a:ext cx="429840" cy="136800"/>
            </p14:xfrm>
          </p:contentPart>
        </mc:Choice>
        <mc:Fallback xmlns="">
          <p:pic>
            <p:nvPicPr>
              <p:cNvPr id="7" name="Ink 6"/>
              <p:cNvPicPr/>
              <p:nvPr/>
            </p:nvPicPr>
            <p:blipFill>
              <a:blip r:embed="rId8"/>
              <a:stretch>
                <a:fillRect/>
              </a:stretch>
            </p:blipFill>
            <p:spPr>
              <a:xfrm>
                <a:off x="2353965" y="2009090"/>
                <a:ext cx="5058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2386725" y="2419130"/>
              <a:ext cx="1138680" cy="1228680"/>
            </p14:xfrm>
          </p:contentPart>
        </mc:Choice>
        <mc:Fallback xmlns="">
          <p:pic>
            <p:nvPicPr>
              <p:cNvPr id="14" name="Ink 13"/>
              <p:cNvPicPr/>
              <p:nvPr/>
            </p:nvPicPr>
            <p:blipFill>
              <a:blip r:embed="rId10"/>
              <a:stretch>
                <a:fillRect/>
              </a:stretch>
            </p:blipFill>
            <p:spPr>
              <a:xfrm>
                <a:off x="2377725" y="2408330"/>
                <a:ext cx="1159200" cy="125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4066125" y="2406530"/>
              <a:ext cx="1584360" cy="27360"/>
            </p14:xfrm>
          </p:contentPart>
        </mc:Choice>
        <mc:Fallback xmlns="">
          <p:pic>
            <p:nvPicPr>
              <p:cNvPr id="17" name="Ink 16"/>
              <p:cNvPicPr/>
              <p:nvPr/>
            </p:nvPicPr>
            <p:blipFill>
              <a:blip r:embed="rId12"/>
              <a:stretch>
                <a:fillRect/>
              </a:stretch>
            </p:blipFill>
            <p:spPr>
              <a:xfrm>
                <a:off x="4030125" y="2332010"/>
                <a:ext cx="16606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p14:cNvContentPartPr/>
              <p14:nvPr/>
            </p14:nvContentPartPr>
            <p14:xfrm>
              <a:off x="6590085" y="2110610"/>
              <a:ext cx="100800" cy="133200"/>
            </p14:xfrm>
          </p:contentPart>
        </mc:Choice>
        <mc:Fallback xmlns="">
          <p:pic>
            <p:nvPicPr>
              <p:cNvPr id="18" name="Ink 17"/>
              <p:cNvPicPr/>
              <p:nvPr/>
            </p:nvPicPr>
            <p:blipFill>
              <a:blip r:embed="rId14"/>
              <a:stretch>
                <a:fillRect/>
              </a:stretch>
            </p:blipFill>
            <p:spPr>
              <a:xfrm>
                <a:off x="6529245" y="1987850"/>
                <a:ext cx="223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p14:cNvContentPartPr/>
              <p14:nvPr/>
            </p14:nvContentPartPr>
            <p14:xfrm>
              <a:off x="4090245" y="2350730"/>
              <a:ext cx="1641600" cy="59760"/>
            </p14:xfrm>
          </p:contentPart>
        </mc:Choice>
        <mc:Fallback xmlns="">
          <p:pic>
            <p:nvPicPr>
              <p:cNvPr id="28" name="Ink 27"/>
              <p:cNvPicPr/>
              <p:nvPr/>
            </p:nvPicPr>
            <p:blipFill>
              <a:blip r:embed="rId16"/>
              <a:stretch>
                <a:fillRect/>
              </a:stretch>
            </p:blipFill>
            <p:spPr>
              <a:xfrm>
                <a:off x="4080885" y="2346050"/>
                <a:ext cx="16599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p14:cNvContentPartPr/>
              <p14:nvPr/>
            </p14:nvContentPartPr>
            <p14:xfrm>
              <a:off x="2833485" y="3764810"/>
              <a:ext cx="1184760" cy="108360"/>
            </p14:xfrm>
          </p:contentPart>
        </mc:Choice>
        <mc:Fallback xmlns="">
          <p:pic>
            <p:nvPicPr>
              <p:cNvPr id="39" name="Ink 38"/>
              <p:cNvPicPr/>
              <p:nvPr/>
            </p:nvPicPr>
            <p:blipFill>
              <a:blip r:embed="rId18"/>
              <a:stretch>
                <a:fillRect/>
              </a:stretch>
            </p:blipFill>
            <p:spPr>
              <a:xfrm>
                <a:off x="2824485" y="3754730"/>
                <a:ext cx="1207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Ink 40"/>
              <p14:cNvContentPartPr/>
              <p14:nvPr/>
            </p14:nvContentPartPr>
            <p14:xfrm>
              <a:off x="3440445" y="3978290"/>
              <a:ext cx="416160" cy="459000"/>
            </p14:xfrm>
          </p:contentPart>
        </mc:Choice>
        <mc:Fallback xmlns="">
          <p:pic>
            <p:nvPicPr>
              <p:cNvPr id="41" name="Ink 40"/>
              <p:cNvPicPr/>
              <p:nvPr/>
            </p:nvPicPr>
            <p:blipFill>
              <a:blip r:embed="rId20"/>
              <a:stretch>
                <a:fillRect/>
              </a:stretch>
            </p:blipFill>
            <p:spPr>
              <a:xfrm>
                <a:off x="3423885" y="3962090"/>
                <a:ext cx="450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p14:cNvContentPartPr/>
              <p14:nvPr/>
            </p14:nvContentPartPr>
            <p14:xfrm>
              <a:off x="4641045" y="3488690"/>
              <a:ext cx="3064320" cy="1199160"/>
            </p14:xfrm>
          </p:contentPart>
        </mc:Choice>
        <mc:Fallback xmlns="">
          <p:pic>
            <p:nvPicPr>
              <p:cNvPr id="45" name="Ink 44"/>
              <p:cNvPicPr/>
              <p:nvPr/>
            </p:nvPicPr>
            <p:blipFill>
              <a:blip r:embed="rId22"/>
              <a:stretch>
                <a:fillRect/>
              </a:stretch>
            </p:blipFill>
            <p:spPr>
              <a:xfrm>
                <a:off x="4630245" y="3477890"/>
                <a:ext cx="3086640" cy="122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 name="Ink 49"/>
              <p14:cNvContentPartPr/>
              <p14:nvPr/>
            </p14:nvContentPartPr>
            <p14:xfrm>
              <a:off x="542445" y="4416050"/>
              <a:ext cx="580680" cy="18000"/>
            </p14:xfrm>
          </p:contentPart>
        </mc:Choice>
        <mc:Fallback xmlns="">
          <p:pic>
            <p:nvPicPr>
              <p:cNvPr id="50" name="Ink 49"/>
              <p:cNvPicPr/>
              <p:nvPr/>
            </p:nvPicPr>
            <p:blipFill>
              <a:blip r:embed="rId24"/>
              <a:stretch>
                <a:fillRect/>
              </a:stretch>
            </p:blipFill>
            <p:spPr>
              <a:xfrm>
                <a:off x="532365" y="4400210"/>
                <a:ext cx="605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2" name="Ink 51"/>
              <p14:cNvContentPartPr/>
              <p14:nvPr/>
            </p14:nvContentPartPr>
            <p14:xfrm>
              <a:off x="3525045" y="4321010"/>
              <a:ext cx="298080" cy="116640"/>
            </p14:xfrm>
          </p:contentPart>
        </mc:Choice>
        <mc:Fallback xmlns="">
          <p:pic>
            <p:nvPicPr>
              <p:cNvPr id="52" name="Ink 51"/>
              <p:cNvPicPr/>
              <p:nvPr/>
            </p:nvPicPr>
            <p:blipFill>
              <a:blip r:embed="rId26"/>
              <a:stretch>
                <a:fillRect/>
              </a:stretch>
            </p:blipFill>
            <p:spPr>
              <a:xfrm>
                <a:off x="3515325" y="4304090"/>
                <a:ext cx="322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p14:cNvContentPartPr/>
              <p14:nvPr/>
            </p14:nvContentPartPr>
            <p14:xfrm>
              <a:off x="1616325" y="3692810"/>
              <a:ext cx="262080" cy="132120"/>
            </p14:xfrm>
          </p:contentPart>
        </mc:Choice>
        <mc:Fallback xmlns="">
          <p:pic>
            <p:nvPicPr>
              <p:cNvPr id="56" name="Ink 55"/>
              <p:cNvPicPr/>
              <p:nvPr/>
            </p:nvPicPr>
            <p:blipFill>
              <a:blip r:embed="rId28"/>
              <a:stretch>
                <a:fillRect/>
              </a:stretch>
            </p:blipFill>
            <p:spPr>
              <a:xfrm>
                <a:off x="1607325" y="3678050"/>
                <a:ext cx="2854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k 59"/>
              <p14:cNvContentPartPr/>
              <p14:nvPr/>
            </p14:nvContentPartPr>
            <p14:xfrm>
              <a:off x="4829685" y="2145530"/>
              <a:ext cx="2287800" cy="1265760"/>
            </p14:xfrm>
          </p:contentPart>
        </mc:Choice>
        <mc:Fallback xmlns="">
          <p:pic>
            <p:nvPicPr>
              <p:cNvPr id="60" name="Ink 59"/>
              <p:cNvPicPr/>
              <p:nvPr/>
            </p:nvPicPr>
            <p:blipFill>
              <a:blip r:embed="rId30"/>
              <a:stretch>
                <a:fillRect/>
              </a:stretch>
            </p:blipFill>
            <p:spPr>
              <a:xfrm>
                <a:off x="4817445" y="2136530"/>
                <a:ext cx="2309400" cy="128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1" name="Ink 60"/>
              <p14:cNvContentPartPr/>
              <p14:nvPr/>
            </p14:nvContentPartPr>
            <p14:xfrm>
              <a:off x="4471845" y="4512890"/>
              <a:ext cx="320760" cy="209160"/>
            </p14:xfrm>
          </p:contentPart>
        </mc:Choice>
        <mc:Fallback xmlns="">
          <p:pic>
            <p:nvPicPr>
              <p:cNvPr id="61" name="Ink 60"/>
              <p:cNvPicPr/>
              <p:nvPr/>
            </p:nvPicPr>
            <p:blipFill>
              <a:blip r:embed="rId32"/>
              <a:stretch>
                <a:fillRect/>
              </a:stretch>
            </p:blipFill>
            <p:spPr>
              <a:xfrm>
                <a:off x="4462845" y="4503530"/>
                <a:ext cx="338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2" name="Ink 61"/>
              <p14:cNvContentPartPr/>
              <p14:nvPr/>
            </p14:nvContentPartPr>
            <p14:xfrm>
              <a:off x="2787765" y="5116610"/>
              <a:ext cx="1344600" cy="1485360"/>
            </p14:xfrm>
          </p:contentPart>
        </mc:Choice>
        <mc:Fallback xmlns="">
          <p:pic>
            <p:nvPicPr>
              <p:cNvPr id="62" name="Ink 61"/>
              <p:cNvPicPr/>
              <p:nvPr/>
            </p:nvPicPr>
            <p:blipFill>
              <a:blip r:embed="rId34"/>
              <a:stretch>
                <a:fillRect/>
              </a:stretch>
            </p:blipFill>
            <p:spPr>
              <a:xfrm>
                <a:off x="2771565" y="5104370"/>
                <a:ext cx="1364400" cy="1511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4" name="Ink 63"/>
              <p14:cNvContentPartPr/>
              <p14:nvPr/>
            </p14:nvContentPartPr>
            <p14:xfrm>
              <a:off x="4542765" y="4840850"/>
              <a:ext cx="2953440" cy="1254240"/>
            </p14:xfrm>
          </p:contentPart>
        </mc:Choice>
        <mc:Fallback xmlns="">
          <p:pic>
            <p:nvPicPr>
              <p:cNvPr id="64" name="Ink 63"/>
              <p:cNvPicPr/>
              <p:nvPr/>
            </p:nvPicPr>
            <p:blipFill>
              <a:blip r:embed="rId36"/>
              <a:stretch>
                <a:fillRect/>
              </a:stretch>
            </p:blipFill>
            <p:spPr>
              <a:xfrm>
                <a:off x="4526205" y="4831130"/>
                <a:ext cx="2980080" cy="1281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8" name="Ink 67"/>
              <p14:cNvContentPartPr/>
              <p14:nvPr/>
            </p14:nvContentPartPr>
            <p14:xfrm>
              <a:off x="5803125" y="6125330"/>
              <a:ext cx="2511000" cy="168480"/>
            </p14:xfrm>
          </p:contentPart>
        </mc:Choice>
        <mc:Fallback xmlns="">
          <p:pic>
            <p:nvPicPr>
              <p:cNvPr id="68" name="Ink 67"/>
              <p:cNvPicPr/>
              <p:nvPr/>
            </p:nvPicPr>
            <p:blipFill>
              <a:blip r:embed="rId38"/>
              <a:stretch>
                <a:fillRect/>
              </a:stretch>
            </p:blipFill>
            <p:spPr>
              <a:xfrm>
                <a:off x="5793765" y="6114530"/>
                <a:ext cx="2528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1" name="Ink 70"/>
              <p14:cNvContentPartPr/>
              <p14:nvPr/>
            </p14:nvContentPartPr>
            <p14:xfrm>
              <a:off x="503205" y="4466090"/>
              <a:ext cx="789480" cy="42840"/>
            </p14:xfrm>
          </p:contentPart>
        </mc:Choice>
        <mc:Fallback xmlns="">
          <p:pic>
            <p:nvPicPr>
              <p:cNvPr id="71" name="Ink 70"/>
              <p:cNvPicPr/>
              <p:nvPr/>
            </p:nvPicPr>
            <p:blipFill>
              <a:blip r:embed="rId40"/>
              <a:stretch>
                <a:fillRect/>
              </a:stretch>
            </p:blipFill>
            <p:spPr>
              <a:xfrm>
                <a:off x="493845" y="4449170"/>
                <a:ext cx="8082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2" name="Ink 71"/>
              <p14:cNvContentPartPr/>
              <p14:nvPr/>
            </p14:nvContentPartPr>
            <p14:xfrm>
              <a:off x="1802805" y="4605050"/>
              <a:ext cx="781200" cy="523440"/>
            </p14:xfrm>
          </p:contentPart>
        </mc:Choice>
        <mc:Fallback xmlns="">
          <p:pic>
            <p:nvPicPr>
              <p:cNvPr id="72" name="Ink 71"/>
              <p:cNvPicPr/>
              <p:nvPr/>
            </p:nvPicPr>
            <p:blipFill>
              <a:blip r:embed="rId42"/>
              <a:stretch>
                <a:fillRect/>
              </a:stretch>
            </p:blipFill>
            <p:spPr>
              <a:xfrm>
                <a:off x="1789845" y="4591730"/>
                <a:ext cx="80964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5" name="Ink 74"/>
              <p14:cNvContentPartPr/>
              <p14:nvPr/>
            </p14:nvContentPartPr>
            <p14:xfrm>
              <a:off x="1339845" y="6345650"/>
              <a:ext cx="332640" cy="123480"/>
            </p14:xfrm>
          </p:contentPart>
        </mc:Choice>
        <mc:Fallback xmlns="">
          <p:pic>
            <p:nvPicPr>
              <p:cNvPr id="75" name="Ink 74"/>
              <p:cNvPicPr/>
              <p:nvPr/>
            </p:nvPicPr>
            <p:blipFill>
              <a:blip r:embed="rId44"/>
              <a:stretch>
                <a:fillRect/>
              </a:stretch>
            </p:blipFill>
            <p:spPr>
              <a:xfrm>
                <a:off x="1333365" y="6334130"/>
                <a:ext cx="347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6" name="Ink 75"/>
              <p14:cNvContentPartPr/>
              <p14:nvPr/>
            </p14:nvContentPartPr>
            <p14:xfrm>
              <a:off x="1482405" y="6493610"/>
              <a:ext cx="306720" cy="104400"/>
            </p14:xfrm>
          </p:contentPart>
        </mc:Choice>
        <mc:Fallback xmlns="">
          <p:pic>
            <p:nvPicPr>
              <p:cNvPr id="76" name="Ink 75"/>
              <p:cNvPicPr/>
              <p:nvPr/>
            </p:nvPicPr>
            <p:blipFill>
              <a:blip r:embed="rId46"/>
              <a:stretch>
                <a:fillRect/>
              </a:stretch>
            </p:blipFill>
            <p:spPr>
              <a:xfrm>
                <a:off x="1477005" y="6481730"/>
                <a:ext cx="324000" cy="122400"/>
              </a:xfrm>
              <a:prstGeom prst="rect">
                <a:avLst/>
              </a:prstGeom>
            </p:spPr>
          </p:pic>
        </mc:Fallback>
      </mc:AlternateContent>
    </p:spTree>
    <p:extLst>
      <p:ext uri="{BB962C8B-B14F-4D97-AF65-F5344CB8AC3E}">
        <p14:creationId xmlns:p14="http://schemas.microsoft.com/office/powerpoint/2010/main" val="1785391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71</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 Example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04F3C8-BEB6-4877-A811-1D59FD242B85}"/>
                  </a:ext>
                </a:extLst>
              </p:cNvPr>
              <p:cNvSpPr/>
              <p:nvPr/>
            </p:nvSpPr>
            <p:spPr>
              <a:xfrm>
                <a:off x="432786" y="1295400"/>
                <a:ext cx="8229535" cy="4657044"/>
              </a:xfrm>
              <a:prstGeom prst="rect">
                <a:avLst/>
              </a:prstGeom>
            </p:spPr>
            <p:txBody>
              <a:bodyPr wrap="square">
                <a:spAutoFit/>
              </a:bodyPr>
              <a:lstStyle/>
              <a:p>
                <a:pPr algn="just">
                  <a:spcBef>
                    <a:spcPts val="600"/>
                  </a:spcBef>
                </a:pPr>
                <a:r>
                  <a:rPr lang="en-US" dirty="0"/>
                  <a:t>Step 3: for Input x3, we obtain in this step:</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3</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3</m:t>
                          </m:r>
                          <m:r>
                            <a:rPr lang="en-IN" b="0" i="1" smtClean="0">
                              <a:latin typeface="Cambria Math" panose="02040503050406030204" pitchFamily="18" charset="0"/>
                            </a:rPr>
                            <m:t>𝑡</m:t>
                          </m:r>
                        </m:sup>
                      </m:s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3</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−2.5</m:t>
                                      </m:r>
                                    </m:e>
                                  </m:mr>
                                </m:m>
                              </m:e>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3</m:t>
                                      </m:r>
                                      <m:r>
                                        <a:rPr lang="en-IN" b="0" i="1" smtClean="0">
                                          <a:latin typeface="Cambria Math" panose="02040503050406030204" pitchFamily="18" charset="0"/>
                                        </a:rPr>
                                        <m:t>.5</m:t>
                                      </m:r>
                                    </m:e>
                                    <m:e>
                                      <m:r>
                                        <a:rPr lang="en-IN" b="0" i="1" smtClean="0">
                                          <a:latin typeface="Cambria Math" panose="02040503050406030204" pitchFamily="18" charset="0"/>
                                        </a:rPr>
                                        <m:t>2</m:t>
                                      </m:r>
                                    </m:e>
                                  </m:mr>
                                </m:m>
                              </m:e>
                            </m:mr>
                          </m:m>
                        </m:e>
                      </m:d>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m:t>
                                      </m:r>
                                      <m:r>
                                        <a:rPr lang="en-IN" b="0" i="1" smtClean="0">
                                          <a:latin typeface="Cambria Math" panose="02040503050406030204" pitchFamily="18" charset="0"/>
                                        </a:rPr>
                                        <m:t>1</m:t>
                                      </m:r>
                                    </m:e>
                                  </m:mr>
                                  <m:mr>
                                    <m:e>
                                      <m:r>
                                        <a:rPr lang="en-IN" b="0" i="1" smtClean="0">
                                          <a:latin typeface="Cambria Math" panose="02040503050406030204" pitchFamily="18" charset="0"/>
                                        </a:rPr>
                                        <m:t>1.5</m:t>
                                      </m:r>
                                    </m:e>
                                  </m:mr>
                                </m:m>
                              </m:e>
                            </m:mr>
                          </m:m>
                        </m:e>
                      </m:d>
                      <m:r>
                        <a:rPr lang="en-IN" b="0" i="1" smtClean="0">
                          <a:latin typeface="Cambria Math" panose="02040503050406030204" pitchFamily="18" charset="0"/>
                        </a:rPr>
                        <m:t>=−3</m:t>
                      </m:r>
                    </m:oMath>
                  </m:oMathPara>
                </a14:m>
                <a:endParaRPr lang="en-IN" b="0" dirty="0"/>
              </a:p>
              <a:p>
                <a:pPr algn="just">
                  <a:spcBef>
                    <a:spcPts val="600"/>
                  </a:spcBef>
                </a:pPr>
                <a:r>
                  <a:rPr lang="en-US" dirty="0"/>
                  <a:t>The updated weights are</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4</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3</m:t>
                          </m:r>
                        </m:sup>
                      </m:s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sgn</m:t>
                          </m:r>
                        </m:fName>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3</m:t>
                                  </m:r>
                                </m:sup>
                              </m:sSup>
                            </m:e>
                          </m:d>
                        </m:e>
                      </m:func>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3</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𝑤</m:t>
                          </m:r>
                        </m:e>
                        <m:sup>
                          <m:r>
                            <a:rPr lang="en-IN" b="0" i="1" smtClean="0">
                              <a:latin typeface="Cambria Math" panose="02040503050406030204" pitchFamily="18" charset="0"/>
                            </a:rPr>
                            <m:t>3</m:t>
                          </m:r>
                        </m:sup>
                      </m:sSup>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3</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−2.5</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3</m:t>
                                      </m:r>
                                      <m:r>
                                        <a:rPr lang="en-IN" b="0" i="1" smtClean="0">
                                          <a:latin typeface="Cambria Math" panose="02040503050406030204" pitchFamily="18" charset="0"/>
                                        </a:rPr>
                                        <m:t>.5</m:t>
                                      </m:r>
                                    </m:e>
                                  </m:mr>
                                  <m:mr>
                                    <m:e>
                                      <m:r>
                                        <a:rPr lang="en-IN" b="0" i="1" smtClean="0">
                                          <a:latin typeface="Cambria Math" panose="02040503050406030204" pitchFamily="18" charset="0"/>
                                        </a:rPr>
                                        <m:t>2</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m:t>
                                      </m:r>
                                      <m:r>
                                        <a:rPr lang="en-IN" b="0" i="1" smtClean="0">
                                          <a:latin typeface="Cambria Math" panose="02040503050406030204" pitchFamily="18" charset="0"/>
                                        </a:rPr>
                                        <m:t>1</m:t>
                                      </m:r>
                                    </m:e>
                                  </m:mr>
                                  <m:mr>
                                    <m:e>
                                      <m:r>
                                        <a:rPr lang="en-IN" b="0" i="1" smtClean="0">
                                          <a:latin typeface="Cambria Math" panose="02040503050406030204" pitchFamily="18" charset="0"/>
                                        </a:rPr>
                                        <m:t>1.5</m:t>
                                      </m:r>
                                    </m:e>
                                  </m:mr>
                                </m:m>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−3.5</m:t>
                                      </m:r>
                                    </m:e>
                                  </m:mr>
                                </m:m>
                              </m:e>
                            </m:mr>
                            <m:m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4</m:t>
                                      </m:r>
                                      <m:r>
                                        <a:rPr lang="en-IN" b="0" i="1" smtClean="0">
                                          <a:latin typeface="Cambria Math" panose="02040503050406030204" pitchFamily="18" charset="0"/>
                                        </a:rPr>
                                        <m:t>.5</m:t>
                                      </m:r>
                                    </m:e>
                                  </m:mr>
                                  <m:mr>
                                    <m:e>
                                      <m:r>
                                        <a:rPr lang="en-IN" b="0" i="1" smtClean="0">
                                          <a:latin typeface="Cambria Math" panose="02040503050406030204" pitchFamily="18" charset="0"/>
                                        </a:rPr>
                                        <m:t>0.5</m:t>
                                      </m:r>
                                    </m:e>
                                  </m:mr>
                                </m:m>
                              </m:e>
                            </m:mr>
                          </m:m>
                        </m:e>
                      </m:d>
                    </m:oMath>
                  </m:oMathPara>
                </a14:m>
                <a:endParaRPr lang="en-US" dirty="0"/>
              </a:p>
              <a:p>
                <a:pPr marL="285750" indent="-285750" algn="just">
                  <a:spcBef>
                    <a:spcPts val="600"/>
                  </a:spcBef>
                  <a:buFont typeface="Arial" panose="020B0604020202020204" pitchFamily="34" charset="0"/>
                  <a:buChar char="•"/>
                </a:pPr>
                <a:r>
                  <a:rPr lang="en-US" dirty="0"/>
                  <a:t>It can be seen that learning with discrete f(net) and c = 1 results in adding or subtracting the entire input pattern vectors to and from the weight vector, respectively. </a:t>
                </a:r>
              </a:p>
              <a:p>
                <a:pPr marL="285750" indent="-285750" algn="just">
                  <a:spcBef>
                    <a:spcPts val="600"/>
                  </a:spcBef>
                  <a:buFont typeface="Arial" panose="020B0604020202020204" pitchFamily="34" charset="0"/>
                  <a:buChar char="•"/>
                </a:pPr>
                <a:r>
                  <a:rPr lang="en-US" dirty="0"/>
                  <a:t>In the case of a continuous f(net), the weight incrementing/decrementing vector is scaled down to a fractional value of the input pattern.</a:t>
                </a:r>
              </a:p>
              <a:p>
                <a:pPr algn="just">
                  <a:spcBef>
                    <a:spcPts val="600"/>
                  </a:spcBef>
                </a:pPr>
                <a:endParaRPr lang="en-US" dirty="0"/>
              </a:p>
            </p:txBody>
          </p:sp>
        </mc:Choice>
        <mc:Fallback xmlns="">
          <p:sp>
            <p:nvSpPr>
              <p:cNvPr id="8" name="Rectangle 7">
                <a:extLst>
                  <a:ext uri="{FF2B5EF4-FFF2-40B4-BE49-F238E27FC236}">
                    <a16:creationId xmlns:a16="http://schemas.microsoft.com/office/drawing/2014/main" id="{1E04F3C8-BEB6-4877-A811-1D59FD242B85}"/>
                  </a:ext>
                </a:extLst>
              </p:cNvPr>
              <p:cNvSpPr>
                <a:spLocks noRot="1" noChangeAspect="1" noMove="1" noResize="1" noEditPoints="1" noAdjustHandles="1" noChangeArrowheads="1" noChangeShapeType="1" noTextEdit="1"/>
              </p:cNvSpPr>
              <p:nvPr/>
            </p:nvSpPr>
            <p:spPr>
              <a:xfrm>
                <a:off x="432786" y="1295400"/>
                <a:ext cx="8229535" cy="4657044"/>
              </a:xfrm>
              <a:prstGeom prst="rect">
                <a:avLst/>
              </a:prstGeom>
              <a:blipFill>
                <a:blip r:embed="rId2"/>
                <a:stretch>
                  <a:fillRect l="-667" t="-786" r="-59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979205" y="1374770"/>
              <a:ext cx="407520" cy="322560"/>
            </p14:xfrm>
          </p:contentPart>
        </mc:Choice>
        <mc:Fallback xmlns="">
          <p:pic>
            <p:nvPicPr>
              <p:cNvPr id="4" name="Ink 3"/>
              <p:cNvPicPr/>
              <p:nvPr/>
            </p:nvPicPr>
            <p:blipFill>
              <a:blip r:embed="rId4"/>
              <a:stretch>
                <a:fillRect/>
              </a:stretch>
            </p:blipFill>
            <p:spPr>
              <a:xfrm>
                <a:off x="1912605" y="1239770"/>
                <a:ext cx="54180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283405" y="1981370"/>
              <a:ext cx="421920" cy="297000"/>
            </p14:xfrm>
          </p:contentPart>
        </mc:Choice>
        <mc:Fallback xmlns="">
          <p:pic>
            <p:nvPicPr>
              <p:cNvPr id="5" name="Ink 4"/>
              <p:cNvPicPr/>
              <p:nvPr/>
            </p:nvPicPr>
            <p:blipFill>
              <a:blip r:embed="rId6"/>
              <a:stretch>
                <a:fillRect/>
              </a:stretch>
            </p:blipFill>
            <p:spPr>
              <a:xfrm>
                <a:off x="2224005" y="1860410"/>
                <a:ext cx="54396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4549245" y="2266490"/>
              <a:ext cx="2411280" cy="1051200"/>
            </p14:xfrm>
          </p:contentPart>
        </mc:Choice>
        <mc:Fallback xmlns="">
          <p:pic>
            <p:nvPicPr>
              <p:cNvPr id="9" name="Ink 8"/>
              <p:cNvPicPr/>
              <p:nvPr/>
            </p:nvPicPr>
            <p:blipFill>
              <a:blip r:embed="rId8"/>
              <a:stretch>
                <a:fillRect/>
              </a:stretch>
            </p:blipFill>
            <p:spPr>
              <a:xfrm>
                <a:off x="4538085" y="2254610"/>
                <a:ext cx="2434680" cy="107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764045" y="3315530"/>
              <a:ext cx="504720" cy="176760"/>
            </p14:xfrm>
          </p:contentPart>
        </mc:Choice>
        <mc:Fallback xmlns="">
          <p:pic>
            <p:nvPicPr>
              <p:cNvPr id="11" name="Ink 10"/>
              <p:cNvPicPr/>
              <p:nvPr/>
            </p:nvPicPr>
            <p:blipFill>
              <a:blip r:embed="rId10"/>
              <a:stretch>
                <a:fillRect/>
              </a:stretch>
            </p:blipFill>
            <p:spPr>
              <a:xfrm>
                <a:off x="7759725" y="3311930"/>
                <a:ext cx="512640" cy="194400"/>
              </a:xfrm>
              <a:prstGeom prst="rect">
                <a:avLst/>
              </a:prstGeom>
            </p:spPr>
          </p:pic>
        </mc:Fallback>
      </mc:AlternateContent>
    </p:spTree>
    <p:extLst>
      <p:ext uri="{BB962C8B-B14F-4D97-AF65-F5344CB8AC3E}">
        <p14:creationId xmlns:p14="http://schemas.microsoft.com/office/powerpoint/2010/main" val="2214134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72</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 Example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04F3C8-BEB6-4877-A811-1D59FD242B85}"/>
                  </a:ext>
                </a:extLst>
              </p:cNvPr>
              <p:cNvSpPr/>
              <p:nvPr/>
            </p:nvSpPr>
            <p:spPr>
              <a:xfrm>
                <a:off x="432786" y="1295400"/>
                <a:ext cx="8229535" cy="5401479"/>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dirty="0"/>
                  <a:t>Revisiting the Hebbian learning example, with continuous bipolar activation function f(net), using input x1 and initial weights </a:t>
                </a:r>
                <a14:m>
                  <m:oMath xmlns:m="http://schemas.openxmlformats.org/officeDocument/2006/math">
                    <m:sSup>
                      <m:sSupPr>
                        <m:ctrlPr>
                          <a:rPr lang="en-US"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1</m:t>
                        </m:r>
                      </m:sup>
                    </m:sSup>
                  </m:oMath>
                </a14:m>
                <a:r>
                  <a:rPr lang="en-US" dirty="0"/>
                  <a:t>, we obtain neuron output values and the updated weights for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 1 as summarized in Step 1. </a:t>
                </a:r>
              </a:p>
              <a:p>
                <a:pPr marL="285750" indent="-285750" algn="just">
                  <a:spcBef>
                    <a:spcPts val="600"/>
                  </a:spcBef>
                  <a:buFont typeface="Arial" panose="020B0604020202020204" pitchFamily="34" charset="0"/>
                  <a:buChar char="•"/>
                </a:pPr>
                <a:r>
                  <a:rPr lang="en-US" dirty="0"/>
                  <a:t>The only difference compared with the previous case is that instead of f(net) = </a:t>
                </a:r>
                <a:r>
                  <a:rPr lang="en-US" dirty="0" err="1"/>
                  <a:t>sgn</a:t>
                </a:r>
                <a:r>
                  <a:rPr lang="en-US" dirty="0"/>
                  <a:t> (net), now the neuron's response is computed using bipolar sigmoid activation function.</a:t>
                </a:r>
              </a:p>
              <a:p>
                <a:pPr marL="285750" indent="-285750" algn="just">
                  <a:spcBef>
                    <a:spcPts val="600"/>
                  </a:spcBef>
                  <a:buFont typeface="Arial" panose="020B0604020202020204" pitchFamily="34" charset="0"/>
                  <a:buChar char="•"/>
                </a:pPr>
                <a:r>
                  <a:rPr lang="en-US" dirty="0"/>
                  <a:t>Step 1: </a:t>
                </a:r>
                <a:endParaRPr lang="en-US"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IN" b="0" i="1" smtClean="0">
                                  <a:latin typeface="Cambria Math" panose="02040503050406030204" pitchFamily="18" charset="0"/>
                                </a:rPr>
                                <m:t>1</m:t>
                              </m:r>
                            </m:sup>
                          </m:sSup>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𝑛𝑒𝑡</m:t>
                                  </m:r>
                                </m:e>
                                <m:sup>
                                  <m:r>
                                    <a:rPr lang="en-US" b="0" i="1" smtClean="0">
                                      <a:latin typeface="Cambria Math" panose="02040503050406030204" pitchFamily="18" charset="0"/>
                                      <a:ea typeface="Cambria Math" panose="02040503050406030204" pitchFamily="18" charset="0"/>
                                    </a:rPr>
                                    <m:t>1</m:t>
                                  </m:r>
                                </m:sup>
                              </m:sSup>
                            </m:sup>
                          </m:sSup>
                        </m:den>
                      </m:f>
                      <m:r>
                        <a:rPr lang="en-US" b="0" i="1" smtClean="0">
                          <a:latin typeface="Cambria Math" panose="02040503050406030204" pitchFamily="18" charset="0"/>
                        </a:rPr>
                        <m:t>−1=0.905; </m:t>
                      </m:r>
                    </m:oMath>
                  </m:oMathPara>
                </a14:m>
                <a:endParaRPr lang="en-US"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𝑛𝑒𝑡</m:t>
                              </m:r>
                            </m:e>
                            <m:sup>
                              <m:r>
                                <a:rPr lang="en-IN" i="1">
                                  <a:latin typeface="Cambria Math" panose="02040503050406030204" pitchFamily="18" charset="0"/>
                                </a:rPr>
                                <m:t>1</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0.5</m:t>
                                      </m:r>
                                    </m:e>
                                  </m:mr>
                                </m:m>
                              </m:e>
                            </m:mr>
                          </m:m>
                        </m:e>
                      </m:d>
                      <m:r>
                        <a:rPr lang="en-US" b="0" i="1" smtClean="0">
                          <a:latin typeface="Cambria Math" panose="02040503050406030204" pitchFamily="18" charset="0"/>
                        </a:rPr>
                        <m:t>+0.905∗</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m:t>
                                      </m:r>
                                    </m:e>
                                  </m:mr>
                                  <m:mr>
                                    <m:e>
                                      <m:r>
                                        <a:rPr lang="en-US" b="0" i="1" smtClean="0">
                                          <a:latin typeface="Cambria Math" panose="02040503050406030204" pitchFamily="18" charset="0"/>
                                        </a:rPr>
                                        <m:t>0</m:t>
                                      </m:r>
                                    </m:e>
                                  </m:mr>
                                </m:m>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b="0" i="1" smtClean="0">
                                          <a:latin typeface="Cambria Math" panose="02040503050406030204" pitchFamily="18" charset="0"/>
                                        </a:rPr>
                                        <m:t>.905</m:t>
                                      </m:r>
                                    </m:e>
                                  </m:mr>
                                  <m:mr>
                                    <m:e>
                                      <m:r>
                                        <a:rPr lang="en-US" i="1">
                                          <a:latin typeface="Cambria Math" panose="02040503050406030204" pitchFamily="18" charset="0"/>
                                        </a:rPr>
                                        <m:t>−</m:t>
                                      </m:r>
                                      <m:r>
                                        <a:rPr lang="en-US" b="0" i="1" smtClean="0">
                                          <a:latin typeface="Cambria Math" panose="02040503050406030204" pitchFamily="18" charset="0"/>
                                        </a:rPr>
                                        <m:t>2.81</m:t>
                                      </m:r>
                                    </m:e>
                                  </m:mr>
                                </m:m>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.357</m:t>
                                      </m:r>
                                    </m:e>
                                  </m:mr>
                                  <m:mr>
                                    <m:e>
                                      <m:r>
                                        <a:rPr lang="en-US" i="1">
                                          <a:latin typeface="Cambria Math" panose="02040503050406030204" pitchFamily="18" charset="0"/>
                                        </a:rPr>
                                        <m:t>0.5</m:t>
                                      </m:r>
                                    </m:e>
                                  </m:mr>
                                </m:m>
                              </m:e>
                            </m:mr>
                          </m:m>
                        </m:e>
                      </m:d>
                    </m:oMath>
                  </m:oMathPara>
                </a14:m>
                <a:endParaRPr lang="en-US" dirty="0"/>
              </a:p>
              <a:p>
                <a:pPr marL="285750" indent="-285750" algn="just">
                  <a:spcBef>
                    <a:spcPts val="600"/>
                  </a:spcBef>
                  <a:buFont typeface="Arial" panose="020B0604020202020204" pitchFamily="34" charset="0"/>
                  <a:buChar char="•"/>
                </a:pPr>
                <a:r>
                  <a:rPr lang="en-US" dirty="0"/>
                  <a:t>Step 2: </a:t>
                </a:r>
                <a:endParaRPr lang="en-US"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US" b="0" i="1" smtClean="0">
                                  <a:latin typeface="Cambria Math" panose="02040503050406030204" pitchFamily="18" charset="0"/>
                                </a:rPr>
                                <m:t>2</m:t>
                              </m:r>
                            </m:sup>
                          </m:sSup>
                        </m:e>
                      </m:d>
                      <m:r>
                        <a:rPr lang="en-IN" b="0" i="1" smtClean="0">
                          <a:latin typeface="Cambria Math" panose="02040503050406030204" pitchFamily="18" charset="0"/>
                        </a:rPr>
                        <m:t>=</m:t>
                      </m:r>
                      <m:r>
                        <a:rPr lang="en-US" b="0" i="1" smtClean="0">
                          <a:latin typeface="Cambria Math" panose="02040503050406030204" pitchFamily="18" charset="0"/>
                        </a:rPr>
                        <m:t>−0.077</m:t>
                      </m:r>
                    </m:oMath>
                  </m:oMathPara>
                </a14:m>
                <a:endParaRPr lang="en-US" dirty="0"/>
              </a:p>
              <a:p>
                <a:pPr algn="just">
                  <a:spcBef>
                    <a:spcPts val="600"/>
                  </a:spcBef>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b="0" i="1" smtClean="0">
                                          <a:latin typeface="Cambria Math" panose="02040503050406030204" pitchFamily="18" charset="0"/>
                                        </a:rPr>
                                        <m:t>.828</m:t>
                                      </m:r>
                                    </m:e>
                                  </m:mr>
                                  <m:mr>
                                    <m:e>
                                      <m:r>
                                        <a:rPr lang="en-US" i="1">
                                          <a:latin typeface="Cambria Math" panose="02040503050406030204" pitchFamily="18" charset="0"/>
                                        </a:rPr>
                                        <m:t>−</m:t>
                                      </m:r>
                                      <m:r>
                                        <a:rPr lang="en-US" b="0" i="1" smtClean="0">
                                          <a:latin typeface="Cambria Math" panose="02040503050406030204" pitchFamily="18" charset="0"/>
                                        </a:rPr>
                                        <m:t>2.772</m:t>
                                      </m:r>
                                    </m:e>
                                  </m:mr>
                                </m:m>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.512</m:t>
                                      </m:r>
                                    </m:e>
                                  </m:mr>
                                  <m:mr>
                                    <m:e>
                                      <m:r>
                                        <a:rPr lang="en-US" i="1">
                                          <a:latin typeface="Cambria Math" panose="02040503050406030204" pitchFamily="18" charset="0"/>
                                        </a:rPr>
                                        <m:t>0.</m:t>
                                      </m:r>
                                      <m:r>
                                        <a:rPr lang="en-US" b="0" i="1" smtClean="0">
                                          <a:latin typeface="Cambria Math" panose="02040503050406030204" pitchFamily="18" charset="0"/>
                                        </a:rPr>
                                        <m:t>616</m:t>
                                      </m:r>
                                    </m:e>
                                  </m:mr>
                                </m:m>
                              </m:e>
                            </m:mr>
                          </m:m>
                        </m:e>
                      </m:d>
                    </m:oMath>
                  </m:oMathPara>
                </a14:m>
                <a:endParaRPr lang="en-US" dirty="0"/>
              </a:p>
            </p:txBody>
          </p:sp>
        </mc:Choice>
        <mc:Fallback xmlns="">
          <p:sp>
            <p:nvSpPr>
              <p:cNvPr id="8" name="Rectangle 7">
                <a:extLst>
                  <a:ext uri="{FF2B5EF4-FFF2-40B4-BE49-F238E27FC236}">
                    <a16:creationId xmlns:a16="http://schemas.microsoft.com/office/drawing/2014/main" id="{1E04F3C8-BEB6-4877-A811-1D59FD242B85}"/>
                  </a:ext>
                </a:extLst>
              </p:cNvPr>
              <p:cNvSpPr>
                <a:spLocks noRot="1" noChangeAspect="1" noMove="1" noResize="1" noEditPoints="1" noAdjustHandles="1" noChangeArrowheads="1" noChangeShapeType="1" noTextEdit="1"/>
              </p:cNvSpPr>
              <p:nvPr/>
            </p:nvSpPr>
            <p:spPr>
              <a:xfrm>
                <a:off x="432786" y="1295400"/>
                <a:ext cx="8229535" cy="5401479"/>
              </a:xfrm>
              <a:prstGeom prst="rect">
                <a:avLst/>
              </a:prstGeom>
              <a:blipFill>
                <a:blip r:embed="rId2"/>
                <a:stretch>
                  <a:fillRect l="-519" t="-677" r="-59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656039" y="1622590"/>
              <a:ext cx="3018240" cy="39600"/>
            </p14:xfrm>
          </p:contentPart>
        </mc:Choice>
        <mc:Fallback xmlns="">
          <p:pic>
            <p:nvPicPr>
              <p:cNvPr id="5" name="Ink 4"/>
              <p:cNvPicPr/>
              <p:nvPr/>
            </p:nvPicPr>
            <p:blipFill>
              <a:blip r:embed="rId4"/>
              <a:stretch>
                <a:fillRect/>
              </a:stretch>
            </p:blipFill>
            <p:spPr>
              <a:xfrm>
                <a:off x="5646679" y="1613230"/>
                <a:ext cx="3037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7445959" y="864070"/>
              <a:ext cx="1233720" cy="63360"/>
            </p14:xfrm>
          </p:contentPart>
        </mc:Choice>
        <mc:Fallback xmlns="">
          <p:pic>
            <p:nvPicPr>
              <p:cNvPr id="10" name="Ink 9"/>
              <p:cNvPicPr/>
              <p:nvPr/>
            </p:nvPicPr>
            <p:blipFill>
              <a:blip r:embed="rId6"/>
              <a:stretch>
                <a:fillRect/>
              </a:stretch>
            </p:blipFill>
            <p:spPr>
              <a:xfrm>
                <a:off x="7436959" y="852910"/>
                <a:ext cx="1255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7852759" y="587230"/>
              <a:ext cx="89280" cy="709560"/>
            </p14:xfrm>
          </p:contentPart>
        </mc:Choice>
        <mc:Fallback xmlns="">
          <p:pic>
            <p:nvPicPr>
              <p:cNvPr id="11" name="Ink 10"/>
              <p:cNvPicPr/>
              <p:nvPr/>
            </p:nvPicPr>
            <p:blipFill>
              <a:blip r:embed="rId8"/>
              <a:stretch>
                <a:fillRect/>
              </a:stretch>
            </p:blipFill>
            <p:spPr>
              <a:xfrm>
                <a:off x="7848079" y="577510"/>
                <a:ext cx="98280"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p14:cNvContentPartPr/>
              <p14:nvPr/>
            </p14:nvContentPartPr>
            <p14:xfrm>
              <a:off x="7458199" y="681190"/>
              <a:ext cx="708480" cy="508680"/>
            </p14:xfrm>
          </p:contentPart>
        </mc:Choice>
        <mc:Fallback xmlns="">
          <p:pic>
            <p:nvPicPr>
              <p:cNvPr id="13" name="Ink 12"/>
              <p:cNvPicPr/>
              <p:nvPr/>
            </p:nvPicPr>
            <p:blipFill>
              <a:blip r:embed="rId10"/>
              <a:stretch>
                <a:fillRect/>
              </a:stretch>
            </p:blipFill>
            <p:spPr>
              <a:xfrm>
                <a:off x="7454599" y="671470"/>
                <a:ext cx="7196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5731999" y="1891150"/>
              <a:ext cx="153360" cy="29880"/>
            </p14:xfrm>
          </p:contentPart>
        </mc:Choice>
        <mc:Fallback xmlns="">
          <p:pic>
            <p:nvPicPr>
              <p:cNvPr id="17" name="Ink 16"/>
              <p:cNvPicPr/>
              <p:nvPr/>
            </p:nvPicPr>
            <p:blipFill>
              <a:blip r:embed="rId12"/>
              <a:stretch>
                <a:fillRect/>
              </a:stretch>
            </p:blipFill>
            <p:spPr>
              <a:xfrm>
                <a:off x="5728399" y="1882870"/>
                <a:ext cx="160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3498199" y="1860550"/>
              <a:ext cx="237960" cy="38520"/>
            </p14:xfrm>
          </p:contentPart>
        </mc:Choice>
        <mc:Fallback xmlns="">
          <p:pic>
            <p:nvPicPr>
              <p:cNvPr id="19" name="Ink 18"/>
              <p:cNvPicPr/>
              <p:nvPr/>
            </p:nvPicPr>
            <p:blipFill>
              <a:blip r:embed="rId14"/>
              <a:stretch>
                <a:fillRect/>
              </a:stretch>
            </p:blipFill>
            <p:spPr>
              <a:xfrm>
                <a:off x="3488119" y="1857310"/>
                <a:ext cx="251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p14:cNvContentPartPr/>
              <p14:nvPr/>
            </p14:nvContentPartPr>
            <p14:xfrm>
              <a:off x="4078879" y="2192470"/>
              <a:ext cx="597960" cy="33480"/>
            </p14:xfrm>
          </p:contentPart>
        </mc:Choice>
        <mc:Fallback xmlns="">
          <p:pic>
            <p:nvPicPr>
              <p:cNvPr id="26" name="Ink 25"/>
              <p:cNvPicPr/>
              <p:nvPr/>
            </p:nvPicPr>
            <p:blipFill>
              <a:blip r:embed="rId16"/>
              <a:stretch>
                <a:fillRect/>
              </a:stretch>
            </p:blipFill>
            <p:spPr>
              <a:xfrm>
                <a:off x="4069519" y="2182750"/>
                <a:ext cx="616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5599159" y="3482350"/>
              <a:ext cx="785160" cy="409320"/>
            </p14:xfrm>
          </p:contentPart>
        </mc:Choice>
        <mc:Fallback xmlns="">
          <p:pic>
            <p:nvPicPr>
              <p:cNvPr id="27" name="Ink 26"/>
              <p:cNvPicPr/>
              <p:nvPr/>
            </p:nvPicPr>
            <p:blipFill>
              <a:blip r:embed="rId18"/>
              <a:stretch>
                <a:fillRect/>
              </a:stretch>
            </p:blipFill>
            <p:spPr>
              <a:xfrm>
                <a:off x="5586199" y="3469750"/>
                <a:ext cx="8110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p14:cNvContentPartPr/>
              <p14:nvPr/>
            </p14:nvContentPartPr>
            <p14:xfrm>
              <a:off x="2867479" y="3911110"/>
              <a:ext cx="538560" cy="60120"/>
            </p14:xfrm>
          </p:contentPart>
        </mc:Choice>
        <mc:Fallback xmlns="">
          <p:pic>
            <p:nvPicPr>
              <p:cNvPr id="31" name="Ink 30"/>
              <p:cNvPicPr/>
              <p:nvPr/>
            </p:nvPicPr>
            <p:blipFill>
              <a:blip r:embed="rId20"/>
              <a:stretch>
                <a:fillRect/>
              </a:stretch>
            </p:blipFill>
            <p:spPr>
              <a:xfrm>
                <a:off x="2855959" y="3893830"/>
                <a:ext cx="567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p14:cNvContentPartPr/>
              <p14:nvPr/>
            </p14:nvContentPartPr>
            <p14:xfrm>
              <a:off x="2850559" y="3997150"/>
              <a:ext cx="651240" cy="84600"/>
            </p14:xfrm>
          </p:contentPart>
        </mc:Choice>
        <mc:Fallback xmlns="">
          <p:pic>
            <p:nvPicPr>
              <p:cNvPr id="32" name="Ink 31"/>
              <p:cNvPicPr/>
              <p:nvPr/>
            </p:nvPicPr>
            <p:blipFill>
              <a:blip r:embed="rId22"/>
              <a:stretch>
                <a:fillRect/>
              </a:stretch>
            </p:blipFill>
            <p:spPr>
              <a:xfrm>
                <a:off x="2841559" y="3979870"/>
                <a:ext cx="675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p14:cNvContentPartPr/>
              <p14:nvPr/>
            </p14:nvContentPartPr>
            <p14:xfrm>
              <a:off x="5075359" y="4613830"/>
              <a:ext cx="496080" cy="26640"/>
            </p14:xfrm>
          </p:contentPart>
        </mc:Choice>
        <mc:Fallback xmlns="">
          <p:pic>
            <p:nvPicPr>
              <p:cNvPr id="33" name="Ink 32"/>
              <p:cNvPicPr/>
              <p:nvPr/>
            </p:nvPicPr>
            <p:blipFill>
              <a:blip r:embed="rId24"/>
              <a:stretch>
                <a:fillRect/>
              </a:stretch>
            </p:blipFill>
            <p:spPr>
              <a:xfrm>
                <a:off x="5064919" y="4603750"/>
                <a:ext cx="523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p14:cNvContentPartPr/>
              <p14:nvPr/>
            </p14:nvContentPartPr>
            <p14:xfrm>
              <a:off x="7463959" y="4260310"/>
              <a:ext cx="560520" cy="163800"/>
            </p14:xfrm>
          </p:contentPart>
        </mc:Choice>
        <mc:Fallback xmlns="">
          <p:pic>
            <p:nvPicPr>
              <p:cNvPr id="35" name="Ink 34"/>
              <p:cNvPicPr/>
              <p:nvPr/>
            </p:nvPicPr>
            <p:blipFill>
              <a:blip r:embed="rId26"/>
              <a:stretch>
                <a:fillRect/>
              </a:stretch>
            </p:blipFill>
            <p:spPr>
              <a:xfrm>
                <a:off x="7461079" y="4257070"/>
                <a:ext cx="566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p14:cNvContentPartPr/>
              <p14:nvPr/>
            </p14:nvContentPartPr>
            <p14:xfrm>
              <a:off x="1762639" y="4689790"/>
              <a:ext cx="259200" cy="52920"/>
            </p14:xfrm>
          </p:contentPart>
        </mc:Choice>
        <mc:Fallback xmlns="">
          <p:pic>
            <p:nvPicPr>
              <p:cNvPr id="38" name="Ink 37"/>
              <p:cNvPicPr/>
              <p:nvPr/>
            </p:nvPicPr>
            <p:blipFill>
              <a:blip r:embed="rId28"/>
              <a:stretch>
                <a:fillRect/>
              </a:stretch>
            </p:blipFill>
            <p:spPr>
              <a:xfrm>
                <a:off x="1753279" y="4680070"/>
                <a:ext cx="279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p14:cNvContentPartPr/>
              <p14:nvPr/>
            </p14:nvContentPartPr>
            <p14:xfrm>
              <a:off x="1786759" y="4811470"/>
              <a:ext cx="224280" cy="39960"/>
            </p14:xfrm>
          </p:contentPart>
        </mc:Choice>
        <mc:Fallback xmlns="">
          <p:pic>
            <p:nvPicPr>
              <p:cNvPr id="39" name="Ink 38"/>
              <p:cNvPicPr/>
              <p:nvPr/>
            </p:nvPicPr>
            <p:blipFill>
              <a:blip r:embed="rId30"/>
              <a:stretch>
                <a:fillRect/>
              </a:stretch>
            </p:blipFill>
            <p:spPr>
              <a:xfrm>
                <a:off x="1777399" y="4807870"/>
                <a:ext cx="236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p14:cNvContentPartPr/>
              <p14:nvPr/>
            </p14:nvContentPartPr>
            <p14:xfrm>
              <a:off x="3583159" y="5628670"/>
              <a:ext cx="685080" cy="69480"/>
            </p14:xfrm>
          </p:contentPart>
        </mc:Choice>
        <mc:Fallback xmlns="">
          <p:pic>
            <p:nvPicPr>
              <p:cNvPr id="40" name="Ink 39"/>
              <p:cNvPicPr/>
              <p:nvPr/>
            </p:nvPicPr>
            <p:blipFill>
              <a:blip r:embed="rId32"/>
              <a:stretch>
                <a:fillRect/>
              </a:stretch>
            </p:blipFill>
            <p:spPr>
              <a:xfrm>
                <a:off x="3570199" y="5618950"/>
                <a:ext cx="715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p14:cNvContentPartPr/>
              <p14:nvPr/>
            </p14:nvContentPartPr>
            <p14:xfrm>
              <a:off x="3551119" y="5686630"/>
              <a:ext cx="812880" cy="82440"/>
            </p14:xfrm>
          </p:contentPart>
        </mc:Choice>
        <mc:Fallback xmlns="">
          <p:pic>
            <p:nvPicPr>
              <p:cNvPr id="41" name="Ink 40"/>
              <p:cNvPicPr/>
              <p:nvPr/>
            </p:nvPicPr>
            <p:blipFill>
              <a:blip r:embed="rId34"/>
              <a:stretch>
                <a:fillRect/>
              </a:stretch>
            </p:blipFill>
            <p:spPr>
              <a:xfrm>
                <a:off x="3542479" y="5672230"/>
                <a:ext cx="839160" cy="105840"/>
              </a:xfrm>
              <a:prstGeom prst="rect">
                <a:avLst/>
              </a:prstGeom>
            </p:spPr>
          </p:pic>
        </mc:Fallback>
      </mc:AlternateContent>
    </p:spTree>
    <p:extLst>
      <p:ext uri="{BB962C8B-B14F-4D97-AF65-F5344CB8AC3E}">
        <p14:creationId xmlns:p14="http://schemas.microsoft.com/office/powerpoint/2010/main" val="3602185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73</a:t>
            </a:fld>
            <a:endParaRPr lang="en-US"/>
          </a:p>
        </p:txBody>
      </p:sp>
      <p:sp>
        <p:nvSpPr>
          <p:cNvPr id="6" name="TextBox 5"/>
          <p:cNvSpPr txBox="1"/>
          <p:nvPr/>
        </p:nvSpPr>
        <p:spPr>
          <a:xfrm>
            <a:off x="1676400" y="69598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Hebbian Learning Rule: Example</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04F3C8-BEB6-4877-A811-1D59FD242B85}"/>
                  </a:ext>
                </a:extLst>
              </p:cNvPr>
              <p:cNvSpPr/>
              <p:nvPr/>
            </p:nvSpPr>
            <p:spPr>
              <a:xfrm>
                <a:off x="432786" y="1295400"/>
                <a:ext cx="8229535" cy="2928687"/>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dirty="0"/>
                  <a:t>Step 3: </a:t>
                </a:r>
                <a:endParaRPr lang="en-US"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𝑛𝑒𝑡</m:t>
                              </m:r>
                            </m:e>
                            <m:sup>
                              <m:r>
                                <a:rPr lang="en-US" b="0" i="1" smtClean="0">
                                  <a:latin typeface="Cambria Math" panose="02040503050406030204" pitchFamily="18" charset="0"/>
                                </a:rPr>
                                <m:t>3</m:t>
                              </m:r>
                            </m:sup>
                          </m:sSup>
                        </m:e>
                      </m:d>
                      <m:r>
                        <a:rPr lang="en-IN" b="0" i="1" smtClean="0">
                          <a:latin typeface="Cambria Math" panose="02040503050406030204" pitchFamily="18" charset="0"/>
                        </a:rPr>
                        <m:t>=</m:t>
                      </m:r>
                      <m:r>
                        <a:rPr lang="en-US" b="0" i="1" smtClean="0">
                          <a:latin typeface="Cambria Math" panose="02040503050406030204" pitchFamily="18" charset="0"/>
                        </a:rPr>
                        <m:t>−0.932</m:t>
                      </m:r>
                    </m:oMath>
                  </m:oMathPara>
                </a14:m>
                <a:endParaRPr lang="en-US" dirty="0"/>
              </a:p>
              <a:p>
                <a:pPr algn="just">
                  <a:spcBef>
                    <a:spcPts val="600"/>
                  </a:spcBef>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4</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b="0" i="1" smtClean="0">
                                          <a:latin typeface="Cambria Math" panose="02040503050406030204" pitchFamily="18" charset="0"/>
                                        </a:rPr>
                                        <m:t>.828</m:t>
                                      </m:r>
                                    </m:e>
                                  </m:mr>
                                  <m:mr>
                                    <m:e>
                                      <m:r>
                                        <a:rPr lang="en-US" i="1">
                                          <a:latin typeface="Cambria Math" panose="02040503050406030204" pitchFamily="18" charset="0"/>
                                        </a:rPr>
                                        <m:t>−</m:t>
                                      </m:r>
                                      <m:r>
                                        <a:rPr lang="en-US" b="0" i="1" smtClean="0">
                                          <a:latin typeface="Cambria Math" panose="02040503050406030204" pitchFamily="18" charset="0"/>
                                        </a:rPr>
                                        <m:t>3.70</m:t>
                                      </m:r>
                                    </m:e>
                                  </m:mr>
                                </m:m>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.44</m:t>
                                      </m:r>
                                    </m:e>
                                  </m:mr>
                                  <m:mr>
                                    <m:e>
                                      <m:r>
                                        <a:rPr lang="en-US" b="0" i="1" smtClean="0">
                                          <a:latin typeface="Cambria Math" panose="02040503050406030204" pitchFamily="18" charset="0"/>
                                        </a:rPr>
                                        <m:t>−0.783</m:t>
                                      </m:r>
                                    </m:e>
                                  </m:mr>
                                </m:m>
                              </m:e>
                            </m:mr>
                          </m:m>
                        </m:e>
                      </m:d>
                    </m:oMath>
                  </m:oMathPara>
                </a14:m>
                <a:endParaRPr lang="en-US" dirty="0"/>
              </a:p>
              <a:p>
                <a:pPr marL="285750" indent="-285750" algn="just">
                  <a:spcBef>
                    <a:spcPts val="600"/>
                  </a:spcBef>
                  <a:buFont typeface="Arial" panose="020B0604020202020204" pitchFamily="34" charset="0"/>
                  <a:buChar char="•"/>
                </a:pPr>
                <a:r>
                  <a:rPr lang="en-US" dirty="0"/>
                  <a:t>Comparison of learning using discrete and continuous activation functions indicates that the weight adjustments are tapered for continuous f(net) but are generally in the same direction. </a:t>
                </a:r>
              </a:p>
              <a:p>
                <a:pPr marL="285750" indent="-285750" algn="just">
                  <a:spcBef>
                    <a:spcPts val="600"/>
                  </a:spcBef>
                  <a:buFont typeface="Arial" panose="020B0604020202020204" pitchFamily="34" charset="0"/>
                  <a:buChar char="•"/>
                </a:pPr>
                <a:endParaRPr lang="en-US" dirty="0"/>
              </a:p>
            </p:txBody>
          </p:sp>
        </mc:Choice>
        <mc:Fallback xmlns="">
          <p:sp>
            <p:nvSpPr>
              <p:cNvPr id="8" name="Rectangle 7">
                <a:extLst>
                  <a:ext uri="{FF2B5EF4-FFF2-40B4-BE49-F238E27FC236}">
                    <a16:creationId xmlns:a16="http://schemas.microsoft.com/office/drawing/2014/main" id="{1E04F3C8-BEB6-4877-A811-1D59FD242B85}"/>
                  </a:ext>
                </a:extLst>
              </p:cNvPr>
              <p:cNvSpPr>
                <a:spLocks noRot="1" noChangeAspect="1" noMove="1" noResize="1" noEditPoints="1" noAdjustHandles="1" noChangeArrowheads="1" noChangeShapeType="1" noTextEdit="1"/>
              </p:cNvSpPr>
              <p:nvPr/>
            </p:nvSpPr>
            <p:spPr>
              <a:xfrm>
                <a:off x="432786" y="1295400"/>
                <a:ext cx="8229535" cy="2928687"/>
              </a:xfrm>
              <a:prstGeom prst="rect">
                <a:avLst/>
              </a:prstGeom>
              <a:blipFill>
                <a:blip r:embed="rId2"/>
                <a:stretch>
                  <a:fillRect l="-519" t="-1250" r="-593"/>
                </a:stretch>
              </a:blipFill>
            </p:spPr>
            <p:txBody>
              <a:bodyPr/>
              <a:lstStyle/>
              <a:p>
                <a:r>
                  <a:rPr lang="en-IN">
                    <a:noFill/>
                  </a:rPr>
                  <a:t> </a:t>
                </a:r>
              </a:p>
            </p:txBody>
          </p:sp>
        </mc:Fallback>
      </mc:AlternateContent>
    </p:spTree>
    <p:extLst>
      <p:ext uri="{BB962C8B-B14F-4D97-AF65-F5344CB8AC3E}">
        <p14:creationId xmlns:p14="http://schemas.microsoft.com/office/powerpoint/2010/main" val="3408622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74</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529638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For the perceptron learning rule, the learning signal is the difference between the desired and actual neuron's response (Rosenblatt 1958).</a:t>
                </a:r>
              </a:p>
              <a:p>
                <a:pPr marL="342900" indent="-342900" algn="just">
                  <a:spcBef>
                    <a:spcPts val="600"/>
                  </a:spcBef>
                  <a:buFont typeface="Arial" panose="020B0604020202020204" pitchFamily="34" charset="0"/>
                  <a:buChar char="•"/>
                </a:pPr>
                <a:r>
                  <a:rPr lang="en-US" sz="2000" dirty="0"/>
                  <a:t>Thus, learning is supervised and the learning signal is equal to </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𝑜</m:t>
                          </m:r>
                        </m:e>
                        <m:sub>
                          <m:r>
                            <a:rPr lang="en-IN" sz="2000" b="0" i="1" smtClean="0">
                              <a:latin typeface="Cambria Math" panose="02040503050406030204" pitchFamily="18" charset="0"/>
                              <a:ea typeface="Cambria Math" panose="02040503050406030204" pitchFamily="18" charset="0"/>
                            </a:rPr>
                            <m:t>𝑖</m:t>
                          </m:r>
                        </m:sub>
                      </m:sSub>
                    </m:oMath>
                  </m:oMathPara>
                </a14:m>
                <a:endParaRPr lang="en-US" sz="2000" dirty="0"/>
              </a:p>
              <a:p>
                <a:pPr marL="342900" indent="-342900" algn="just">
                  <a:spcBef>
                    <a:spcPts val="600"/>
                  </a:spcBef>
                  <a:buFont typeface="Arial" panose="020B0604020202020204" pitchFamily="34" charset="0"/>
                  <a:buChar char="•"/>
                </a:pPr>
                <a:r>
                  <a:rPr lang="en-US" sz="2000" dirty="0"/>
                  <a:t>where </a:t>
                </a: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𝑜</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r>
                      <m:rPr>
                        <m:sty m:val="p"/>
                      </m:rPr>
                      <a:rPr lang="en-IN" sz="2000" b="0" i="0" smtClean="0">
                        <a:latin typeface="Cambria Math" panose="02040503050406030204" pitchFamily="18" charset="0"/>
                        <a:ea typeface="Cambria Math" panose="02040503050406030204" pitchFamily="18" charset="0"/>
                      </a:rPr>
                      <m:t>sgn</m:t>
                    </m:r>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𝑑</m:t>
                        </m:r>
                      </m:e>
                      <m:sub>
                        <m:r>
                          <a:rPr lang="en-IN" sz="2000" i="1">
                            <a:latin typeface="Cambria Math" panose="02040503050406030204" pitchFamily="18" charset="0"/>
                            <a:ea typeface="Cambria Math" panose="02040503050406030204" pitchFamily="18" charset="0"/>
                          </a:rPr>
                          <m:t>𝑖</m:t>
                        </m:r>
                      </m:sub>
                    </m:sSub>
                  </m:oMath>
                </a14:m>
                <a:r>
                  <a:rPr lang="en-US" sz="2000" dirty="0"/>
                  <a:t> is the desired response. Weight adjustments in this method,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sSub>
                      <m:sSubPr>
                        <m:ctrlPr>
                          <a:rPr lang="en-US" sz="2000" i="1" dirty="0" smtClean="0">
                            <a:latin typeface="Cambria Math" panose="02040503050406030204" pitchFamily="18" charset="0"/>
                            <a:ea typeface="Cambria Math" panose="02040503050406030204" pitchFamily="18" charset="0"/>
                          </a:rPr>
                        </m:ctrlPr>
                      </m:sSubPr>
                      <m:e>
                        <m:r>
                          <a:rPr lang="en-IN" sz="2000" b="0" i="1" dirty="0" smtClean="0">
                            <a:latin typeface="Cambria Math" panose="02040503050406030204" pitchFamily="18" charset="0"/>
                            <a:ea typeface="Cambria Math" panose="02040503050406030204" pitchFamily="18" charset="0"/>
                          </a:rPr>
                          <m:t>𝑤</m:t>
                        </m:r>
                      </m:e>
                      <m:sub>
                        <m:r>
                          <a:rPr lang="en-IN" sz="2000" b="0" i="1" dirty="0" smtClean="0">
                            <a:latin typeface="Cambria Math" panose="02040503050406030204" pitchFamily="18" charset="0"/>
                            <a:ea typeface="Cambria Math" panose="02040503050406030204" pitchFamily="18" charset="0"/>
                          </a:rPr>
                          <m:t>𝑖</m:t>
                        </m:r>
                      </m:sub>
                    </m:sSub>
                    <m:r>
                      <a:rPr lang="en-IN" sz="2000" b="0" i="1" dirty="0" smtClean="0">
                        <a:latin typeface="Cambria Math" panose="02040503050406030204" pitchFamily="18" charset="0"/>
                        <a:ea typeface="Cambria Math" panose="02040503050406030204" pitchFamily="18" charset="0"/>
                      </a:rPr>
                      <m:t> </m:t>
                    </m:r>
                    <m:r>
                      <a:rPr lang="en-IN" sz="2000" b="0" i="1" dirty="0" smtClean="0">
                        <a:latin typeface="Cambria Math" panose="02040503050406030204" pitchFamily="18" charset="0"/>
                        <a:ea typeface="Cambria Math" panose="02040503050406030204" pitchFamily="18" charset="0"/>
                      </a:rPr>
                      <m:t>𝑎𝑛𝑑</m:t>
                    </m:r>
                    <m:r>
                      <a:rPr lang="en-IN" sz="2000" b="0" i="1" dirty="0" smtClean="0">
                        <a:latin typeface="Cambria Math" panose="02040503050406030204" pitchFamily="18" charset="0"/>
                        <a:ea typeface="Cambria Math" panose="02040503050406030204" pitchFamily="18" charset="0"/>
                      </a:rPr>
                      <m:t> ∆</m:t>
                    </m:r>
                    <m:sSub>
                      <m:sSubPr>
                        <m:ctrlPr>
                          <a:rPr lang="en-IN" sz="2000" b="0" i="1" dirty="0" smtClean="0">
                            <a:latin typeface="Cambria Math" panose="02040503050406030204" pitchFamily="18" charset="0"/>
                            <a:ea typeface="Cambria Math" panose="02040503050406030204" pitchFamily="18" charset="0"/>
                          </a:rPr>
                        </m:ctrlPr>
                      </m:sSubPr>
                      <m:e>
                        <m:r>
                          <a:rPr lang="en-IN" sz="2000" b="0" i="1" dirty="0" smtClean="0">
                            <a:latin typeface="Cambria Math" panose="02040503050406030204" pitchFamily="18" charset="0"/>
                            <a:ea typeface="Cambria Math" panose="02040503050406030204" pitchFamily="18" charset="0"/>
                          </a:rPr>
                          <m:t>𝑤</m:t>
                        </m:r>
                      </m:e>
                      <m:sub>
                        <m:r>
                          <a:rPr lang="en-IN" sz="2000" b="0" i="1" dirty="0" smtClean="0">
                            <a:latin typeface="Cambria Math" panose="02040503050406030204" pitchFamily="18" charset="0"/>
                            <a:ea typeface="Cambria Math" panose="02040503050406030204" pitchFamily="18" charset="0"/>
                          </a:rPr>
                          <m:t>𝑖𝑗</m:t>
                        </m:r>
                      </m:sub>
                    </m:sSub>
                  </m:oMath>
                </a14:m>
                <a:r>
                  <a:rPr lang="en-US" sz="2000" dirty="0"/>
                  <a:t>, are obtained as follows</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d>
                        <m:dPr>
                          <m:begChr m:val="["/>
                          <m:endChr m:val="]"/>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func>
                            <m:funcPr>
                              <m:ctrlPr>
                                <a:rPr lang="en-IN" sz="2000" b="0" i="1" smtClean="0">
                                  <a:latin typeface="Cambria Math" panose="02040503050406030204" pitchFamily="18" charset="0"/>
                                  <a:ea typeface="Cambria Math" panose="02040503050406030204" pitchFamily="18" charset="0"/>
                                </a:rPr>
                              </m:ctrlPr>
                            </m:funcPr>
                            <m:fName>
                              <m:r>
                                <m:rPr>
                                  <m:sty m:val="p"/>
                                </m:rPr>
                                <a:rPr lang="en-IN" sz="2000" b="0" i="0" smtClean="0">
                                  <a:latin typeface="Cambria Math" panose="02040503050406030204" pitchFamily="18" charset="0"/>
                                  <a:ea typeface="Cambria Math" panose="02040503050406030204" pitchFamily="18" charset="0"/>
                                </a:rPr>
                                <m:t>sgn</m:t>
                              </m:r>
                            </m:fName>
                            <m:e>
                              <m:d>
                                <m:dPr>
                                  <m:ctrlPr>
                                    <a:rPr lang="en-IN" sz="2000" b="0" i="1" smtClean="0">
                                      <a:latin typeface="Cambria Math" panose="02040503050406030204" pitchFamily="18" charset="0"/>
                                      <a:ea typeface="Cambria Math" panose="02040503050406030204" pitchFamily="18" charset="0"/>
                                    </a:rPr>
                                  </m:ctrlPr>
                                </m:dPr>
                                <m:e>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r>
                                    <a:rPr lang="en-IN" sz="2000" b="0" i="1" smtClean="0">
                                      <a:latin typeface="Cambria Math" panose="02040503050406030204" pitchFamily="18" charset="0"/>
                                      <a:ea typeface="Cambria Math" panose="02040503050406030204" pitchFamily="18" charset="0"/>
                                    </a:rPr>
                                    <m:t>𝑥</m:t>
                                  </m:r>
                                </m:e>
                              </m:d>
                            </m:e>
                          </m:func>
                        </m:e>
                      </m:d>
                      <m:r>
                        <a:rPr lang="en-IN" sz="2000" b="0" i="1" smtClean="0">
                          <a:latin typeface="Cambria Math" panose="02040503050406030204" pitchFamily="18" charset="0"/>
                          <a:ea typeface="Cambria Math" panose="02040503050406030204" pitchFamily="18" charset="0"/>
                        </a:rPr>
                        <m:t>𝑥</m:t>
                      </m:r>
                    </m:oMath>
                  </m:oMathPara>
                </a14:m>
                <a:endParaRPr lang="en-US" sz="2000" dirty="0"/>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d>
                        <m:dPr>
                          <m:begChr m:val="["/>
                          <m:endChr m:val="]"/>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func>
                            <m:funcPr>
                              <m:ctrlPr>
                                <a:rPr lang="en-IN" sz="2000" b="0" i="1" smtClean="0">
                                  <a:latin typeface="Cambria Math" panose="02040503050406030204" pitchFamily="18" charset="0"/>
                                  <a:ea typeface="Cambria Math" panose="02040503050406030204" pitchFamily="18" charset="0"/>
                                </a:rPr>
                              </m:ctrlPr>
                            </m:funcPr>
                            <m:fName>
                              <m:r>
                                <m:rPr>
                                  <m:sty m:val="p"/>
                                </m:rPr>
                                <a:rPr lang="en-IN" sz="2000" b="0" i="0" smtClean="0">
                                  <a:latin typeface="Cambria Math" panose="02040503050406030204" pitchFamily="18" charset="0"/>
                                  <a:ea typeface="Cambria Math" panose="02040503050406030204" pitchFamily="18" charset="0"/>
                                </a:rPr>
                                <m:t>sgn</m:t>
                              </m:r>
                            </m:fName>
                            <m:e>
                              <m:d>
                                <m:dPr>
                                  <m:ctrlPr>
                                    <a:rPr lang="en-IN" sz="2000" b="0" i="1" smtClean="0">
                                      <a:latin typeface="Cambria Math" panose="02040503050406030204" pitchFamily="18" charset="0"/>
                                      <a:ea typeface="Cambria Math" panose="02040503050406030204" pitchFamily="18" charset="0"/>
                                    </a:rPr>
                                  </m:ctrlPr>
                                </m:dPr>
                                <m:e>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r>
                                    <a:rPr lang="en-IN" sz="2000" b="0" i="1" smtClean="0">
                                      <a:latin typeface="Cambria Math" panose="02040503050406030204" pitchFamily="18" charset="0"/>
                                      <a:ea typeface="Cambria Math" panose="02040503050406030204" pitchFamily="18" charset="0"/>
                                    </a:rPr>
                                    <m:t>𝑥</m:t>
                                  </m:r>
                                </m:e>
                              </m:d>
                            </m:e>
                          </m:func>
                        </m:e>
                      </m:d>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𝑓𝑜𝑟</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𝑗</m:t>
                      </m:r>
                      <m:r>
                        <a:rPr lang="en-IN" sz="2000" b="0" i="1" smtClean="0">
                          <a:latin typeface="Cambria Math" panose="02040503050406030204" pitchFamily="18" charset="0"/>
                          <a:ea typeface="Cambria Math" panose="02040503050406030204" pitchFamily="18" charset="0"/>
                        </a:rPr>
                        <m:t>=1, 2, …., </m:t>
                      </m:r>
                      <m:r>
                        <a:rPr lang="en-IN" sz="2000" b="0" i="1" smtClean="0">
                          <a:latin typeface="Cambria Math" panose="02040503050406030204" pitchFamily="18" charset="0"/>
                          <a:ea typeface="Cambria Math" panose="02040503050406030204" pitchFamily="18" charset="0"/>
                        </a:rPr>
                        <m:t>𝑛</m:t>
                      </m:r>
                    </m:oMath>
                  </m:oMathPara>
                </a14:m>
                <a:endParaRPr lang="en-IN" sz="2000" b="0" dirty="0">
                  <a:ea typeface="Cambria Math" panose="02040503050406030204" pitchFamily="18" charset="0"/>
                </a:endParaRPr>
              </a:p>
              <a:p>
                <a:pPr marL="342900" indent="-342900" algn="just">
                  <a:spcBef>
                    <a:spcPts val="600"/>
                  </a:spcBef>
                  <a:buFont typeface="Arial" panose="020B0604020202020204" pitchFamily="34" charset="0"/>
                  <a:buChar char="•"/>
                </a:pPr>
                <a:r>
                  <a:rPr lang="en-US" sz="2000" dirty="0"/>
                  <a:t>Note that this rule is applicable only for binary neuron response, and the relationships above express the rule for the bipolar binary case. </a:t>
                </a:r>
              </a:p>
              <a:p>
                <a:pPr marL="342900" indent="-342900" algn="just">
                  <a:spcBef>
                    <a:spcPts val="600"/>
                  </a:spcBef>
                  <a:buFont typeface="Arial" panose="020B0604020202020204" pitchFamily="34" charset="0"/>
                  <a:buChar char="•"/>
                </a:pPr>
                <a:r>
                  <a:rPr lang="en-US" sz="2000" dirty="0"/>
                  <a:t>Under this rule, weights are adjusted if and only if </a:t>
                </a: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𝑜</m:t>
                        </m:r>
                      </m:e>
                      <m:sub>
                        <m:r>
                          <a:rPr lang="en-IN" sz="2000" b="0" i="1" smtClean="0">
                            <a:latin typeface="Cambria Math" panose="02040503050406030204" pitchFamily="18" charset="0"/>
                            <a:ea typeface="Cambria Math" panose="02040503050406030204" pitchFamily="18" charset="0"/>
                          </a:rPr>
                          <m:t>𝑖</m:t>
                        </m:r>
                      </m:sub>
                    </m:sSub>
                  </m:oMath>
                </a14:m>
                <a:r>
                  <a:rPr lang="en-US" sz="2000" dirty="0"/>
                  <a:t> is incorrect. </a:t>
                </a:r>
              </a:p>
              <a:p>
                <a:pPr marL="342900" indent="-342900" algn="just">
                  <a:spcBef>
                    <a:spcPts val="600"/>
                  </a:spcBef>
                  <a:buFont typeface="Arial" panose="020B0604020202020204" pitchFamily="34" charset="0"/>
                  <a:buChar char="•"/>
                </a:pPr>
                <a:r>
                  <a:rPr lang="en-US" sz="2000" dirty="0"/>
                  <a:t>Error as a necessary condition of learning is inherently included in this training rule. Obviously, since the desired response is either 1 or - 1, the weight adjustment reduces to</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=±2</m:t>
                      </m:r>
                      <m:r>
                        <a:rPr lang="en-IN" sz="2000" b="0" i="1" smtClean="0">
                          <a:latin typeface="Cambria Math" panose="02040503050406030204" pitchFamily="18" charset="0"/>
                          <a:ea typeface="Cambria Math" panose="02040503050406030204" pitchFamily="18" charset="0"/>
                        </a:rPr>
                        <m:t>𝑐𝑥</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5296386"/>
              </a:xfrm>
              <a:prstGeom prst="rect">
                <a:avLst/>
              </a:prstGeom>
              <a:blipFill>
                <a:blip r:embed="rId2"/>
                <a:stretch>
                  <a:fillRect l="-684" t="-691"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125839" y="809710"/>
              <a:ext cx="738000" cy="154440"/>
            </p14:xfrm>
          </p:contentPart>
        </mc:Choice>
        <mc:Fallback xmlns="">
          <p:pic>
            <p:nvPicPr>
              <p:cNvPr id="5" name="Ink 4"/>
              <p:cNvPicPr/>
              <p:nvPr/>
            </p:nvPicPr>
            <p:blipFill>
              <a:blip r:embed="rId4"/>
              <a:stretch>
                <a:fillRect/>
              </a:stretch>
            </p:blipFill>
            <p:spPr>
              <a:xfrm>
                <a:off x="6121879" y="806110"/>
                <a:ext cx="745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953959" y="2648590"/>
              <a:ext cx="167040" cy="89640"/>
            </p14:xfrm>
          </p:contentPart>
        </mc:Choice>
        <mc:Fallback xmlns="">
          <p:pic>
            <p:nvPicPr>
              <p:cNvPr id="7" name="Ink 6"/>
              <p:cNvPicPr/>
              <p:nvPr/>
            </p:nvPicPr>
            <p:blipFill>
              <a:blip r:embed="rId6"/>
              <a:stretch>
                <a:fillRect/>
              </a:stretch>
            </p:blipFill>
            <p:spPr>
              <a:xfrm>
                <a:off x="3938839" y="2572270"/>
                <a:ext cx="219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8980999" y="3280030"/>
              <a:ext cx="335520" cy="2111040"/>
            </p14:xfrm>
          </p:contentPart>
        </mc:Choice>
        <mc:Fallback xmlns="">
          <p:pic>
            <p:nvPicPr>
              <p:cNvPr id="10" name="Ink 9"/>
              <p:cNvPicPr/>
              <p:nvPr/>
            </p:nvPicPr>
            <p:blipFill>
              <a:blip r:embed="rId8"/>
              <a:stretch>
                <a:fillRect/>
              </a:stretch>
            </p:blipFill>
            <p:spPr>
              <a:xfrm>
                <a:off x="8972719" y="3269950"/>
                <a:ext cx="357120" cy="21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p14:cNvContentPartPr/>
              <p14:nvPr/>
            </p14:nvContentPartPr>
            <p14:xfrm>
              <a:off x="5368399" y="3746950"/>
              <a:ext cx="2285640" cy="519840"/>
            </p14:xfrm>
          </p:contentPart>
        </mc:Choice>
        <mc:Fallback xmlns="">
          <p:pic>
            <p:nvPicPr>
              <p:cNvPr id="23" name="Ink 22"/>
              <p:cNvPicPr/>
              <p:nvPr/>
            </p:nvPicPr>
            <p:blipFill>
              <a:blip r:embed="rId10"/>
              <a:stretch>
                <a:fillRect/>
              </a:stretch>
            </p:blipFill>
            <p:spPr>
              <a:xfrm>
                <a:off x="5355799" y="3730390"/>
                <a:ext cx="231480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5044039" y="4581070"/>
              <a:ext cx="2635920" cy="41400"/>
            </p14:xfrm>
          </p:contentPart>
        </mc:Choice>
        <mc:Fallback xmlns="">
          <p:pic>
            <p:nvPicPr>
              <p:cNvPr id="24" name="Ink 23"/>
              <p:cNvPicPr/>
              <p:nvPr/>
            </p:nvPicPr>
            <p:blipFill>
              <a:blip r:embed="rId12"/>
              <a:stretch>
                <a:fillRect/>
              </a:stretch>
            </p:blipFill>
            <p:spPr>
              <a:xfrm>
                <a:off x="5034679" y="4570630"/>
                <a:ext cx="26557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p14:cNvContentPartPr/>
              <p14:nvPr/>
            </p14:nvContentPartPr>
            <p14:xfrm>
              <a:off x="3996439" y="3484150"/>
              <a:ext cx="1521720" cy="110160"/>
            </p14:xfrm>
          </p:contentPart>
        </mc:Choice>
        <mc:Fallback xmlns="">
          <p:pic>
            <p:nvPicPr>
              <p:cNvPr id="25" name="Ink 24"/>
              <p:cNvPicPr/>
              <p:nvPr/>
            </p:nvPicPr>
            <p:blipFill>
              <a:blip r:embed="rId14"/>
              <a:stretch>
                <a:fillRect/>
              </a:stretch>
            </p:blipFill>
            <p:spPr>
              <a:xfrm>
                <a:off x="3982399" y="3468310"/>
                <a:ext cx="1549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1762639" y="4203070"/>
              <a:ext cx="3026880" cy="91440"/>
            </p14:xfrm>
          </p:contentPart>
        </mc:Choice>
        <mc:Fallback xmlns="">
          <p:pic>
            <p:nvPicPr>
              <p:cNvPr id="27" name="Ink 26"/>
              <p:cNvPicPr/>
              <p:nvPr/>
            </p:nvPicPr>
            <p:blipFill>
              <a:blip r:embed="rId16"/>
              <a:stretch>
                <a:fillRect/>
              </a:stretch>
            </p:blipFill>
            <p:spPr>
              <a:xfrm>
                <a:off x="1753279" y="4198750"/>
                <a:ext cx="3045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p14:cNvContentPartPr/>
              <p14:nvPr/>
            </p14:nvContentPartPr>
            <p14:xfrm>
              <a:off x="8545039" y="3059710"/>
              <a:ext cx="1051200" cy="1010520"/>
            </p14:xfrm>
          </p:contentPart>
        </mc:Choice>
        <mc:Fallback xmlns="">
          <p:pic>
            <p:nvPicPr>
              <p:cNvPr id="32" name="Ink 31"/>
              <p:cNvPicPr/>
              <p:nvPr/>
            </p:nvPicPr>
            <p:blipFill>
              <a:blip r:embed="rId18"/>
              <a:stretch>
                <a:fillRect/>
              </a:stretch>
            </p:blipFill>
            <p:spPr>
              <a:xfrm>
                <a:off x="8535319" y="3050710"/>
                <a:ext cx="1071720" cy="102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p14:cNvContentPartPr/>
              <p14:nvPr/>
            </p14:nvContentPartPr>
            <p14:xfrm>
              <a:off x="7276039" y="5991910"/>
              <a:ext cx="741960" cy="76320"/>
            </p14:xfrm>
          </p:contentPart>
        </mc:Choice>
        <mc:Fallback xmlns="">
          <p:pic>
            <p:nvPicPr>
              <p:cNvPr id="39" name="Ink 38"/>
              <p:cNvPicPr/>
              <p:nvPr/>
            </p:nvPicPr>
            <p:blipFill>
              <a:blip r:embed="rId20"/>
              <a:stretch>
                <a:fillRect/>
              </a:stretch>
            </p:blipFill>
            <p:spPr>
              <a:xfrm>
                <a:off x="7266679" y="5984350"/>
                <a:ext cx="754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p14:cNvContentPartPr/>
              <p14:nvPr/>
            </p14:nvContentPartPr>
            <p14:xfrm>
              <a:off x="6260839" y="5339590"/>
              <a:ext cx="1343160" cy="43560"/>
            </p14:xfrm>
          </p:contentPart>
        </mc:Choice>
        <mc:Fallback xmlns="">
          <p:pic>
            <p:nvPicPr>
              <p:cNvPr id="40" name="Ink 39"/>
              <p:cNvPicPr/>
              <p:nvPr/>
            </p:nvPicPr>
            <p:blipFill>
              <a:blip r:embed="rId22"/>
              <a:stretch>
                <a:fillRect/>
              </a:stretch>
            </p:blipFill>
            <p:spPr>
              <a:xfrm>
                <a:off x="6252559" y="5332750"/>
                <a:ext cx="1361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p14:cNvContentPartPr/>
              <p14:nvPr/>
            </p14:nvContentPartPr>
            <p14:xfrm>
              <a:off x="6201079" y="5254270"/>
              <a:ext cx="1126800" cy="99000"/>
            </p14:xfrm>
          </p:contentPart>
        </mc:Choice>
        <mc:Fallback xmlns="">
          <p:pic>
            <p:nvPicPr>
              <p:cNvPr id="41" name="Ink 40"/>
              <p:cNvPicPr/>
              <p:nvPr/>
            </p:nvPicPr>
            <p:blipFill>
              <a:blip r:embed="rId24"/>
              <a:stretch>
                <a:fillRect/>
              </a:stretch>
            </p:blipFill>
            <p:spPr>
              <a:xfrm>
                <a:off x="6191359" y="5247070"/>
                <a:ext cx="1148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p14:cNvContentPartPr/>
              <p14:nvPr/>
            </p14:nvContentPartPr>
            <p14:xfrm>
              <a:off x="3917959" y="6598510"/>
              <a:ext cx="1403280" cy="74520"/>
            </p14:xfrm>
          </p:contentPart>
        </mc:Choice>
        <mc:Fallback xmlns="">
          <p:pic>
            <p:nvPicPr>
              <p:cNvPr id="45" name="Ink 44"/>
              <p:cNvPicPr/>
              <p:nvPr/>
            </p:nvPicPr>
            <p:blipFill>
              <a:blip r:embed="rId26"/>
              <a:stretch>
                <a:fillRect/>
              </a:stretch>
            </p:blipFill>
            <p:spPr>
              <a:xfrm>
                <a:off x="3908959" y="6589510"/>
                <a:ext cx="1424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Ink 45"/>
              <p14:cNvContentPartPr/>
              <p14:nvPr/>
            </p14:nvContentPartPr>
            <p14:xfrm>
              <a:off x="3908239" y="6681310"/>
              <a:ext cx="1551960" cy="74160"/>
            </p14:xfrm>
          </p:contentPart>
        </mc:Choice>
        <mc:Fallback xmlns="">
          <p:pic>
            <p:nvPicPr>
              <p:cNvPr id="46" name="Ink 45"/>
              <p:cNvPicPr/>
              <p:nvPr/>
            </p:nvPicPr>
            <p:blipFill>
              <a:blip r:embed="rId28"/>
              <a:stretch>
                <a:fillRect/>
              </a:stretch>
            </p:blipFill>
            <p:spPr>
              <a:xfrm>
                <a:off x="3901759" y="6672310"/>
                <a:ext cx="1569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Ink 46"/>
              <p14:cNvContentPartPr/>
              <p14:nvPr/>
            </p14:nvContentPartPr>
            <p14:xfrm>
              <a:off x="4085359" y="2565790"/>
              <a:ext cx="1091520" cy="370080"/>
            </p14:xfrm>
          </p:contentPart>
        </mc:Choice>
        <mc:Fallback xmlns="">
          <p:pic>
            <p:nvPicPr>
              <p:cNvPr id="47" name="Ink 46"/>
              <p:cNvPicPr/>
              <p:nvPr/>
            </p:nvPicPr>
            <p:blipFill>
              <a:blip r:embed="rId30"/>
              <a:stretch>
                <a:fillRect/>
              </a:stretch>
            </p:blipFill>
            <p:spPr>
              <a:xfrm>
                <a:off x="4026319" y="2437630"/>
                <a:ext cx="121500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p14:cNvContentPartPr/>
              <p14:nvPr/>
            </p14:nvContentPartPr>
            <p14:xfrm>
              <a:off x="3013999" y="3519070"/>
              <a:ext cx="2976840" cy="375480"/>
            </p14:xfrm>
          </p:contentPart>
        </mc:Choice>
        <mc:Fallback xmlns="">
          <p:pic>
            <p:nvPicPr>
              <p:cNvPr id="48" name="Ink 47"/>
              <p:cNvPicPr/>
              <p:nvPr/>
            </p:nvPicPr>
            <p:blipFill>
              <a:blip r:embed="rId32"/>
              <a:stretch>
                <a:fillRect/>
              </a:stretch>
            </p:blipFill>
            <p:spPr>
              <a:xfrm>
                <a:off x="2947039" y="3383350"/>
                <a:ext cx="310428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p14:cNvContentPartPr/>
              <p14:nvPr/>
            </p14:nvContentPartPr>
            <p14:xfrm>
              <a:off x="8710279" y="4228630"/>
              <a:ext cx="1013400" cy="1425240"/>
            </p14:xfrm>
          </p:contentPart>
        </mc:Choice>
        <mc:Fallback xmlns="">
          <p:pic>
            <p:nvPicPr>
              <p:cNvPr id="49" name="Ink 48"/>
              <p:cNvPicPr/>
              <p:nvPr/>
            </p:nvPicPr>
            <p:blipFill>
              <a:blip r:embed="rId34"/>
              <a:stretch>
                <a:fillRect/>
              </a:stretch>
            </p:blipFill>
            <p:spPr>
              <a:xfrm>
                <a:off x="8697679" y="4218910"/>
                <a:ext cx="1041480" cy="145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 name="Ink 49"/>
              <p14:cNvContentPartPr/>
              <p14:nvPr/>
            </p14:nvContentPartPr>
            <p14:xfrm>
              <a:off x="3239719" y="3853870"/>
              <a:ext cx="392040" cy="106200"/>
            </p14:xfrm>
          </p:contentPart>
        </mc:Choice>
        <mc:Fallback xmlns="">
          <p:pic>
            <p:nvPicPr>
              <p:cNvPr id="50" name="Ink 49"/>
              <p:cNvPicPr/>
              <p:nvPr/>
            </p:nvPicPr>
            <p:blipFill>
              <a:blip r:embed="rId36"/>
              <a:stretch>
                <a:fillRect/>
              </a:stretch>
            </p:blipFill>
            <p:spPr>
              <a:xfrm>
                <a:off x="3236839" y="3843790"/>
                <a:ext cx="398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2" name="Ink 51"/>
              <p14:cNvContentPartPr/>
              <p14:nvPr/>
            </p14:nvContentPartPr>
            <p14:xfrm>
              <a:off x="1745719" y="1163950"/>
              <a:ext cx="360" cy="360"/>
            </p14:xfrm>
          </p:contentPart>
        </mc:Choice>
        <mc:Fallback xmlns="">
          <p:pic>
            <p:nvPicPr>
              <p:cNvPr id="52" name="Ink 51"/>
              <p:cNvPicPr/>
              <p:nvPr/>
            </p:nvPicPr>
            <p:blipFill>
              <a:blip r:embed="rId38"/>
              <a:stretch>
                <a:fillRect/>
              </a:stretch>
            </p:blipFill>
            <p:spPr>
              <a:xfrm>
                <a:off x="1733839" y="1152070"/>
                <a:ext cx="24120" cy="24120"/>
              </a:xfrm>
              <a:prstGeom prst="rect">
                <a:avLst/>
              </a:prstGeom>
            </p:spPr>
          </p:pic>
        </mc:Fallback>
      </mc:AlternateContent>
    </p:spTree>
    <p:extLst>
      <p:ext uri="{BB962C8B-B14F-4D97-AF65-F5344CB8AC3E}">
        <p14:creationId xmlns:p14="http://schemas.microsoft.com/office/powerpoint/2010/main" val="2098755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75</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3170099"/>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where a plus sign is applicable when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=1</m:t>
                    </m:r>
                  </m:oMath>
                </a14:m>
                <a:r>
                  <a:rPr lang="en-US" sz="2000" dirty="0"/>
                  <a:t>, and </a:t>
                </a:r>
                <a14:m>
                  <m:oMath xmlns:m="http://schemas.openxmlformats.org/officeDocument/2006/math">
                    <m:r>
                      <m:rPr>
                        <m:sty m:val="p"/>
                      </m:rPr>
                      <a:rPr lang="en-US" sz="2000" i="1" dirty="0" smtClean="0">
                        <a:latin typeface="Cambria Math" panose="02040503050406030204" pitchFamily="18" charset="0"/>
                      </a:rPr>
                      <m:t>sgn</m:t>
                    </m:r>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𝑤</m:t>
                        </m:r>
                      </m:e>
                      <m:sup>
                        <m:r>
                          <a:rPr lang="en-US" sz="2000" b="0" i="1" dirty="0" smtClean="0">
                            <a:latin typeface="Cambria Math" panose="02040503050406030204" pitchFamily="18" charset="0"/>
                          </a:rPr>
                          <m:t>𝑡</m:t>
                        </m:r>
                      </m:sup>
                    </m:sSup>
                    <m:r>
                      <a:rPr lang="en-US" sz="2000" i="1" dirty="0" err="1" smtClean="0">
                        <a:latin typeface="Cambria Math" panose="02040503050406030204" pitchFamily="18" charset="0"/>
                      </a:rPr>
                      <m:t>𝑥</m:t>
                    </m:r>
                    <m:r>
                      <a:rPr lang="en-US" sz="2000" i="1" dirty="0" smtClean="0">
                        <a:latin typeface="Cambria Math" panose="02040503050406030204" pitchFamily="18" charset="0"/>
                      </a:rPr>
                      <m:t>) = − 1</m:t>
                    </m:r>
                  </m:oMath>
                </a14:m>
                <a:r>
                  <a:rPr lang="en-US" sz="2000" dirty="0"/>
                  <a:t>, and a minus sign is applicable when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i="1" dirty="0">
                            <a:latin typeface="Cambria Math" panose="02040503050406030204" pitchFamily="18" charset="0"/>
                          </a:rPr>
                          <m:t>𝑖</m:t>
                        </m:r>
                      </m:sub>
                    </m:sSub>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i="1" dirty="0">
                        <a:latin typeface="Cambria Math" panose="02040503050406030204" pitchFamily="18" charset="0"/>
                      </a:rPr>
                      <m:t>1</m:t>
                    </m:r>
                  </m:oMath>
                </a14:m>
                <a:r>
                  <a:rPr lang="en-US" sz="2000" dirty="0"/>
                  <a:t>, and </a:t>
                </a:r>
                <a14:m>
                  <m:oMath xmlns:m="http://schemas.openxmlformats.org/officeDocument/2006/math">
                    <m:r>
                      <m:rPr>
                        <m:sty m:val="p"/>
                      </m:rPr>
                      <a:rPr lang="en-US" sz="2000" i="1" dirty="0">
                        <a:latin typeface="Cambria Math" panose="02040503050406030204" pitchFamily="18" charset="0"/>
                      </a:rPr>
                      <m:t>sgn</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𝑡</m:t>
                        </m:r>
                      </m:sup>
                    </m:sSup>
                    <m:r>
                      <a:rPr lang="en-US" sz="2000" i="1" dirty="0" err="1">
                        <a:latin typeface="Cambria Math" panose="02040503050406030204" pitchFamily="18" charset="0"/>
                      </a:rPr>
                      <m:t>𝑥</m:t>
                    </m:r>
                    <m:r>
                      <a:rPr lang="en-US" sz="2000" i="1" dirty="0">
                        <a:latin typeface="Cambria Math" panose="02040503050406030204" pitchFamily="18" charset="0"/>
                      </a:rPr>
                      <m:t>) =  1</m:t>
                    </m:r>
                  </m:oMath>
                </a14:m>
                <a:r>
                  <a:rPr lang="en-US" sz="2000" dirty="0"/>
                  <a:t>. </a:t>
                </a:r>
              </a:p>
              <a:p>
                <a:pPr marL="342900" indent="-342900" algn="just">
                  <a:spcBef>
                    <a:spcPts val="600"/>
                  </a:spcBef>
                  <a:buFont typeface="Arial" panose="020B0604020202020204" pitchFamily="34" charset="0"/>
                  <a:buChar char="•"/>
                </a:pPr>
                <a:r>
                  <a:rPr lang="en-US" sz="2000" dirty="0"/>
                  <a:t>The reader should notice that the weight adjustment formula (2.35) cannot be used when </a:t>
                </a:r>
                <a14:m>
                  <m:oMath xmlns:m="http://schemas.openxmlformats.org/officeDocument/2006/math">
                    <m:sSub>
                      <m:sSubPr>
                        <m:ctrlPr>
                          <a:rPr lang="en-US" sz="2000" i="1" dirty="0" smtClean="0">
                            <a:latin typeface="Cambria Math" panose="02040503050406030204" pitchFamily="18" charset="0"/>
                          </a:rPr>
                        </m:ctrlPr>
                      </m:sSubPr>
                      <m:e>
                        <m:r>
                          <a:rPr lang="en-US" sz="2000" i="1" dirty="0">
                            <a:latin typeface="Cambria Math" panose="02040503050406030204" pitchFamily="18" charset="0"/>
                          </a:rPr>
                          <m:t>𝑑</m:t>
                        </m:r>
                      </m:e>
                      <m:sub>
                        <m:r>
                          <a:rPr lang="en-US" sz="2000" i="1" dirty="0">
                            <a:latin typeface="Cambria Math" panose="02040503050406030204" pitchFamily="18" charset="0"/>
                          </a:rPr>
                          <m:t>𝑖</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sgn</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𝑡</m:t>
                        </m:r>
                      </m:sup>
                    </m:sSup>
                    <m:r>
                      <a:rPr lang="en-US" sz="2000" i="1" dirty="0" err="1">
                        <a:latin typeface="Cambria Math" panose="02040503050406030204" pitchFamily="18" charset="0"/>
                      </a:rPr>
                      <m:t>𝑥</m:t>
                    </m:r>
                    <m:r>
                      <a:rPr lang="en-US" sz="2000" i="1" dirty="0">
                        <a:latin typeface="Cambria Math" panose="02040503050406030204" pitchFamily="18" charset="0"/>
                      </a:rPr>
                      <m:t>) </m:t>
                    </m:r>
                  </m:oMath>
                </a14:m>
                <a:r>
                  <a:rPr lang="en-US" sz="2000" dirty="0"/>
                  <a:t>.</a:t>
                </a:r>
              </a:p>
              <a:p>
                <a:pPr marL="342900" indent="-342900" algn="just">
                  <a:spcBef>
                    <a:spcPts val="600"/>
                  </a:spcBef>
                  <a:buFont typeface="Arial" panose="020B0604020202020204" pitchFamily="34" charset="0"/>
                  <a:buChar char="•"/>
                </a:pPr>
                <a:r>
                  <a:rPr lang="en-US" sz="2000" dirty="0"/>
                  <a:t>The weight adjustment is inherently zero when the desired and actual responses agree. </a:t>
                </a:r>
              </a:p>
              <a:p>
                <a:pPr marL="342900" indent="-342900" algn="just">
                  <a:spcBef>
                    <a:spcPts val="600"/>
                  </a:spcBef>
                  <a:buFont typeface="Arial" panose="020B0604020202020204" pitchFamily="34" charset="0"/>
                  <a:buChar char="•"/>
                </a:pPr>
                <a:r>
                  <a:rPr lang="en-US" sz="2000" dirty="0"/>
                  <a:t>As we will see throughout this text, the perceptron learning rule is of central importance for supervised learning of neural networks. </a:t>
                </a:r>
              </a:p>
              <a:p>
                <a:pPr marL="342900" indent="-342900" algn="just">
                  <a:spcBef>
                    <a:spcPts val="600"/>
                  </a:spcBef>
                  <a:buFont typeface="Arial" panose="020B0604020202020204" pitchFamily="34" charset="0"/>
                  <a:buChar char="•"/>
                </a:pPr>
                <a:r>
                  <a:rPr lang="en-US" sz="2000" dirty="0"/>
                  <a:t>The weights are initialized at any values in this method.</a:t>
                </a:r>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3170099"/>
              </a:xfrm>
              <a:prstGeom prst="rect">
                <a:avLst/>
              </a:prstGeom>
              <a:blipFill>
                <a:blip r:embed="rId2"/>
                <a:stretch>
                  <a:fillRect l="-684" t="-1154" r="-760" b="-2308"/>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F57FF207-2C71-4088-865D-8E18B5A32F50}"/>
              </a:ext>
            </a:extLst>
          </p:cNvPr>
          <p:cNvPicPr>
            <a:picLocks noChangeAspect="1"/>
          </p:cNvPicPr>
          <p:nvPr/>
        </p:nvPicPr>
        <p:blipFill>
          <a:blip r:embed="rId3"/>
          <a:stretch>
            <a:fillRect/>
          </a:stretch>
        </p:blipFill>
        <p:spPr>
          <a:xfrm>
            <a:off x="1946902" y="4617899"/>
            <a:ext cx="5343525" cy="2073413"/>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7205119" y="3601150"/>
              <a:ext cx="3602520" cy="2590560"/>
            </p14:xfrm>
          </p:contentPart>
        </mc:Choice>
        <mc:Fallback xmlns="">
          <p:pic>
            <p:nvPicPr>
              <p:cNvPr id="12" name="Ink 11"/>
              <p:cNvPicPr/>
              <p:nvPr/>
            </p:nvPicPr>
            <p:blipFill>
              <a:blip r:embed="rId5"/>
              <a:stretch>
                <a:fillRect/>
              </a:stretch>
            </p:blipFill>
            <p:spPr>
              <a:xfrm>
                <a:off x="7187119" y="3584592"/>
                <a:ext cx="3634200" cy="262367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5401159" y="6413470"/>
              <a:ext cx="464400" cy="15840"/>
            </p14:xfrm>
          </p:contentPart>
        </mc:Choice>
        <mc:Fallback xmlns="">
          <p:pic>
            <p:nvPicPr>
              <p:cNvPr id="24" name="Ink 23"/>
              <p:cNvPicPr/>
              <p:nvPr/>
            </p:nvPicPr>
            <p:blipFill>
              <a:blip r:embed="rId7"/>
              <a:stretch>
                <a:fillRect/>
              </a:stretch>
            </p:blipFill>
            <p:spPr>
              <a:xfrm>
                <a:off x="5389639" y="6397630"/>
                <a:ext cx="490680" cy="366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5337799" y="6535510"/>
              <a:ext cx="662040" cy="22320"/>
            </p14:xfrm>
          </p:contentPart>
        </mc:Choice>
        <mc:Fallback xmlns="">
          <p:pic>
            <p:nvPicPr>
              <p:cNvPr id="25" name="Ink 24"/>
              <p:cNvPicPr/>
              <p:nvPr/>
            </p:nvPicPr>
            <p:blipFill>
              <a:blip r:embed="rId9"/>
              <a:stretch>
                <a:fillRect/>
              </a:stretch>
            </p:blipFill>
            <p:spPr>
              <a:xfrm>
                <a:off x="5330239" y="6519567"/>
                <a:ext cx="682920" cy="4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p14:cNvContentPartPr/>
              <p14:nvPr/>
            </p14:nvContentPartPr>
            <p14:xfrm>
              <a:off x="3356719" y="2845870"/>
              <a:ext cx="1649520" cy="93600"/>
            </p14:xfrm>
          </p:contentPart>
        </mc:Choice>
        <mc:Fallback xmlns="">
          <p:pic>
            <p:nvPicPr>
              <p:cNvPr id="36" name="Ink 35"/>
              <p:cNvPicPr/>
              <p:nvPr/>
            </p:nvPicPr>
            <p:blipFill>
              <a:blip r:embed="rId11"/>
              <a:stretch>
                <a:fillRect/>
              </a:stretch>
            </p:blipFill>
            <p:spPr>
              <a:xfrm>
                <a:off x="3353839" y="2836510"/>
                <a:ext cx="1661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p14:cNvContentPartPr/>
              <p14:nvPr/>
            </p14:nvContentPartPr>
            <p14:xfrm>
              <a:off x="3410719" y="2854150"/>
              <a:ext cx="1491120" cy="55800"/>
            </p14:xfrm>
          </p:contentPart>
        </mc:Choice>
        <mc:Fallback xmlns="">
          <p:pic>
            <p:nvPicPr>
              <p:cNvPr id="38" name="Ink 37"/>
              <p:cNvPicPr/>
              <p:nvPr/>
            </p:nvPicPr>
            <p:blipFill>
              <a:blip r:embed="rId13"/>
              <a:stretch>
                <a:fillRect/>
              </a:stretch>
            </p:blipFill>
            <p:spPr>
              <a:xfrm>
                <a:off x="3407479" y="2847670"/>
                <a:ext cx="1502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p14:cNvContentPartPr/>
              <p14:nvPr/>
            </p14:nvContentPartPr>
            <p14:xfrm>
              <a:off x="3329719" y="2836510"/>
              <a:ext cx="1591920" cy="81720"/>
            </p14:xfrm>
          </p:contentPart>
        </mc:Choice>
        <mc:Fallback xmlns="">
          <p:pic>
            <p:nvPicPr>
              <p:cNvPr id="42" name="Ink 41"/>
              <p:cNvPicPr/>
              <p:nvPr/>
            </p:nvPicPr>
            <p:blipFill>
              <a:blip r:embed="rId15"/>
              <a:stretch>
                <a:fillRect/>
              </a:stretch>
            </p:blipFill>
            <p:spPr>
              <a:xfrm>
                <a:off x="3322879" y="2827150"/>
                <a:ext cx="16084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p14:cNvContentPartPr/>
              <p14:nvPr/>
            </p14:nvContentPartPr>
            <p14:xfrm>
              <a:off x="3345199" y="2842270"/>
              <a:ext cx="1398960" cy="66240"/>
            </p14:xfrm>
          </p:contentPart>
        </mc:Choice>
        <mc:Fallback xmlns="">
          <p:pic>
            <p:nvPicPr>
              <p:cNvPr id="43" name="Ink 42"/>
              <p:cNvPicPr/>
              <p:nvPr/>
            </p:nvPicPr>
            <p:blipFill>
              <a:blip r:embed="rId17"/>
              <a:stretch>
                <a:fillRect/>
              </a:stretch>
            </p:blipFill>
            <p:spPr>
              <a:xfrm>
                <a:off x="3335839" y="2837230"/>
                <a:ext cx="1418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p14:cNvContentPartPr/>
              <p14:nvPr/>
            </p14:nvContentPartPr>
            <p14:xfrm>
              <a:off x="3015079" y="3193990"/>
              <a:ext cx="1168200" cy="286200"/>
            </p14:xfrm>
          </p:contentPart>
        </mc:Choice>
        <mc:Fallback xmlns="">
          <p:pic>
            <p:nvPicPr>
              <p:cNvPr id="44" name="Ink 43"/>
              <p:cNvPicPr/>
              <p:nvPr/>
            </p:nvPicPr>
            <p:blipFill>
              <a:blip r:embed="rId19"/>
              <a:stretch>
                <a:fillRect/>
              </a:stretch>
            </p:blipFill>
            <p:spPr>
              <a:xfrm>
                <a:off x="2997439" y="3175990"/>
                <a:ext cx="11952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p14:cNvContentPartPr/>
              <p14:nvPr/>
            </p14:nvContentPartPr>
            <p14:xfrm>
              <a:off x="4891759" y="1814470"/>
              <a:ext cx="678600" cy="24120"/>
            </p14:xfrm>
          </p:contentPart>
        </mc:Choice>
        <mc:Fallback xmlns="">
          <p:pic>
            <p:nvPicPr>
              <p:cNvPr id="46" name="Ink 45"/>
              <p:cNvPicPr/>
              <p:nvPr/>
            </p:nvPicPr>
            <p:blipFill>
              <a:blip r:embed="rId21"/>
              <a:stretch>
                <a:fillRect/>
              </a:stretch>
            </p:blipFill>
            <p:spPr>
              <a:xfrm>
                <a:off x="4883119" y="1805110"/>
                <a:ext cx="696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p14:cNvContentPartPr/>
              <p14:nvPr/>
            </p14:nvContentPartPr>
            <p14:xfrm>
              <a:off x="5865559" y="2185990"/>
              <a:ext cx="1453320" cy="38160"/>
            </p14:xfrm>
          </p:contentPart>
        </mc:Choice>
        <mc:Fallback xmlns="">
          <p:pic>
            <p:nvPicPr>
              <p:cNvPr id="47" name="Ink 46"/>
              <p:cNvPicPr/>
              <p:nvPr/>
            </p:nvPicPr>
            <p:blipFill>
              <a:blip r:embed="rId23"/>
              <a:stretch>
                <a:fillRect/>
              </a:stretch>
            </p:blipFill>
            <p:spPr>
              <a:xfrm>
                <a:off x="5859799" y="2176270"/>
                <a:ext cx="1468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7"/>
              <p14:cNvContentPartPr/>
              <p14:nvPr/>
            </p14:nvContentPartPr>
            <p14:xfrm>
              <a:off x="4329799" y="2191030"/>
              <a:ext cx="1025640" cy="23040"/>
            </p14:xfrm>
          </p:contentPart>
        </mc:Choice>
        <mc:Fallback xmlns="">
          <p:pic>
            <p:nvPicPr>
              <p:cNvPr id="48" name="Ink 47"/>
              <p:cNvPicPr/>
              <p:nvPr/>
            </p:nvPicPr>
            <p:blipFill>
              <a:blip r:embed="rId25"/>
              <a:stretch>
                <a:fillRect/>
              </a:stretch>
            </p:blipFill>
            <p:spPr>
              <a:xfrm>
                <a:off x="4320799" y="2187070"/>
                <a:ext cx="1045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Ink 49"/>
              <p14:cNvContentPartPr/>
              <p14:nvPr/>
            </p14:nvContentPartPr>
            <p14:xfrm>
              <a:off x="3332959" y="2529070"/>
              <a:ext cx="1598400" cy="331560"/>
            </p14:xfrm>
          </p:contentPart>
        </mc:Choice>
        <mc:Fallback xmlns="">
          <p:pic>
            <p:nvPicPr>
              <p:cNvPr id="50" name="Ink 49"/>
              <p:cNvPicPr/>
              <p:nvPr/>
            </p:nvPicPr>
            <p:blipFill>
              <a:blip r:embed="rId27"/>
              <a:stretch>
                <a:fillRect/>
              </a:stretch>
            </p:blipFill>
            <p:spPr>
              <a:xfrm>
                <a:off x="3263479" y="2386150"/>
                <a:ext cx="17398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p14:cNvContentPartPr/>
              <p14:nvPr/>
            </p14:nvContentPartPr>
            <p14:xfrm>
              <a:off x="7043119" y="5148070"/>
              <a:ext cx="290880" cy="417600"/>
            </p14:xfrm>
          </p:contentPart>
        </mc:Choice>
        <mc:Fallback xmlns="">
          <p:pic>
            <p:nvPicPr>
              <p:cNvPr id="55" name="Ink 54"/>
              <p:cNvPicPr/>
              <p:nvPr/>
            </p:nvPicPr>
            <p:blipFill>
              <a:blip r:embed="rId29"/>
              <a:stretch>
                <a:fillRect/>
              </a:stretch>
            </p:blipFill>
            <p:spPr>
              <a:xfrm>
                <a:off x="7035199" y="5139078"/>
                <a:ext cx="313200" cy="43594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p14:cNvContentPartPr/>
              <p14:nvPr/>
            </p14:nvContentPartPr>
            <p14:xfrm>
              <a:off x="6955999" y="3760630"/>
              <a:ext cx="2256120" cy="1027080"/>
            </p14:xfrm>
          </p:contentPart>
        </mc:Choice>
        <mc:Fallback xmlns="">
          <p:pic>
            <p:nvPicPr>
              <p:cNvPr id="66" name="Ink 65"/>
              <p:cNvPicPr/>
              <p:nvPr/>
            </p:nvPicPr>
            <p:blipFill>
              <a:blip r:embed="rId31"/>
              <a:stretch>
                <a:fillRect/>
              </a:stretch>
            </p:blipFill>
            <p:spPr>
              <a:xfrm>
                <a:off x="6941239" y="3743350"/>
                <a:ext cx="2288520" cy="1059480"/>
              </a:xfrm>
              <a:prstGeom prst="rect">
                <a:avLst/>
              </a:prstGeom>
            </p:spPr>
          </p:pic>
        </mc:Fallback>
      </mc:AlternateContent>
    </p:spTree>
    <p:extLst>
      <p:ext uri="{BB962C8B-B14F-4D97-AF65-F5344CB8AC3E}">
        <p14:creationId xmlns:p14="http://schemas.microsoft.com/office/powerpoint/2010/main" val="2577410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76</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 Example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3996222"/>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set of input training vectors is as follows:</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1.5</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0.5</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.5</m:t>
                                      </m:r>
                                    </m:e>
                                  </m:mr>
                                  <m:mr>
                                    <m:e>
                                      <m:r>
                                        <a:rPr lang="en-US" sz="2000" b="0" i="1" smtClean="0">
                                          <a:latin typeface="Cambria Math" panose="02040503050406030204" pitchFamily="18" charset="0"/>
                                        </a:rPr>
                                        <m:t>−1</m:t>
                                      </m:r>
                                    </m:e>
                                  </m:mr>
                                </m:m>
                              </m:e>
                            </m:mr>
                          </m:m>
                        </m:e>
                      </m:d>
                    </m:oMath>
                  </m:oMathPara>
                </a14:m>
                <a:endParaRPr lang="en-US" sz="2000" dirty="0"/>
              </a:p>
              <a:p>
                <a:pPr marL="342900" indent="-342900" algn="just">
                  <a:spcBef>
                    <a:spcPts val="600"/>
                  </a:spcBef>
                  <a:buFont typeface="Arial" panose="020B0604020202020204" pitchFamily="34" charset="0"/>
                  <a:buChar char="•"/>
                </a:pPr>
                <a:r>
                  <a:rPr lang="en-US" sz="2000" dirty="0"/>
                  <a:t>and the initial weight vector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𝑤</m:t>
                        </m:r>
                      </m:e>
                      <m:sup>
                        <m:r>
                          <a:rPr lang="en-US" sz="2000" b="0" i="1" dirty="0" smtClean="0">
                            <a:latin typeface="Cambria Math" panose="02040503050406030204" pitchFamily="18" charset="0"/>
                          </a:rPr>
                          <m:t>1</m:t>
                        </m:r>
                      </m:sup>
                    </m:sSup>
                  </m:oMath>
                </a14:m>
                <a:r>
                  <a:rPr lang="en-US" sz="2000" dirty="0"/>
                  <a:t> is assumed identical to previous Example. </a:t>
                </a:r>
              </a:p>
              <a:p>
                <a:pPr marL="342900" indent="-342900" algn="just">
                  <a:spcBef>
                    <a:spcPts val="600"/>
                  </a:spcBef>
                  <a:buFont typeface="Arial" panose="020B0604020202020204" pitchFamily="34" charset="0"/>
                  <a:buChar char="•"/>
                </a:pPr>
                <a:r>
                  <a:rPr lang="en-US" sz="2000" dirty="0"/>
                  <a:t>The learning constant is assumed to be c = 0.1. The teacher's desired responses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oMath>
                </a14:m>
                <a:r>
                  <a:rPr lang="en-US" sz="2000" dirty="0"/>
                  <a:t> are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=−1</m:t>
                    </m:r>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=−1</m:t>
                    </m:r>
                  </m:oMath>
                </a14:m>
                <a:r>
                  <a:rPr lang="en-US" sz="2000" dirty="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3</m:t>
                        </m:r>
                      </m:sub>
                    </m:sSub>
                    <m:r>
                      <a:rPr lang="en-US" sz="2000" i="1" dirty="0">
                        <a:latin typeface="Cambria Math" panose="02040503050406030204" pitchFamily="18" charset="0"/>
                      </a:rPr>
                      <m:t>=1</m:t>
                    </m:r>
                  </m:oMath>
                </a14:m>
                <a:r>
                  <a:rPr lang="en-US" sz="2000" dirty="0"/>
                  <a:t>, respectively. </a:t>
                </a:r>
              </a:p>
              <a:p>
                <a:pPr marL="342900" indent="-342900" algn="just">
                  <a:spcBef>
                    <a:spcPts val="600"/>
                  </a:spcBef>
                  <a:buFont typeface="Arial" panose="020B0604020202020204" pitchFamily="34" charset="0"/>
                  <a:buChar char="•"/>
                </a:pPr>
                <a:r>
                  <a:rPr lang="en-US" sz="2000" dirty="0"/>
                  <a:t>The learning according to the perceptron learning rule progresses as follows.</a:t>
                </a:r>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3996222"/>
              </a:xfrm>
              <a:prstGeom prst="rect">
                <a:avLst/>
              </a:prstGeom>
              <a:blipFill>
                <a:blip r:embed="rId2"/>
                <a:stretch>
                  <a:fillRect l="-684" t="-916"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6468919" y="1441150"/>
              <a:ext cx="2078280" cy="423360"/>
            </p14:xfrm>
          </p:contentPart>
        </mc:Choice>
        <mc:Fallback xmlns="">
          <p:pic>
            <p:nvPicPr>
              <p:cNvPr id="8" name="Ink 7"/>
              <p:cNvPicPr/>
              <p:nvPr/>
            </p:nvPicPr>
            <p:blipFill>
              <a:blip r:embed="rId4"/>
              <a:stretch>
                <a:fillRect/>
              </a:stretch>
            </p:blipFill>
            <p:spPr>
              <a:xfrm>
                <a:off x="6452359" y="1428920"/>
                <a:ext cx="2098800" cy="45321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7315279" y="1699270"/>
              <a:ext cx="1634760" cy="338400"/>
            </p14:xfrm>
          </p:contentPart>
        </mc:Choice>
        <mc:Fallback xmlns="">
          <p:pic>
            <p:nvPicPr>
              <p:cNvPr id="13" name="Ink 12"/>
              <p:cNvPicPr/>
              <p:nvPr/>
            </p:nvPicPr>
            <p:blipFill>
              <a:blip r:embed="rId6"/>
              <a:stretch>
                <a:fillRect/>
              </a:stretch>
            </p:blipFill>
            <p:spPr>
              <a:xfrm>
                <a:off x="7304479" y="1687750"/>
                <a:ext cx="16570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7557199" y="1876390"/>
              <a:ext cx="1296720" cy="247680"/>
            </p14:xfrm>
          </p:contentPart>
        </mc:Choice>
        <mc:Fallback xmlns="">
          <p:pic>
            <p:nvPicPr>
              <p:cNvPr id="15" name="Ink 14"/>
              <p:cNvPicPr/>
              <p:nvPr/>
            </p:nvPicPr>
            <p:blipFill>
              <a:blip r:embed="rId8"/>
              <a:stretch>
                <a:fillRect/>
              </a:stretch>
            </p:blipFill>
            <p:spPr>
              <a:xfrm>
                <a:off x="7548199" y="1861630"/>
                <a:ext cx="1320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5293879" y="3561910"/>
              <a:ext cx="943560" cy="476280"/>
            </p14:xfrm>
          </p:contentPart>
        </mc:Choice>
        <mc:Fallback xmlns="">
          <p:pic>
            <p:nvPicPr>
              <p:cNvPr id="20" name="Ink 19"/>
              <p:cNvPicPr/>
              <p:nvPr/>
            </p:nvPicPr>
            <p:blipFill>
              <a:blip r:embed="rId10"/>
              <a:stretch>
                <a:fillRect/>
              </a:stretch>
            </p:blipFill>
            <p:spPr>
              <a:xfrm>
                <a:off x="5278399" y="3546430"/>
                <a:ext cx="9745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p14:cNvContentPartPr/>
              <p14:nvPr/>
            </p14:nvContentPartPr>
            <p14:xfrm>
              <a:off x="2637799" y="2344390"/>
              <a:ext cx="319320" cy="237960"/>
            </p14:xfrm>
          </p:contentPart>
        </mc:Choice>
        <mc:Fallback xmlns="">
          <p:pic>
            <p:nvPicPr>
              <p:cNvPr id="29" name="Ink 28"/>
              <p:cNvPicPr/>
              <p:nvPr/>
            </p:nvPicPr>
            <p:blipFill>
              <a:blip r:embed="rId12"/>
              <a:stretch>
                <a:fillRect/>
              </a:stretch>
            </p:blipFill>
            <p:spPr>
              <a:xfrm>
                <a:off x="2597479" y="2238190"/>
                <a:ext cx="4226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p14:cNvContentPartPr/>
              <p14:nvPr/>
            </p14:nvContentPartPr>
            <p14:xfrm>
              <a:off x="4751359" y="4048270"/>
              <a:ext cx="871920" cy="324720"/>
            </p14:xfrm>
          </p:contentPart>
        </mc:Choice>
        <mc:Fallback xmlns="">
          <p:pic>
            <p:nvPicPr>
              <p:cNvPr id="30" name="Ink 29"/>
              <p:cNvPicPr/>
              <p:nvPr/>
            </p:nvPicPr>
            <p:blipFill>
              <a:blip r:embed="rId14"/>
              <a:stretch>
                <a:fillRect/>
              </a:stretch>
            </p:blipFill>
            <p:spPr>
              <a:xfrm>
                <a:off x="4686199" y="3917590"/>
                <a:ext cx="100224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p14:cNvContentPartPr/>
              <p14:nvPr/>
            </p14:nvContentPartPr>
            <p14:xfrm>
              <a:off x="4390639" y="3375790"/>
              <a:ext cx="411840" cy="143280"/>
            </p14:xfrm>
          </p:contentPart>
        </mc:Choice>
        <mc:Fallback xmlns="">
          <p:pic>
            <p:nvPicPr>
              <p:cNvPr id="31" name="Ink 30"/>
              <p:cNvPicPr/>
              <p:nvPr/>
            </p:nvPicPr>
            <p:blipFill>
              <a:blip r:embed="rId16"/>
              <a:stretch>
                <a:fillRect/>
              </a:stretch>
            </p:blipFill>
            <p:spPr>
              <a:xfrm>
                <a:off x="4387039" y="3371830"/>
                <a:ext cx="4183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p14:cNvContentPartPr/>
              <p14:nvPr/>
            </p14:nvContentPartPr>
            <p14:xfrm>
              <a:off x="4704559" y="4333030"/>
              <a:ext cx="975240" cy="68760"/>
            </p14:xfrm>
          </p:contentPart>
        </mc:Choice>
        <mc:Fallback xmlns="">
          <p:pic>
            <p:nvPicPr>
              <p:cNvPr id="32" name="Ink 31"/>
              <p:cNvPicPr/>
              <p:nvPr/>
            </p:nvPicPr>
            <p:blipFill>
              <a:blip r:embed="rId18"/>
              <a:stretch>
                <a:fillRect/>
              </a:stretch>
            </p:blipFill>
            <p:spPr>
              <a:xfrm>
                <a:off x="4695199" y="4319710"/>
                <a:ext cx="9979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p14:cNvContentPartPr/>
              <p14:nvPr/>
            </p14:nvContentPartPr>
            <p14:xfrm>
              <a:off x="6012079" y="4364710"/>
              <a:ext cx="999360" cy="27000"/>
            </p14:xfrm>
          </p:contentPart>
        </mc:Choice>
        <mc:Fallback xmlns="">
          <p:pic>
            <p:nvPicPr>
              <p:cNvPr id="33" name="Ink 32"/>
              <p:cNvPicPr/>
              <p:nvPr/>
            </p:nvPicPr>
            <p:blipFill>
              <a:blip r:embed="rId20"/>
              <a:stretch>
                <a:fillRect/>
              </a:stretch>
            </p:blipFill>
            <p:spPr>
              <a:xfrm>
                <a:off x="6002719" y="4354270"/>
                <a:ext cx="1024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p14:cNvContentPartPr/>
              <p14:nvPr/>
            </p14:nvContentPartPr>
            <p14:xfrm>
              <a:off x="7724959" y="4364710"/>
              <a:ext cx="843120" cy="19800"/>
            </p14:xfrm>
          </p:contentPart>
        </mc:Choice>
        <mc:Fallback xmlns="">
          <p:pic>
            <p:nvPicPr>
              <p:cNvPr id="34" name="Ink 33"/>
              <p:cNvPicPr/>
              <p:nvPr/>
            </p:nvPicPr>
            <p:blipFill>
              <a:blip r:embed="rId22"/>
              <a:stretch>
                <a:fillRect/>
              </a:stretch>
            </p:blipFill>
            <p:spPr>
              <a:xfrm>
                <a:off x="7715599" y="4356430"/>
                <a:ext cx="869040" cy="41040"/>
              </a:xfrm>
              <a:prstGeom prst="rect">
                <a:avLst/>
              </a:prstGeom>
            </p:spPr>
          </p:pic>
        </mc:Fallback>
      </mc:AlternateContent>
    </p:spTree>
    <p:extLst>
      <p:ext uri="{BB962C8B-B14F-4D97-AF65-F5344CB8AC3E}">
        <p14:creationId xmlns:p14="http://schemas.microsoft.com/office/powerpoint/2010/main" val="3213306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77</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 Example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4052904"/>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Solution:</a:t>
                </a:r>
              </a:p>
              <a:p>
                <a:pPr marL="342900" indent="-342900" algn="just">
                  <a:spcBef>
                    <a:spcPts val="600"/>
                  </a:spcBef>
                  <a:buFont typeface="Arial" panose="020B0604020202020204" pitchFamily="34" charset="0"/>
                  <a:buChar char="•"/>
                </a:pPr>
                <a:r>
                  <a:rPr lang="en-US" sz="2000" dirty="0"/>
                  <a:t>Step 1: Input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Sub>
                  </m:oMath>
                </a14:m>
                <a:r>
                  <a:rPr lang="en-US" sz="2000" dirty="0"/>
                  <a:t>, desired output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1</m:t>
                        </m:r>
                      </m:sub>
                    </m:sSub>
                  </m:oMath>
                </a14:m>
                <a:r>
                  <a:rPr lang="en-US" sz="2000" dirty="0"/>
                  <a:t>:</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𝑛𝑒𝑡</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1</m:t>
                          </m:r>
                          <m:r>
                            <a:rPr lang="en-US" sz="2000" b="0" i="1" smtClean="0">
                              <a:latin typeface="Cambria Math" panose="02040503050406030204" pitchFamily="18" charset="0"/>
                            </a:rPr>
                            <m:t>𝑡</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mr>
                                </m:m>
                              </m:e>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0.5</m:t>
                                      </m:r>
                                    </m:e>
                                  </m:mr>
                                </m:m>
                              </m:e>
                            </m:mr>
                          </m:m>
                        </m:e>
                      </m:d>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=2.5</m:t>
                      </m:r>
                    </m:oMath>
                  </m:oMathPara>
                </a14:m>
                <a:endParaRPr lang="en-US" sz="2000" dirty="0"/>
              </a:p>
              <a:p>
                <a:pPr marL="342900" indent="-342900">
                  <a:spcBef>
                    <a:spcPts val="600"/>
                  </a:spcBef>
                  <a:buFont typeface="Arial" panose="020B0604020202020204" pitchFamily="34" charset="0"/>
                  <a:buChar char="•"/>
                </a:pPr>
                <a:r>
                  <a:rPr lang="en-US" sz="2000" dirty="0"/>
                  <a:t>Correction in this step is necessary since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1</m:t>
                        </m:r>
                      </m:sub>
                    </m:sSub>
                    <m:r>
                      <a:rPr lang="en-US" sz="2000" i="1" dirty="0" smtClean="0">
                        <a:latin typeface="Cambria Math" panose="02040503050406030204" pitchFamily="18" charset="0"/>
                        <a:ea typeface="Cambria Math" panose="02040503050406030204" pitchFamily="18" charset="0"/>
                      </a:rPr>
                      <m:t>≠</m:t>
                    </m:r>
                    <m:r>
                      <m:rPr>
                        <m:sty m:val="p"/>
                      </m:rPr>
                      <a:rPr lang="en-US" sz="2000" i="1" dirty="0" err="1" smtClean="0">
                        <a:latin typeface="Cambria Math" panose="02040503050406030204" pitchFamily="18" charset="0"/>
                      </a:rPr>
                      <m:t>sgn</m:t>
                    </m:r>
                    <m:r>
                      <a:rPr lang="en-US" sz="2000" i="1" dirty="0" smtClean="0">
                        <a:latin typeface="Cambria Math" panose="02040503050406030204" pitchFamily="18" charset="0"/>
                      </a:rPr>
                      <m:t>⁡(2.5)</m:t>
                    </m:r>
                  </m:oMath>
                </a14:m>
                <a:r>
                  <a:rPr lang="en-US" sz="2000" dirty="0"/>
                  <a:t>. We thus obtain updated weight vector </a:t>
                </a:r>
              </a:p>
              <a:p>
                <a:pP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+0.1(−1−1)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p>
              <a:p>
                <a:pP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0.5</m:t>
                                      </m:r>
                                    </m:e>
                                  </m:mr>
                                </m:m>
                              </m:e>
                            </m:mr>
                          </m:m>
                        </m:e>
                      </m:d>
                      <m:r>
                        <a:rPr lang="en-US" sz="2000" b="0" i="1" smtClean="0">
                          <a:latin typeface="Cambria Math" panose="02040503050406030204" pitchFamily="18" charset="0"/>
                        </a:rPr>
                        <m:t>−0.2</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.8</m:t>
                                      </m:r>
                                    </m:e>
                                  </m:mr>
                                  <m:mr>
                                    <m:e>
                                      <m:r>
                                        <a:rPr lang="en-US" sz="2000" i="1">
                                          <a:latin typeface="Cambria Math" panose="02040503050406030204" pitchFamily="18" charset="0"/>
                                        </a:rPr>
                                        <m:t>−</m:t>
                                      </m:r>
                                      <m:r>
                                        <a:rPr lang="en-US" sz="2000" b="0" i="1" smtClean="0">
                                          <a:latin typeface="Cambria Math" panose="02040503050406030204" pitchFamily="18" charset="0"/>
                                        </a:rPr>
                                        <m:t>0.6</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0.7</m:t>
                                      </m:r>
                                    </m:e>
                                  </m:mr>
                                </m:m>
                              </m:e>
                            </m:mr>
                          </m:m>
                        </m:e>
                      </m:d>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4052904"/>
              </a:xfrm>
              <a:prstGeom prst="rect">
                <a:avLst/>
              </a:prstGeom>
              <a:blipFill>
                <a:blip r:embed="rId2"/>
                <a:stretch>
                  <a:fillRect l="-684" t="-904" r="-45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94199" y="2948830"/>
              <a:ext cx="3710160" cy="288000"/>
            </p14:xfrm>
          </p:contentPart>
        </mc:Choice>
        <mc:Fallback xmlns="">
          <p:pic>
            <p:nvPicPr>
              <p:cNvPr id="7" name="Ink 6"/>
              <p:cNvPicPr/>
              <p:nvPr/>
            </p:nvPicPr>
            <p:blipFill>
              <a:blip r:embed="rId4"/>
              <a:stretch>
                <a:fillRect/>
              </a:stretch>
            </p:blipFill>
            <p:spPr>
              <a:xfrm>
                <a:off x="2087359" y="2932270"/>
                <a:ext cx="37285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6738919" y="2624110"/>
              <a:ext cx="469800" cy="416880"/>
            </p14:xfrm>
          </p:contentPart>
        </mc:Choice>
        <mc:Fallback xmlns="">
          <p:pic>
            <p:nvPicPr>
              <p:cNvPr id="11" name="Ink 10"/>
              <p:cNvPicPr/>
              <p:nvPr/>
            </p:nvPicPr>
            <p:blipFill>
              <a:blip r:embed="rId6"/>
              <a:stretch>
                <a:fillRect/>
              </a:stretch>
            </p:blipFill>
            <p:spPr>
              <a:xfrm>
                <a:off x="6674839" y="2495590"/>
                <a:ext cx="5976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5305759" y="1981150"/>
              <a:ext cx="844560" cy="547560"/>
            </p14:xfrm>
          </p:contentPart>
        </mc:Choice>
        <mc:Fallback xmlns="">
          <p:pic>
            <p:nvPicPr>
              <p:cNvPr id="13" name="Ink 12"/>
              <p:cNvPicPr/>
              <p:nvPr/>
            </p:nvPicPr>
            <p:blipFill>
              <a:blip r:embed="rId8"/>
              <a:stretch>
                <a:fillRect/>
              </a:stretch>
            </p:blipFill>
            <p:spPr>
              <a:xfrm>
                <a:off x="5295679" y="1966030"/>
                <a:ext cx="8701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p14:cNvContentPartPr/>
              <p14:nvPr/>
            </p14:nvContentPartPr>
            <p14:xfrm>
              <a:off x="5022799" y="3781870"/>
              <a:ext cx="1460520" cy="329040"/>
            </p14:xfrm>
          </p:contentPart>
        </mc:Choice>
        <mc:Fallback xmlns="">
          <p:pic>
            <p:nvPicPr>
              <p:cNvPr id="43" name="Ink 42"/>
              <p:cNvPicPr/>
              <p:nvPr/>
            </p:nvPicPr>
            <p:blipFill>
              <a:blip r:embed="rId10"/>
              <a:stretch>
                <a:fillRect/>
              </a:stretch>
            </p:blipFill>
            <p:spPr>
              <a:xfrm>
                <a:off x="5007679" y="3766030"/>
                <a:ext cx="1492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5" name="Ink 64"/>
              <p14:cNvContentPartPr/>
              <p14:nvPr/>
            </p14:nvContentPartPr>
            <p14:xfrm>
              <a:off x="2848399" y="2516830"/>
              <a:ext cx="846000" cy="553320"/>
            </p14:xfrm>
          </p:contentPart>
        </mc:Choice>
        <mc:Fallback xmlns="">
          <p:pic>
            <p:nvPicPr>
              <p:cNvPr id="65" name="Ink 64"/>
              <p:cNvPicPr/>
              <p:nvPr/>
            </p:nvPicPr>
            <p:blipFill>
              <a:blip r:embed="rId12"/>
              <a:stretch>
                <a:fillRect/>
              </a:stretch>
            </p:blipFill>
            <p:spPr>
              <a:xfrm>
                <a:off x="2834359" y="2500270"/>
                <a:ext cx="87516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9" name="Ink 88"/>
              <p14:cNvContentPartPr/>
              <p14:nvPr/>
            </p14:nvContentPartPr>
            <p14:xfrm>
              <a:off x="7650079" y="1838950"/>
              <a:ext cx="1729800" cy="1512720"/>
            </p14:xfrm>
          </p:contentPart>
        </mc:Choice>
        <mc:Fallback xmlns="">
          <p:pic>
            <p:nvPicPr>
              <p:cNvPr id="89" name="Ink 88"/>
              <p:cNvPicPr/>
              <p:nvPr/>
            </p:nvPicPr>
            <p:blipFill>
              <a:blip r:embed="rId14"/>
              <a:stretch>
                <a:fillRect/>
              </a:stretch>
            </p:blipFill>
            <p:spPr>
              <a:xfrm>
                <a:off x="7636039" y="1825990"/>
                <a:ext cx="1751040" cy="1529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9" name="Ink 98"/>
              <p14:cNvContentPartPr/>
              <p14:nvPr/>
            </p14:nvContentPartPr>
            <p14:xfrm>
              <a:off x="7772479" y="2274910"/>
              <a:ext cx="1244880" cy="226800"/>
            </p14:xfrm>
          </p:contentPart>
        </mc:Choice>
        <mc:Fallback xmlns="">
          <p:pic>
            <p:nvPicPr>
              <p:cNvPr id="99" name="Ink 98"/>
              <p:cNvPicPr/>
              <p:nvPr/>
            </p:nvPicPr>
            <p:blipFill>
              <a:blip r:embed="rId16"/>
              <a:stretch>
                <a:fillRect/>
              </a:stretch>
            </p:blipFill>
            <p:spPr>
              <a:xfrm>
                <a:off x="7758799" y="2257270"/>
                <a:ext cx="1275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0" name="Ink 99"/>
              <p14:cNvContentPartPr/>
              <p14:nvPr/>
            </p14:nvContentPartPr>
            <p14:xfrm>
              <a:off x="5250319" y="3282550"/>
              <a:ext cx="1562760" cy="514440"/>
            </p14:xfrm>
          </p:contentPart>
        </mc:Choice>
        <mc:Fallback xmlns="">
          <p:pic>
            <p:nvPicPr>
              <p:cNvPr id="100" name="Ink 99"/>
              <p:cNvPicPr/>
              <p:nvPr/>
            </p:nvPicPr>
            <p:blipFill>
              <a:blip r:embed="rId18"/>
              <a:stretch>
                <a:fillRect/>
              </a:stretch>
            </p:blipFill>
            <p:spPr>
              <a:xfrm>
                <a:off x="5240599" y="3272470"/>
                <a:ext cx="158256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3" name="Ink 102"/>
              <p14:cNvContentPartPr/>
              <p14:nvPr/>
            </p14:nvContentPartPr>
            <p14:xfrm>
              <a:off x="7278919" y="3740110"/>
              <a:ext cx="1854000" cy="1802520"/>
            </p14:xfrm>
          </p:contentPart>
        </mc:Choice>
        <mc:Fallback xmlns="">
          <p:pic>
            <p:nvPicPr>
              <p:cNvPr id="103" name="Ink 102"/>
              <p:cNvPicPr/>
              <p:nvPr/>
            </p:nvPicPr>
            <p:blipFill>
              <a:blip r:embed="rId20"/>
              <a:stretch>
                <a:fillRect/>
              </a:stretch>
            </p:blipFill>
            <p:spPr>
              <a:xfrm>
                <a:off x="7269559" y="3726430"/>
                <a:ext cx="1875600" cy="1825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4" name="Ink 103"/>
              <p14:cNvContentPartPr/>
              <p14:nvPr/>
            </p14:nvContentPartPr>
            <p14:xfrm>
              <a:off x="7506799" y="3848830"/>
              <a:ext cx="1023480" cy="1413000"/>
            </p14:xfrm>
          </p:contentPart>
        </mc:Choice>
        <mc:Fallback xmlns="">
          <p:pic>
            <p:nvPicPr>
              <p:cNvPr id="104" name="Ink 103"/>
              <p:cNvPicPr/>
              <p:nvPr/>
            </p:nvPicPr>
            <p:blipFill>
              <a:blip r:embed="rId22"/>
              <a:stretch>
                <a:fillRect/>
              </a:stretch>
            </p:blipFill>
            <p:spPr>
              <a:xfrm>
                <a:off x="7489159" y="3830470"/>
                <a:ext cx="10454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5" name="Ink 104"/>
              <p14:cNvContentPartPr/>
              <p14:nvPr/>
            </p14:nvContentPartPr>
            <p14:xfrm>
              <a:off x="3089959" y="5650270"/>
              <a:ext cx="4887360" cy="809280"/>
            </p14:xfrm>
          </p:contentPart>
        </mc:Choice>
        <mc:Fallback xmlns="">
          <p:pic>
            <p:nvPicPr>
              <p:cNvPr id="105" name="Ink 104"/>
              <p:cNvPicPr/>
              <p:nvPr/>
            </p:nvPicPr>
            <p:blipFill>
              <a:blip r:embed="rId24"/>
              <a:stretch>
                <a:fillRect/>
              </a:stretch>
            </p:blipFill>
            <p:spPr>
              <a:xfrm>
                <a:off x="3072679" y="5640910"/>
                <a:ext cx="490824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6" name="Ink 105"/>
              <p14:cNvContentPartPr/>
              <p14:nvPr/>
            </p14:nvContentPartPr>
            <p14:xfrm>
              <a:off x="8120599" y="4925230"/>
              <a:ext cx="145440" cy="324720"/>
            </p14:xfrm>
          </p:contentPart>
        </mc:Choice>
        <mc:Fallback xmlns="">
          <p:pic>
            <p:nvPicPr>
              <p:cNvPr id="106" name="Ink 105"/>
              <p:cNvPicPr/>
              <p:nvPr/>
            </p:nvPicPr>
            <p:blipFill>
              <a:blip r:embed="rId26"/>
              <a:stretch>
                <a:fillRect/>
              </a:stretch>
            </p:blipFill>
            <p:spPr>
              <a:xfrm>
                <a:off x="8116999" y="4907950"/>
                <a:ext cx="1663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4" name="Ink 113"/>
              <p14:cNvContentPartPr/>
              <p14:nvPr/>
            </p14:nvContentPartPr>
            <p14:xfrm>
              <a:off x="6754759" y="3770350"/>
              <a:ext cx="609480" cy="342000"/>
            </p14:xfrm>
          </p:contentPart>
        </mc:Choice>
        <mc:Fallback xmlns="">
          <p:pic>
            <p:nvPicPr>
              <p:cNvPr id="114" name="Ink 113"/>
              <p:cNvPicPr/>
              <p:nvPr/>
            </p:nvPicPr>
            <p:blipFill>
              <a:blip r:embed="rId28"/>
              <a:stretch>
                <a:fillRect/>
              </a:stretch>
            </p:blipFill>
            <p:spPr>
              <a:xfrm>
                <a:off x="6745759" y="3760630"/>
                <a:ext cx="6361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7" name="Ink 116"/>
              <p14:cNvContentPartPr/>
              <p14:nvPr/>
            </p14:nvContentPartPr>
            <p14:xfrm>
              <a:off x="6489799" y="4728310"/>
              <a:ext cx="595080" cy="188280"/>
            </p14:xfrm>
          </p:contentPart>
        </mc:Choice>
        <mc:Fallback xmlns="">
          <p:pic>
            <p:nvPicPr>
              <p:cNvPr id="117" name="Ink 116"/>
              <p:cNvPicPr/>
              <p:nvPr/>
            </p:nvPicPr>
            <p:blipFill>
              <a:blip r:embed="rId30"/>
              <a:stretch>
                <a:fillRect/>
              </a:stretch>
            </p:blipFill>
            <p:spPr>
              <a:xfrm>
                <a:off x="6473959" y="4713550"/>
                <a:ext cx="628560" cy="219240"/>
              </a:xfrm>
              <a:prstGeom prst="rect">
                <a:avLst/>
              </a:prstGeom>
            </p:spPr>
          </p:pic>
        </mc:Fallback>
      </mc:AlternateContent>
    </p:spTree>
    <p:extLst>
      <p:ext uri="{BB962C8B-B14F-4D97-AF65-F5344CB8AC3E}">
        <p14:creationId xmlns:p14="http://schemas.microsoft.com/office/powerpoint/2010/main" val="498166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78</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 Example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4437625"/>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Step 2: Input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Sub>
                  </m:oMath>
                </a14:m>
                <a:r>
                  <a:rPr lang="en-US" sz="2000" dirty="0"/>
                  <a:t>, desired output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2</m:t>
                        </m:r>
                      </m:sub>
                    </m:sSub>
                    <m:r>
                      <a:rPr lang="en-US" sz="2000" b="0" i="0" dirty="0" smtClean="0">
                        <a:latin typeface="Cambria Math" panose="02040503050406030204" pitchFamily="18" charset="0"/>
                      </a:rPr>
                      <m:t>. </m:t>
                    </m:r>
                  </m:oMath>
                </a14:m>
                <a:r>
                  <a:rPr lang="en-US" sz="2000" dirty="0"/>
                  <a:t>For the present weight vector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2</m:t>
                        </m:r>
                      </m:sup>
                    </m:sSup>
                  </m:oMath>
                </a14:m>
                <a:r>
                  <a:rPr lang="en-US" sz="2000" dirty="0"/>
                  <a:t> we compute the activation value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𝑛𝑒𝑡</m:t>
                        </m:r>
                      </m:e>
                      <m:sup>
                        <m:r>
                          <a:rPr lang="en-US" sz="2000" b="0" i="1" dirty="0" smtClean="0">
                            <a:latin typeface="Cambria Math" panose="02040503050406030204" pitchFamily="18" charset="0"/>
                          </a:rPr>
                          <m:t>2</m:t>
                        </m:r>
                      </m:sup>
                    </m:sSup>
                  </m:oMath>
                </a14:m>
                <a:r>
                  <a:rPr lang="en-US" sz="2000" dirty="0"/>
                  <a:t> as follows:</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𝑛𝑒𝑡</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r>
                            <a:rPr lang="en-US" sz="2000" b="0" i="1" smtClean="0">
                              <a:latin typeface="Cambria Math" panose="02040503050406030204" pitchFamily="18" charset="0"/>
                            </a:rPr>
                            <m:t>𝑡</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.8</m:t>
                                      </m:r>
                                    </m:e>
                                    <m:e>
                                      <m:r>
                                        <a:rPr lang="en-US" sz="2000" b="0" i="1" smtClean="0">
                                          <a:latin typeface="Cambria Math" panose="02040503050406030204" pitchFamily="18" charset="0"/>
                                        </a:rPr>
                                        <m:t>−0.6</m:t>
                                      </m:r>
                                    </m:e>
                                  </m:mr>
                                </m:m>
                              </m:e>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0.7</m:t>
                                      </m:r>
                                    </m:e>
                                  </m:mr>
                                </m:m>
                              </m:e>
                            </m:mr>
                          </m:m>
                        </m:e>
                      </m:d>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1.5</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0.5</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=−1.6</m:t>
                      </m:r>
                    </m:oMath>
                  </m:oMathPara>
                </a14:m>
                <a:endParaRPr lang="en-US" sz="2000" dirty="0"/>
              </a:p>
              <a:p>
                <a:pPr marL="342900" indent="-342900">
                  <a:spcBef>
                    <a:spcPts val="600"/>
                  </a:spcBef>
                  <a:buFont typeface="Arial" panose="020B0604020202020204" pitchFamily="34" charset="0"/>
                  <a:buChar char="•"/>
                </a:pPr>
                <a:r>
                  <a:rPr lang="en-US" sz="2000" dirty="0"/>
                  <a:t>Correction is not performed in this step since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2</m:t>
                        </m:r>
                      </m:sub>
                    </m:sSub>
                    <m:r>
                      <a:rPr lang="en-US" sz="2000" i="1" dirty="0" smtClean="0">
                        <a:latin typeface="Cambria Math" panose="02040503050406030204" pitchFamily="18" charset="0"/>
                      </a:rPr>
                      <m:t> = </m:t>
                    </m:r>
                    <m:r>
                      <m:rPr>
                        <m:sty m:val="p"/>
                      </m:rPr>
                      <a:rPr lang="en-US" sz="2000" i="1" dirty="0" err="1" smtClean="0">
                        <a:latin typeface="Cambria Math" panose="02040503050406030204" pitchFamily="18" charset="0"/>
                      </a:rPr>
                      <m:t>sgn</m:t>
                    </m:r>
                    <m:r>
                      <a:rPr lang="en-US" sz="2000" i="1" dirty="0" smtClean="0">
                        <a:latin typeface="Cambria Math" panose="02040503050406030204" pitchFamily="18" charset="0"/>
                      </a:rPr>
                      <m:t>⁡(− 1.6)</m:t>
                    </m:r>
                  </m:oMath>
                </a14:m>
                <a:endParaRPr lang="en-US" sz="2000" dirty="0"/>
              </a:p>
              <a:p>
                <a:pPr marL="342900" indent="-342900" algn="just">
                  <a:spcBef>
                    <a:spcPts val="600"/>
                  </a:spcBef>
                  <a:buFont typeface="Arial" panose="020B0604020202020204" pitchFamily="34" charset="0"/>
                  <a:buChar char="•"/>
                </a:pPr>
                <a:r>
                  <a:rPr lang="en-US" sz="2000" dirty="0"/>
                  <a:t>Step 3: Input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3</m:t>
                        </m:r>
                      </m:sub>
                    </m:sSub>
                  </m:oMath>
                </a14:m>
                <a:r>
                  <a:rPr lang="en-US" sz="2000" dirty="0"/>
                  <a:t>, desired output is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3</m:t>
                        </m:r>
                      </m:sub>
                    </m:sSub>
                    <m:r>
                      <a:rPr lang="en-US" sz="2000" b="0" i="0" dirty="0" smtClean="0">
                        <a:latin typeface="Cambria Math" panose="02040503050406030204" pitchFamily="18" charset="0"/>
                      </a:rPr>
                      <m:t>. </m:t>
                    </m:r>
                  </m:oMath>
                </a14:m>
                <a:r>
                  <a:rPr lang="en-US" sz="2000" dirty="0"/>
                  <a:t>For the present weight vector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b="0" i="1" smtClean="0">
                            <a:latin typeface="Cambria Math" panose="02040503050406030204" pitchFamily="18" charset="0"/>
                          </a:rPr>
                          <m:t>3</m:t>
                        </m:r>
                      </m:sup>
                    </m:sSup>
                  </m:oMath>
                </a14:m>
                <a:r>
                  <a:rPr lang="en-US" sz="2000" dirty="0"/>
                  <a:t> we compute the activation value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𝑛𝑒𝑡</m:t>
                        </m:r>
                      </m:e>
                      <m:sup>
                        <m:r>
                          <a:rPr lang="en-US" sz="2000" b="0" i="1" dirty="0" smtClean="0">
                            <a:latin typeface="Cambria Math" panose="02040503050406030204" pitchFamily="18" charset="0"/>
                          </a:rPr>
                          <m:t>3</m:t>
                        </m:r>
                      </m:sup>
                    </m:sSup>
                  </m:oMath>
                </a14:m>
                <a:r>
                  <a:rPr lang="en-US" sz="2000" dirty="0"/>
                  <a:t> as follows:</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𝑛𝑒𝑡</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3</m:t>
                          </m:r>
                          <m:r>
                            <a:rPr lang="en-US" sz="2000" b="0" i="1" smtClean="0">
                              <a:latin typeface="Cambria Math" panose="02040503050406030204" pitchFamily="18" charset="0"/>
                            </a:rPr>
                            <m:t>𝑡</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.8</m:t>
                                      </m:r>
                                    </m:e>
                                    <m:e>
                                      <m:r>
                                        <a:rPr lang="en-US" sz="2000" b="0" i="1" smtClean="0">
                                          <a:latin typeface="Cambria Math" panose="02040503050406030204" pitchFamily="18" charset="0"/>
                                        </a:rPr>
                                        <m:t>−0.6</m:t>
                                      </m:r>
                                    </m:e>
                                  </m:mr>
                                </m:m>
                              </m:e>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0.7</m:t>
                                      </m:r>
                                    </m:e>
                                  </m:mr>
                                </m:m>
                              </m:e>
                            </m:mr>
                          </m:m>
                        </m:e>
                      </m:d>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mr>
                            <m:mr>
                              <m:e>
                                <m:m>
                                  <m:mPr>
                                    <m:mcs>
                                      <m:mc>
                                        <m:mcPr>
                                          <m:count m:val="1"/>
                                          <m:mcJc m:val="center"/>
                                        </m:mcPr>
                                      </m:mc>
                                    </m:mcs>
                                    <m:ctrlPr>
                                      <a:rPr lang="en-US" sz="2000" b="0" i="1" smtClean="0">
                                        <a:latin typeface="Cambria Math" panose="02040503050406030204" pitchFamily="18" charset="0"/>
                                      </a:rPr>
                                    </m:ctrlPr>
                                  </m:mPr>
                                  <m:mr>
                                    <m:e>
                                      <m:r>
                                        <a:rPr lang="en-US" sz="2000" b="0" i="1" smtClean="0">
                                          <a:latin typeface="Cambria Math" panose="02040503050406030204" pitchFamily="18" charset="0"/>
                                        </a:rPr>
                                        <m:t>0.5</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=−2.6</m:t>
                      </m:r>
                    </m:oMath>
                  </m:oMathPara>
                </a14:m>
                <a:endParaRPr lang="en-US" sz="2000" dirty="0"/>
              </a:p>
              <a:p>
                <a:pPr marL="342900" indent="-342900">
                  <a:spcBef>
                    <a:spcPts val="600"/>
                  </a:spcBef>
                  <a:buFont typeface="Arial" panose="020B0604020202020204" pitchFamily="34" charset="0"/>
                  <a:buChar char="•"/>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4437625"/>
              </a:xfrm>
              <a:prstGeom prst="rect">
                <a:avLst/>
              </a:prstGeom>
              <a:blipFill>
                <a:blip r:embed="rId2"/>
                <a:stretch>
                  <a:fillRect l="-684" t="-825"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40838444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79</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Perceptron Learning Rule: Example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4227055"/>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t>Correction in this step is necessary since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3</m:t>
                        </m:r>
                      </m:sub>
                    </m:sSub>
                    <m:r>
                      <a:rPr lang="en-US" sz="2000" i="1" dirty="0" smtClean="0">
                        <a:latin typeface="Cambria Math" panose="02040503050406030204" pitchFamily="18" charset="0"/>
                        <a:ea typeface="Cambria Math" panose="02040503050406030204" pitchFamily="18" charset="0"/>
                      </a:rPr>
                      <m:t>≠</m:t>
                    </m:r>
                    <m:r>
                      <m:rPr>
                        <m:sty m:val="p"/>
                      </m:rPr>
                      <a:rPr lang="en-US" sz="2000" i="1" dirty="0" err="1" smtClean="0">
                        <a:latin typeface="Cambria Math" panose="02040503050406030204" pitchFamily="18" charset="0"/>
                      </a:rPr>
                      <m:t>sgn</m:t>
                    </m:r>
                    <m:r>
                      <a:rPr lang="en-US" sz="2000" i="1" dirty="0" smtClean="0">
                        <a:latin typeface="Cambria Math" panose="02040503050406030204" pitchFamily="18" charset="0"/>
                      </a:rPr>
                      <m:t>⁡(</m:t>
                    </m:r>
                    <m:r>
                      <a:rPr lang="en-US" sz="2000" b="0" i="1" dirty="0" smtClean="0">
                        <a:latin typeface="Cambria Math" panose="02040503050406030204" pitchFamily="18" charset="0"/>
                      </a:rPr>
                      <m:t>−</m:t>
                    </m:r>
                    <m:r>
                      <a:rPr lang="en-US" sz="2000" i="1" dirty="0" smtClean="0">
                        <a:latin typeface="Cambria Math" panose="02040503050406030204" pitchFamily="18" charset="0"/>
                      </a:rPr>
                      <m:t>2.</m:t>
                    </m:r>
                    <m:r>
                      <a:rPr lang="en-US" sz="2000" b="0" i="1" dirty="0" smtClean="0">
                        <a:latin typeface="Cambria Math" panose="02040503050406030204" pitchFamily="18" charset="0"/>
                      </a:rPr>
                      <m:t>1</m:t>
                    </m:r>
                    <m:r>
                      <a:rPr lang="en-US" sz="2000" i="1" dirty="0" smtClean="0">
                        <a:latin typeface="Cambria Math" panose="02040503050406030204" pitchFamily="18" charset="0"/>
                      </a:rPr>
                      <m:t>)</m:t>
                    </m:r>
                  </m:oMath>
                </a14:m>
                <a:r>
                  <a:rPr lang="en-US" sz="2000" dirty="0"/>
                  <a:t>. We thus obtain updated weight vector </a:t>
                </a:r>
              </a:p>
              <a:p>
                <a:pP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+0.1(1+1)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oMath>
                  </m:oMathPara>
                </a14:m>
                <a:endParaRPr lang="en-US" sz="2000" dirty="0"/>
              </a:p>
              <a:p>
                <a:pP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0</m:t>
                                      </m:r>
                                      <m:r>
                                        <a:rPr lang="en-US" sz="2000" i="1">
                                          <a:latin typeface="Cambria Math" panose="02040503050406030204" pitchFamily="18" charset="0"/>
                                        </a:rPr>
                                        <m:t>.8</m:t>
                                      </m:r>
                                    </m:e>
                                  </m:mr>
                                  <m:mr>
                                    <m:e>
                                      <m:r>
                                        <a:rPr lang="en-US" sz="2000" i="1">
                                          <a:latin typeface="Cambria Math" panose="02040503050406030204" pitchFamily="18" charset="0"/>
                                        </a:rPr>
                                        <m:t>−0.6</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0</m:t>
                                      </m:r>
                                    </m:e>
                                  </m:mr>
                                  <m:mr>
                                    <m:e>
                                      <m:r>
                                        <a:rPr lang="en-US" sz="2000" i="1">
                                          <a:latin typeface="Cambria Math" panose="02040503050406030204" pitchFamily="18" charset="0"/>
                                        </a:rPr>
                                        <m:t>0.7</m:t>
                                      </m:r>
                                    </m:e>
                                  </m:mr>
                                </m:m>
                              </m:e>
                            </m:mr>
                          </m:m>
                        </m:e>
                      </m:d>
                      <m:r>
                        <a:rPr lang="en-US" sz="2000" b="0" i="1" smtClean="0">
                          <a:latin typeface="Cambria Math" panose="02040503050406030204" pitchFamily="18" charset="0"/>
                        </a:rPr>
                        <m:t>+0.2</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.5</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.6</m:t>
                                      </m:r>
                                    </m:e>
                                  </m:mr>
                                  <m:mr>
                                    <m:e>
                                      <m:r>
                                        <a:rPr lang="en-US" sz="2000" i="1">
                                          <a:latin typeface="Cambria Math" panose="02040503050406030204" pitchFamily="18" charset="0"/>
                                        </a:rPr>
                                        <m:t>−</m:t>
                                      </m:r>
                                      <m:r>
                                        <a:rPr lang="en-US" sz="2000" b="0" i="1" smtClean="0">
                                          <a:latin typeface="Cambria Math" panose="02040503050406030204" pitchFamily="18" charset="0"/>
                                        </a:rPr>
                                        <m:t>0.4</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.1</m:t>
                                      </m:r>
                                    </m:e>
                                  </m:mr>
                                  <m:mr>
                                    <m:e>
                                      <m:r>
                                        <a:rPr lang="en-US" sz="2000" b="0" i="1" smtClean="0">
                                          <a:latin typeface="Cambria Math" panose="02040503050406030204" pitchFamily="18" charset="0"/>
                                        </a:rPr>
                                        <m:t>0.5</m:t>
                                      </m:r>
                                    </m:e>
                                  </m:mr>
                                </m:m>
                              </m:e>
                            </m:mr>
                          </m:m>
                        </m:e>
                      </m:d>
                    </m:oMath>
                  </m:oMathPara>
                </a14:m>
                <a:endParaRPr lang="en-US" sz="2000" dirty="0"/>
              </a:p>
              <a:p>
                <a:pPr marL="342900" indent="-342900" algn="just">
                  <a:spcBef>
                    <a:spcPts val="600"/>
                  </a:spcBef>
                  <a:buFont typeface="Arial" panose="020B0604020202020204" pitchFamily="34" charset="0"/>
                  <a:buChar char="•"/>
                </a:pPr>
                <a:r>
                  <a:rPr lang="en-US" sz="2000" dirty="0"/>
                  <a:t>This terminates the sequence of learning steps unless the training set is recycled. </a:t>
                </a:r>
              </a:p>
              <a:p>
                <a:pPr marL="342900" indent="-342900" algn="just">
                  <a:spcBef>
                    <a:spcPts val="600"/>
                  </a:spcBef>
                  <a:buFont typeface="Arial" panose="020B0604020202020204" pitchFamily="34" charset="0"/>
                  <a:buChar char="•"/>
                </a:pPr>
                <a:r>
                  <a:rPr lang="en-US" sz="2000" dirty="0"/>
                  <a:t>It is not a coincidence that the fourth component of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IN" sz="2000" i="1" dirty="0">
                            <a:latin typeface="Cambria Math" panose="02040503050406030204" pitchFamily="18" charset="0"/>
                          </a:rPr>
                          <m:t>𝑥</m:t>
                        </m:r>
                      </m:e>
                      <m:sub>
                        <m:r>
                          <a:rPr lang="en-IN" sz="2000" b="0" i="1" dirty="0" smtClean="0">
                            <a:latin typeface="Cambria Math" panose="02040503050406030204" pitchFamily="18" charset="0"/>
                          </a:rPr>
                          <m:t>2</m:t>
                        </m:r>
                      </m:sub>
                    </m:sSub>
                  </m:oMath>
                </a14:m>
                <a:r>
                  <a:rPr lang="en-US" sz="2000" dirty="0"/>
                  <a:t>, and </a:t>
                </a:r>
                <a14:m>
                  <m:oMath xmlns:m="http://schemas.openxmlformats.org/officeDocument/2006/math">
                    <m:sSub>
                      <m:sSubPr>
                        <m:ctrlPr>
                          <a:rPr lang="en-US" sz="2000" i="1" dirty="0">
                            <a:latin typeface="Cambria Math" panose="02040503050406030204" pitchFamily="18" charset="0"/>
                          </a:rPr>
                        </m:ctrlPr>
                      </m:sSubPr>
                      <m:e>
                        <m:r>
                          <a:rPr lang="en-IN" sz="2000" i="1" dirty="0">
                            <a:latin typeface="Cambria Math" panose="02040503050406030204" pitchFamily="18" charset="0"/>
                          </a:rPr>
                          <m:t>𝑥</m:t>
                        </m:r>
                      </m:e>
                      <m:sub>
                        <m:r>
                          <a:rPr lang="en-IN" sz="2000" b="0" i="1" dirty="0" smtClean="0">
                            <a:latin typeface="Cambria Math" panose="02040503050406030204" pitchFamily="18" charset="0"/>
                          </a:rPr>
                          <m:t>3</m:t>
                        </m:r>
                      </m:sub>
                    </m:sSub>
                  </m:oMath>
                </a14:m>
                <a:r>
                  <a:rPr lang="en-US" sz="2000" dirty="0"/>
                  <a:t> in this example is invariable and equal to - 1. </a:t>
                </a:r>
              </a:p>
              <a:p>
                <a:pPr marL="342900" indent="-342900" algn="just">
                  <a:spcBef>
                    <a:spcPts val="600"/>
                  </a:spcBef>
                  <a:buFont typeface="Arial" panose="020B0604020202020204" pitchFamily="34" charset="0"/>
                  <a:buChar char="•"/>
                </a:pPr>
                <a:r>
                  <a:rPr lang="en-US" sz="2000" dirty="0"/>
                  <a:t>Perceptron learning requires fixing of one component of the input vector, although not necessarily at the - 1 level.</a:t>
                </a:r>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4227055"/>
              </a:xfrm>
              <a:prstGeom prst="rect">
                <a:avLst/>
              </a:prstGeom>
              <a:blipFill>
                <a:blip r:embed="rId2"/>
                <a:stretch>
                  <a:fillRect l="-684" t="-866" r="-760" b="-1587"/>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313879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a:t>
            </a:fld>
            <a:endParaRPr lang="en-US" dirty="0"/>
          </a:p>
        </p:txBody>
      </p:sp>
      <p:sp>
        <p:nvSpPr>
          <p:cNvPr id="6" name="TextBox 5"/>
          <p:cNvSpPr txBox="1"/>
          <p:nvPr/>
        </p:nvSpPr>
        <p:spPr>
          <a:xfrm>
            <a:off x="1676400" y="695980"/>
            <a:ext cx="6858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Application scope of Neural Networks</a:t>
            </a:r>
          </a:p>
        </p:txBody>
      </p:sp>
      <p:sp>
        <p:nvSpPr>
          <p:cNvPr id="26" name="Rectangle 25"/>
          <p:cNvSpPr/>
          <p:nvPr/>
        </p:nvSpPr>
        <p:spPr>
          <a:xfrm>
            <a:off x="381000" y="1447800"/>
            <a:ext cx="8382000" cy="5093702"/>
          </a:xfrm>
          <a:prstGeom prst="rect">
            <a:avLst/>
          </a:prstGeom>
        </p:spPr>
        <p:txBody>
          <a:bodyPr wrap="square">
            <a:spAutoFit/>
          </a:bodyPr>
          <a:lstStyle/>
          <a:p>
            <a:pPr marL="914400" lvl="1" indent="-457200" algn="just">
              <a:spcBef>
                <a:spcPts val="600"/>
              </a:spcBef>
              <a:buFont typeface="+mj-lt"/>
              <a:buAutoNum type="arabicPeriod" startAt="15"/>
            </a:pPr>
            <a:r>
              <a:rPr lang="en-US" sz="2000" i="1" dirty="0"/>
              <a:t>Hand writing and typewriting </a:t>
            </a:r>
            <a:r>
              <a:rPr lang="en-US" sz="2000" dirty="0"/>
              <a:t>could be recognized by imposing a grid over the writing, then each square of the grid becomes an input to the neural network.</a:t>
            </a:r>
          </a:p>
          <a:p>
            <a:pPr marL="914400" lvl="1" indent="-457200" algn="just">
              <a:spcBef>
                <a:spcPts val="600"/>
              </a:spcBef>
              <a:buFont typeface="+mj-lt"/>
              <a:buAutoNum type="arabicPeriod" startAt="15"/>
            </a:pPr>
            <a:r>
              <a:rPr lang="en-US" sz="2000" i="1" dirty="0"/>
              <a:t>Lake water levels </a:t>
            </a:r>
            <a:r>
              <a:rPr lang="en-US" sz="2000" dirty="0"/>
              <a:t>could be predicted based upon precipitation patterns and river/dam flows.</a:t>
            </a:r>
          </a:p>
          <a:p>
            <a:pPr marL="914400" lvl="1" indent="-457200" algn="just">
              <a:spcBef>
                <a:spcPts val="600"/>
              </a:spcBef>
              <a:buFont typeface="+mj-lt"/>
              <a:buAutoNum type="arabicPeriod" startAt="15"/>
            </a:pPr>
            <a:r>
              <a:rPr lang="en-US" sz="2000" dirty="0"/>
              <a:t>Machinery control could be automated by capturing the actions of experienced machine operators into a neural network.</a:t>
            </a:r>
          </a:p>
          <a:p>
            <a:pPr marL="914400" lvl="1" indent="-457200" algn="just">
              <a:spcBef>
                <a:spcPts val="600"/>
              </a:spcBef>
              <a:buFont typeface="+mj-lt"/>
              <a:buAutoNum type="arabicPeriod" startAt="15"/>
            </a:pPr>
            <a:r>
              <a:rPr lang="en-US" sz="2000" dirty="0"/>
              <a:t>Medical research relies heavily on classical statistics to analyse research data. Perhaps a NN should be included in the researchers tool kit.</a:t>
            </a:r>
          </a:p>
          <a:p>
            <a:pPr marL="914400" lvl="1" indent="-457200" algn="just">
              <a:spcBef>
                <a:spcPts val="600"/>
              </a:spcBef>
              <a:buFont typeface="+mj-lt"/>
              <a:buAutoNum type="arabicPeriod" startAt="15"/>
            </a:pPr>
            <a:r>
              <a:rPr lang="en-US" sz="2000" dirty="0"/>
              <a:t>Music composition has been tried using NN. The n/w is trained to recognize patterns in the pitch and tempo of certain music, and then the n/w writes its own music.</a:t>
            </a:r>
          </a:p>
          <a:p>
            <a:pPr marL="914400" lvl="1" indent="-457200" algn="just">
              <a:spcBef>
                <a:spcPts val="600"/>
              </a:spcBef>
              <a:buFont typeface="+mj-lt"/>
              <a:buAutoNum type="arabicPeriod" startAt="15"/>
            </a:pPr>
            <a:r>
              <a:rPr lang="en-US" sz="2000" dirty="0"/>
              <a:t>Photos and fingerprints could be recognized by imposing a fine grid over the photo. Each square of the grid becomes an input to the NN.</a:t>
            </a:r>
          </a:p>
        </p:txBody>
      </p:sp>
    </p:spTree>
    <p:extLst>
      <p:ext uri="{BB962C8B-B14F-4D97-AF65-F5344CB8AC3E}">
        <p14:creationId xmlns:p14="http://schemas.microsoft.com/office/powerpoint/2010/main" val="2085266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80</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a:t>
            </a:r>
          </a:p>
        </p:txBody>
      </p:sp>
      <mc:AlternateContent xmlns:mc="http://schemas.openxmlformats.org/markup-compatibility/2006" xmlns:a14="http://schemas.microsoft.com/office/drawing/2010/main">
        <mc:Choice Requires="a14">
          <p:sp>
            <p:nvSpPr>
              <p:cNvPr id="26" name="Rectangle 25"/>
              <p:cNvSpPr/>
              <p:nvPr/>
            </p:nvSpPr>
            <p:spPr>
              <a:xfrm>
                <a:off x="609601" y="1447800"/>
                <a:ext cx="8018128" cy="4674100"/>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t>The delta learning rule is only valid for continuous activation functions and in the supervised training mode. </a:t>
                </a:r>
              </a:p>
              <a:p>
                <a:pPr marL="342900" indent="-342900">
                  <a:spcBef>
                    <a:spcPts val="600"/>
                  </a:spcBef>
                  <a:buFont typeface="Arial" panose="020B0604020202020204" pitchFamily="34" charset="0"/>
                  <a:buChar char="•"/>
                </a:pPr>
                <a:r>
                  <a:rPr lang="en-US" sz="2000" dirty="0"/>
                  <a:t>The learning signal for this rule is called delta and is defined as follows</a:t>
                </a:r>
              </a:p>
              <a:p>
                <a:pPr>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𝑡</m:t>
                          </m:r>
                        </m:sup>
                      </m:sSubSup>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oMath>
                  </m:oMathPara>
                </a14:m>
                <a:endParaRPr lang="en-US" sz="2000" dirty="0"/>
              </a:p>
              <a:p>
                <a:pPr marL="342900" indent="-342900">
                  <a:spcBef>
                    <a:spcPts val="600"/>
                  </a:spcBef>
                  <a:buFont typeface="Arial" panose="020B0604020202020204" pitchFamily="34" charset="0"/>
                  <a:buChar char="•"/>
                </a:pPr>
                <a:r>
                  <a:rPr lang="en-US" sz="2000" dirty="0"/>
                  <a:t>The term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oMath>
                </a14:m>
                <a:r>
                  <a:rPr lang="en-US" sz="2000" dirty="0"/>
                  <a:t> is the derivative of the activation function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𝑛𝑒𝑡</m:t>
                    </m:r>
                    <m:r>
                      <a:rPr lang="en-US" sz="2000" i="1" dirty="0" smtClean="0">
                        <a:latin typeface="Cambria Math" panose="02040503050406030204" pitchFamily="18" charset="0"/>
                      </a:rPr>
                      <m:t>)</m:t>
                    </m:r>
                  </m:oMath>
                </a14:m>
                <a:r>
                  <a:rPr lang="en-US" sz="2000" dirty="0"/>
                  <a:t> computed for </a:t>
                </a:r>
                <a14:m>
                  <m:oMath xmlns:m="http://schemas.openxmlformats.org/officeDocument/2006/math">
                    <m:r>
                      <a:rPr lang="en-US" sz="2000" b="0" i="1" smtClean="0">
                        <a:latin typeface="Cambria Math" panose="02040503050406030204" pitchFamily="18" charset="0"/>
                      </a:rPr>
                      <m:t>𝑛𝑒𝑡</m:t>
                    </m:r>
                    <m:r>
                      <a:rPr lang="en-US" sz="2000" b="0" i="1" smtClean="0">
                        <a:latin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oMath>
                </a14:m>
                <a:r>
                  <a:rPr lang="en-US" sz="2000" dirty="0"/>
                  <a:t>.</a:t>
                </a:r>
              </a:p>
              <a:p>
                <a:pPr marL="342900" indent="-342900">
                  <a:spcBef>
                    <a:spcPts val="600"/>
                  </a:spcBef>
                  <a:buFont typeface="Arial" panose="020B0604020202020204" pitchFamily="34" charset="0"/>
                  <a:buChar char="•"/>
                </a:pPr>
                <a:r>
                  <a:rPr lang="en-US" sz="2000" dirty="0"/>
                  <a:t>This learning rule can be readily derived from the condition of least squared error between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𝑜</m:t>
                        </m:r>
                      </m:e>
                      <m:sub>
                        <m:r>
                          <a:rPr lang="en-US" sz="2000" b="0" i="1" dirty="0" smtClean="0">
                            <a:latin typeface="Cambria Math" panose="02040503050406030204" pitchFamily="18" charset="0"/>
                          </a:rPr>
                          <m:t>𝑖</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oMath>
                </a14:m>
                <a:r>
                  <a:rPr lang="en-US" sz="2000" dirty="0"/>
                  <a:t>. Calculating the gradient vector with respect to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𝑤</m:t>
                        </m:r>
                      </m:e>
                      <m:sub>
                        <m:r>
                          <a:rPr lang="en-US" sz="2000" i="1" dirty="0">
                            <a:latin typeface="Cambria Math" panose="02040503050406030204" pitchFamily="18" charset="0"/>
                          </a:rPr>
                          <m:t>𝑖</m:t>
                        </m:r>
                      </m:sub>
                    </m:sSub>
                  </m:oMath>
                </a14:m>
                <a:r>
                  <a:rPr lang="en-US" sz="2000" dirty="0"/>
                  <a:t> of the squared error defined as</a:t>
                </a:r>
              </a:p>
              <a:p>
                <a:pPr>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𝑜</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a:p>
                <a:pPr marL="342900" indent="-342900">
                  <a:spcBef>
                    <a:spcPts val="600"/>
                  </a:spcBef>
                  <a:buFont typeface="Arial" panose="020B0604020202020204" pitchFamily="34" charset="0"/>
                  <a:buChar char="•"/>
                </a:pPr>
                <a:r>
                  <a:rPr lang="en-US" sz="2000" dirty="0"/>
                  <a:t>which is equivalent to</a:t>
                </a:r>
              </a:p>
              <a:p>
                <a:pPr>
                  <a:spcBef>
                    <a:spcPts val="600"/>
                  </a:spcBef>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609601" y="1447800"/>
                <a:ext cx="8018128" cy="4674100"/>
              </a:xfrm>
              <a:prstGeom prst="rect">
                <a:avLst/>
              </a:prstGeom>
              <a:blipFill>
                <a:blip r:embed="rId2"/>
                <a:stretch>
                  <a:fillRect l="-684" t="-783"/>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650503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81</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a:t>
            </a:r>
          </a:p>
        </p:txBody>
      </p:sp>
      <mc:AlternateContent xmlns:mc="http://schemas.openxmlformats.org/markup-compatibility/2006" xmlns:a14="http://schemas.microsoft.com/office/drawing/2010/main">
        <mc:Choice Requires="a14">
          <p:sp>
            <p:nvSpPr>
              <p:cNvPr id="26" name="Rectangle 25"/>
              <p:cNvSpPr/>
              <p:nvPr/>
            </p:nvSpPr>
            <p:spPr>
              <a:xfrm>
                <a:off x="562936" y="1447800"/>
                <a:ext cx="8018128" cy="4236353"/>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t>We obtain the error gradient vector value </a:t>
                </a:r>
              </a:p>
              <a:p>
                <a:pPr>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𝑜</m:t>
                              </m:r>
                            </m:e>
                            <m:sub>
                              <m:r>
                                <a:rPr lang="en-US" sz="2000" b="0" i="1" smtClean="0">
                                  <a:latin typeface="Cambria Math" panose="02040503050406030204" pitchFamily="18" charset="0"/>
                                  <a:ea typeface="Cambria Math" panose="02040503050406030204" pitchFamily="18" charset="0"/>
                                </a:rPr>
                                <m:t>𝑖</m:t>
                              </m:r>
                            </m:sub>
                          </m:sSub>
                        </m:e>
                      </m:d>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𝑓</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𝑥</m:t>
                      </m:r>
                    </m:oMath>
                  </m:oMathPara>
                </a14:m>
                <a:endParaRPr lang="en-US" sz="2000" b="0" dirty="0">
                  <a:ea typeface="Cambria Math" panose="02040503050406030204" pitchFamily="18" charset="0"/>
                </a:endParaRPr>
              </a:p>
              <a:p>
                <a:pPr marL="342900" indent="-342900">
                  <a:spcBef>
                    <a:spcPts val="600"/>
                  </a:spcBef>
                  <a:buFont typeface="Arial" panose="020B0604020202020204" pitchFamily="34" charset="0"/>
                  <a:buChar char="•"/>
                </a:pPr>
                <a:r>
                  <a:rPr lang="en-US" sz="2000" dirty="0"/>
                  <a:t>The components of the gradient vector are</a:t>
                </a:r>
              </a:p>
              <a:p>
                <a:pPr>
                  <a:spcBef>
                    <a:spcPts val="600"/>
                  </a:spcBef>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𝑖𝑗</m:t>
                              </m:r>
                            </m:sub>
                          </m:sSub>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𝑜</m:t>
                              </m:r>
                            </m:e>
                            <m:sub>
                              <m:r>
                                <a:rPr lang="en-US" sz="2000" b="0" i="1" smtClean="0">
                                  <a:latin typeface="Cambria Math" panose="02040503050406030204" pitchFamily="18" charset="0"/>
                                  <a:ea typeface="Cambria Math" panose="02040503050406030204" pitchFamily="18" charset="0"/>
                                </a:rPr>
                                <m:t>𝑖</m:t>
                              </m:r>
                            </m:sub>
                          </m:sSub>
                        </m:e>
                      </m:d>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𝑓</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𝑡</m:t>
                              </m:r>
                            </m:sup>
                          </m:sSubSup>
                          <m:r>
                            <a:rPr lang="en-US" sz="2000" i="1">
                              <a:latin typeface="Cambria Math" panose="02040503050406030204" pitchFamily="18" charset="0"/>
                              <a:ea typeface="Cambria Math" panose="02040503050406030204" pitchFamily="18" charset="0"/>
                            </a:rPr>
                            <m:t>𝑥</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𝑓𝑜𝑟</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=1, 2,….</m:t>
                      </m:r>
                      <m:r>
                        <a:rPr lang="en-US" sz="2000" b="0" i="1" smtClean="0">
                          <a:latin typeface="Cambria Math" panose="02040503050406030204" pitchFamily="18" charset="0"/>
                          <a:ea typeface="Cambria Math" panose="02040503050406030204" pitchFamily="18" charset="0"/>
                        </a:rPr>
                        <m:t>𝑛</m:t>
                      </m:r>
                    </m:oMath>
                  </m:oMathPara>
                </a14:m>
                <a:endParaRPr lang="en-US" sz="2000" b="0" dirty="0">
                  <a:ea typeface="Cambria Math" panose="02040503050406030204" pitchFamily="18" charset="0"/>
                </a:endParaRPr>
              </a:p>
              <a:p>
                <a:pPr marL="342900" indent="-342900">
                  <a:spcBef>
                    <a:spcPts val="600"/>
                  </a:spcBef>
                  <a:buFont typeface="Arial" panose="020B0604020202020204" pitchFamily="34" charset="0"/>
                  <a:buChar char="•"/>
                </a:pPr>
                <a:r>
                  <a:rPr lang="en-US" sz="2000" b="0" dirty="0">
                    <a:ea typeface="Cambria Math" panose="02040503050406030204" pitchFamily="18" charset="0"/>
                  </a:rPr>
                  <a:t>Since the minimization of the error requires the weight changes to be in the negative gradient direction, we take </a:t>
                </a:r>
              </a:p>
              <a:p>
                <a:pPr>
                  <a:spcBef>
                    <a:spcPts val="600"/>
                  </a:spcBef>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r>
                        <m:rPr>
                          <m:sty m:val="p"/>
                        </m:rPr>
                        <a:rPr lang="el-GR" sz="2000" b="0" i="1" smtClean="0">
                          <a:latin typeface="Cambria Math" panose="02040503050406030204" pitchFamily="18" charset="0"/>
                          <a:ea typeface="Cambria Math" panose="02040503050406030204" pitchFamily="18" charset="0"/>
                        </a:rPr>
                        <m:t>ΔΕ</m:t>
                      </m:r>
                    </m:oMath>
                  </m:oMathPara>
                </a14:m>
                <a:endParaRPr lang="en-US" sz="2000" b="0" dirty="0">
                  <a:ea typeface="Cambria Math" panose="02040503050406030204" pitchFamily="18" charset="0"/>
                </a:endParaRPr>
              </a:p>
              <a:p>
                <a:pPr marL="342900" indent="-342900">
                  <a:spcBef>
                    <a:spcPts val="600"/>
                  </a:spcBef>
                  <a:buFont typeface="Arial" panose="020B0604020202020204" pitchFamily="34" charset="0"/>
                  <a:buChar char="•"/>
                </a:pPr>
                <a:r>
                  <a:rPr lang="en-US" sz="2000" b="0" dirty="0">
                    <a:ea typeface="Cambria Math" panose="02040503050406030204" pitchFamily="18" charset="0"/>
                  </a:rPr>
                  <a:t>Wher</a:t>
                </a:r>
                <a:r>
                  <a:rPr lang="en-US" sz="2000" dirty="0">
                    <a:ea typeface="Cambria Math" panose="02040503050406030204" pitchFamily="18" charset="0"/>
                  </a:rPr>
                  <a:t>e </a:t>
                </a:r>
                <a14:m>
                  <m:oMath xmlns:m="http://schemas.openxmlformats.org/officeDocument/2006/math">
                    <m:r>
                      <a:rPr lang="en-US" sz="2000" b="0" i="1" smtClean="0">
                        <a:latin typeface="Cambria Math" panose="02040503050406030204" pitchFamily="18" charset="0"/>
                        <a:ea typeface="Cambria Math" panose="02040503050406030204" pitchFamily="18" charset="0"/>
                      </a:rPr>
                      <m:t>𝜂</m:t>
                    </m:r>
                  </m:oMath>
                </a14:m>
                <a:r>
                  <a:rPr lang="en-US" sz="2000" dirty="0">
                    <a:ea typeface="Cambria Math" panose="02040503050406030204" pitchFamily="18" charset="0"/>
                  </a:rPr>
                  <a:t> is a positive constant. We then writes</a:t>
                </a:r>
              </a:p>
              <a:p>
                <a:pPr>
                  <a:spcBef>
                    <a:spcPts val="600"/>
                  </a:spcBef>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𝑜</m:t>
                              </m:r>
                            </m:e>
                            <m:sub>
                              <m:r>
                                <a:rPr lang="en-US" sz="2000" i="1">
                                  <a:latin typeface="Cambria Math" panose="02040503050406030204" pitchFamily="18" charset="0"/>
                                  <a:ea typeface="Cambria Math" panose="02040503050406030204" pitchFamily="18" charset="0"/>
                                </a:rPr>
                                <m:t>𝑖</m:t>
                              </m:r>
                            </m:sub>
                          </m:sSub>
                        </m:e>
                      </m:d>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𝑓</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𝑛𝑒𝑡</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𝑥</m:t>
                      </m:r>
                    </m:oMath>
                  </m:oMathPara>
                </a14:m>
                <a:endParaRPr lang="en-US" sz="2000" b="0" dirty="0">
                  <a:ea typeface="Cambria Math" panose="02040503050406030204" pitchFamily="18" charset="0"/>
                </a:endParaRPr>
              </a:p>
              <a:p>
                <a:pPr marL="342900" indent="-342900">
                  <a:spcBef>
                    <a:spcPts val="600"/>
                  </a:spcBef>
                  <a:buFont typeface="Arial" panose="020B0604020202020204" pitchFamily="34" charset="0"/>
                  <a:buChar char="•"/>
                </a:pPr>
                <a:r>
                  <a:rPr lang="en-US" sz="2000" b="0" dirty="0">
                    <a:ea typeface="Cambria Math" panose="02040503050406030204" pitchFamily="18" charset="0"/>
                  </a:rPr>
                  <a:t>or, for the single weight the adjustment becomes</a:t>
                </a:r>
              </a:p>
              <a:p>
                <a:pPr>
                  <a:spcBef>
                    <a:spcPts val="600"/>
                  </a:spcBef>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𝑜</m:t>
                              </m:r>
                            </m:e>
                            <m:sub>
                              <m:r>
                                <a:rPr lang="en-US" sz="2000" b="0" i="1" smtClean="0">
                                  <a:latin typeface="Cambria Math" panose="02040503050406030204" pitchFamily="18" charset="0"/>
                                  <a:ea typeface="Cambria Math" panose="02040503050406030204" pitchFamily="18" charset="0"/>
                                </a:rPr>
                                <m:t>𝑖</m:t>
                              </m:r>
                            </m:sub>
                          </m:sSub>
                        </m:e>
                      </m:d>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𝑓</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𝑛𝑒𝑡</m:t>
                              </m:r>
                            </m:e>
                            <m:sub>
                              <m:r>
                                <a:rPr lang="en-US" sz="2000" i="1">
                                  <a:latin typeface="Cambria Math" panose="02040503050406030204" pitchFamily="18" charset="0"/>
                                  <a:ea typeface="Cambria Math" panose="02040503050406030204" pitchFamily="18" charset="0"/>
                                </a:rPr>
                                <m:t>𝑖</m:t>
                              </m:r>
                            </m:sub>
                          </m:sSub>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𝑓𝑜𝑟</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 2,….</m:t>
                      </m:r>
                      <m:r>
                        <a:rPr lang="en-US" sz="2000" i="1">
                          <a:latin typeface="Cambria Math" panose="02040503050406030204" pitchFamily="18" charset="0"/>
                          <a:ea typeface="Cambria Math" panose="02040503050406030204" pitchFamily="18" charset="0"/>
                        </a:rPr>
                        <m:t>𝑛</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62936" y="1447800"/>
                <a:ext cx="8018128" cy="4236353"/>
              </a:xfrm>
              <a:prstGeom prst="rect">
                <a:avLst/>
              </a:prstGeom>
              <a:blipFill>
                <a:blip r:embed="rId2"/>
                <a:stretch>
                  <a:fillRect l="-684" t="-865" r="-38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58972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82</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a:t>
            </a:r>
          </a:p>
        </p:txBody>
      </p:sp>
      <mc:AlternateContent xmlns:mc="http://schemas.openxmlformats.org/markup-compatibility/2006" xmlns:a14="http://schemas.microsoft.com/office/drawing/2010/main">
        <mc:Choice Requires="a14">
          <p:sp>
            <p:nvSpPr>
              <p:cNvPr id="26" name="Rectangle 25"/>
              <p:cNvSpPr/>
              <p:nvPr/>
            </p:nvSpPr>
            <p:spPr>
              <a:xfrm>
                <a:off x="562936" y="1447800"/>
                <a:ext cx="8018128" cy="4939814"/>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t>Note that the weight adjustment is computed based on minimization of the squared error. </a:t>
                </a:r>
              </a:p>
              <a:p>
                <a:pPr marL="342900" indent="-342900">
                  <a:spcBef>
                    <a:spcPts val="600"/>
                  </a:spcBef>
                  <a:buFont typeface="Arial" panose="020B0604020202020204" pitchFamily="34" charset="0"/>
                  <a:buChar char="•"/>
                </a:pPr>
                <a:r>
                  <a:rPr lang="en-US" sz="2000" dirty="0"/>
                  <a:t>Considering the use of the general learning rule and plugging in the learning signal, the weight adjustment becomes </a:t>
                </a:r>
              </a:p>
              <a:p>
                <a:pPr>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𝑜</m:t>
                              </m:r>
                            </m:e>
                            <m:sub>
                              <m:r>
                                <a:rPr lang="en-US" sz="2000" i="1">
                                  <a:latin typeface="Cambria Math" panose="02040503050406030204" pitchFamily="18" charset="0"/>
                                  <a:ea typeface="Cambria Math" panose="02040503050406030204" pitchFamily="18" charset="0"/>
                                </a:rPr>
                                <m:t>𝑖</m:t>
                              </m:r>
                            </m:sub>
                          </m:sSub>
                        </m:e>
                      </m:d>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𝑓</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𝑛𝑒𝑡</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𝑥</m:t>
                      </m:r>
                    </m:oMath>
                  </m:oMathPara>
                </a14:m>
                <a:endParaRPr lang="en-US" sz="2000" b="0" dirty="0">
                  <a:ea typeface="Cambria Math" panose="02040503050406030204" pitchFamily="18" charset="0"/>
                </a:endParaRPr>
              </a:p>
              <a:p>
                <a:pPr marL="342900" indent="-342900">
                  <a:spcBef>
                    <a:spcPts val="600"/>
                  </a:spcBef>
                  <a:buFont typeface="Arial" panose="020B0604020202020204" pitchFamily="34" charset="0"/>
                  <a:buChar char="•"/>
                </a:pPr>
                <a:r>
                  <a:rPr lang="en-US" sz="2000" dirty="0"/>
                  <a:t>Therefore, it can be seen that above is identical to previous, since c and </a:t>
                </a:r>
                <a14:m>
                  <m:oMath xmlns:m="http://schemas.openxmlformats.org/officeDocument/2006/math">
                    <m:r>
                      <a:rPr lang="en-US" sz="2000" i="1" smtClean="0">
                        <a:latin typeface="Cambria Math" panose="02040503050406030204" pitchFamily="18" charset="0"/>
                        <a:ea typeface="Cambria Math" panose="02040503050406030204" pitchFamily="18" charset="0"/>
                      </a:rPr>
                      <m:t>𝜂</m:t>
                    </m:r>
                  </m:oMath>
                </a14:m>
                <a:r>
                  <a:rPr lang="en-US" sz="2000" dirty="0"/>
                  <a:t> have been assumed to be arbitrary constants. The weights  are initialized at any values for this method of training.</a:t>
                </a:r>
              </a:p>
              <a:p>
                <a:pPr marL="342900" indent="-342900">
                  <a:spcBef>
                    <a:spcPts val="600"/>
                  </a:spcBef>
                  <a:buFont typeface="Arial" panose="020B0604020202020204" pitchFamily="34" charset="0"/>
                  <a:buChar char="•"/>
                </a:pPr>
                <a:r>
                  <a:rPr lang="en-US" sz="2000" dirty="0"/>
                  <a:t>The delta rule was introduced only recently for neural network training (McClelland and </a:t>
                </a:r>
                <a:r>
                  <a:rPr lang="en-US" sz="2000" dirty="0" err="1"/>
                  <a:t>Rumelhart</a:t>
                </a:r>
                <a:r>
                  <a:rPr lang="en-US" sz="2000" dirty="0"/>
                  <a:t> 1986). </a:t>
                </a:r>
              </a:p>
              <a:p>
                <a:pPr marL="342900" indent="-342900">
                  <a:spcBef>
                    <a:spcPts val="600"/>
                  </a:spcBef>
                  <a:buFont typeface="Arial" panose="020B0604020202020204" pitchFamily="34" charset="0"/>
                  <a:buChar char="•"/>
                </a:pPr>
                <a:r>
                  <a:rPr lang="en-US" sz="2000" dirty="0"/>
                  <a:t>This rule parallels the discrete perceptron training rule. </a:t>
                </a:r>
              </a:p>
              <a:p>
                <a:pPr marL="342900" indent="-342900">
                  <a:spcBef>
                    <a:spcPts val="600"/>
                  </a:spcBef>
                  <a:buFont typeface="Arial" panose="020B0604020202020204" pitchFamily="34" charset="0"/>
                  <a:buChar char="•"/>
                </a:pPr>
                <a:r>
                  <a:rPr lang="en-US" sz="2000" dirty="0"/>
                  <a:t>It also can be called the continuous perceptron training rule. </a:t>
                </a:r>
              </a:p>
              <a:p>
                <a:pPr marL="342900" indent="-342900">
                  <a:spcBef>
                    <a:spcPts val="600"/>
                  </a:spcBef>
                  <a:buFont typeface="Arial" panose="020B0604020202020204" pitchFamily="34" charset="0"/>
                  <a:buChar char="•"/>
                </a:pPr>
                <a:r>
                  <a:rPr lang="en-US" sz="2000"/>
                  <a:t>The delta </a:t>
                </a:r>
                <a:r>
                  <a:rPr lang="en-US" sz="2000" dirty="0"/>
                  <a:t>learning rule can be generalized for </a:t>
                </a:r>
                <a:r>
                  <a:rPr lang="en-US" sz="2000"/>
                  <a:t>multilayer networks.</a:t>
                </a:r>
                <a:endParaRPr lang="en-US" sz="2000" dirty="0"/>
              </a:p>
              <a:p>
                <a:pPr marL="342900" indent="-342900">
                  <a:spcBef>
                    <a:spcPts val="600"/>
                  </a:spcBef>
                  <a:buFont typeface="Arial" panose="020B0604020202020204" pitchFamily="34" charset="0"/>
                  <a:buChar char="•"/>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62936" y="1447800"/>
                <a:ext cx="8018128" cy="4939814"/>
              </a:xfrm>
              <a:prstGeom prst="rect">
                <a:avLst/>
              </a:prstGeom>
              <a:blipFill>
                <a:blip r:embed="rId2"/>
                <a:stretch>
                  <a:fillRect l="-684" t="-741"/>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465741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83</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 Example</a:t>
            </a:r>
          </a:p>
        </p:txBody>
      </p:sp>
      <mc:AlternateContent xmlns:mc="http://schemas.openxmlformats.org/markup-compatibility/2006" xmlns:a14="http://schemas.microsoft.com/office/drawing/2010/main">
        <mc:Choice Requires="a14">
          <p:sp>
            <p:nvSpPr>
              <p:cNvPr id="26" name="Rectangle 25"/>
              <p:cNvSpPr/>
              <p:nvPr/>
            </p:nvSpPr>
            <p:spPr>
              <a:xfrm>
                <a:off x="562936" y="3962400"/>
                <a:ext cx="8018128" cy="2534284"/>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This example discusses the delta learning rule as applied to the network shown in Figure. The set of input training vectors is as follows:</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mr>
                            <m:m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1.5</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0.5</m:t>
                                      </m:r>
                                    </m:e>
                                  </m:mr>
                                  <m:mr>
                                    <m:e>
                                      <m:r>
                                        <a:rPr lang="en-US" sz="2000" b="0" i="1" smtClean="0">
                                          <a:latin typeface="Cambria Math" panose="02040503050406030204" pitchFamily="18" charset="0"/>
                                        </a:rPr>
                                        <m:t>−1</m:t>
                                      </m:r>
                                    </m:e>
                                  </m:mr>
                                </m:m>
                              </m:e>
                            </m:mr>
                          </m:m>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mr>
                            <m:m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.5</m:t>
                                      </m:r>
                                    </m:e>
                                  </m:mr>
                                  <m:mr>
                                    <m:e>
                                      <m:r>
                                        <a:rPr lang="en-US" sz="2000" b="0" i="1" smtClean="0">
                                          <a:latin typeface="Cambria Math" panose="02040503050406030204" pitchFamily="18" charset="0"/>
                                        </a:rPr>
                                        <m:t>−1</m:t>
                                      </m:r>
                                    </m:e>
                                  </m:mr>
                                </m:m>
                              </m:e>
                            </m:mr>
                          </m:m>
                        </m:e>
                      </m:d>
                    </m:oMath>
                  </m:oMathPara>
                </a14:m>
                <a:endParaRPr lang="en-US" sz="2000" dirty="0"/>
              </a:p>
              <a:p>
                <a:pPr marL="342900" indent="-342900" algn="just">
                  <a:spcBef>
                    <a:spcPts val="600"/>
                  </a:spcBef>
                  <a:buFont typeface="Arial" panose="020B0604020202020204" pitchFamily="34" charset="0"/>
                  <a:buChar char="•"/>
                </a:pPr>
                <a:r>
                  <a:rPr lang="en-US" sz="2000" dirty="0"/>
                  <a:t>The teacher's desired responses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oMath>
                </a14:m>
                <a:r>
                  <a:rPr lang="en-US" sz="2000" dirty="0"/>
                  <a:t> are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=−1</m:t>
                    </m:r>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=−1</m:t>
                    </m:r>
                  </m:oMath>
                </a14:m>
                <a:r>
                  <a:rPr lang="en-US" sz="2000" dirty="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3</m:t>
                        </m:r>
                      </m:sub>
                    </m:sSub>
                    <m:r>
                      <a:rPr lang="en-US" sz="2000" i="1" dirty="0">
                        <a:latin typeface="Cambria Math" panose="02040503050406030204" pitchFamily="18" charset="0"/>
                      </a:rPr>
                      <m:t>=1</m:t>
                    </m:r>
                  </m:oMath>
                </a14:m>
                <a:r>
                  <a:rPr lang="en-US" sz="2000" dirty="0"/>
                  <a:t>, respectively. Weight vector </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𝑤</m:t>
                        </m:r>
                      </m:e>
                      <m:sup>
                        <m:r>
                          <a:rPr lang="en-IN" sz="2000" i="1">
                            <a:latin typeface="Cambria Math" panose="02040503050406030204" pitchFamily="18" charset="0"/>
                          </a:rPr>
                          <m:t>1</m:t>
                        </m:r>
                        <m:r>
                          <a:rPr lang="en-IN" sz="2000" i="1">
                            <a:latin typeface="Cambria Math" panose="02040503050406030204" pitchFamily="18" charset="0"/>
                          </a:rPr>
                          <m:t>𝑡</m:t>
                        </m:r>
                      </m:sup>
                    </m:sSup>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2"/>
                                  <m:mcJc m:val="center"/>
                                </m:mcPr>
                              </m:mc>
                            </m:mcs>
                            <m:ctrlPr>
                              <a:rPr lang="en-IN" sz="2000" i="1">
                                <a:latin typeface="Cambria Math" panose="02040503050406030204" pitchFamily="18" charset="0"/>
                              </a:rPr>
                            </m:ctrlPr>
                          </m:mPr>
                          <m:mr>
                            <m:e>
                              <m:m>
                                <m:mPr>
                                  <m:mcs>
                                    <m:mc>
                                      <m:mcPr>
                                        <m:count m:val="2"/>
                                        <m:mcJc m:val="center"/>
                                      </m:mcPr>
                                    </m:mc>
                                  </m:mcs>
                                  <m:ctrlPr>
                                    <a:rPr lang="en-IN" sz="2000" i="1">
                                      <a:latin typeface="Cambria Math" panose="02040503050406030204" pitchFamily="18" charset="0"/>
                                    </a:rPr>
                                  </m:ctrlPr>
                                </m:mPr>
                                <m:mr>
                                  <m:e>
                                    <m:r>
                                      <m:rPr>
                                        <m:brk m:alnAt="7"/>
                                      </m:rPr>
                                      <a:rPr lang="en-IN" sz="2000" i="1">
                                        <a:latin typeface="Cambria Math" panose="02040503050406030204" pitchFamily="18" charset="0"/>
                                      </a:rPr>
                                      <m:t>1</m:t>
                                    </m:r>
                                  </m:e>
                                  <m:e>
                                    <m:r>
                                      <a:rPr lang="en-IN" sz="2000" i="1">
                                        <a:latin typeface="Cambria Math" panose="02040503050406030204" pitchFamily="18" charset="0"/>
                                      </a:rPr>
                                      <m:t>−1</m:t>
                                    </m:r>
                                  </m:e>
                                </m:mr>
                              </m:m>
                            </m:e>
                            <m:e>
                              <m:m>
                                <m:mPr>
                                  <m:mcs>
                                    <m:mc>
                                      <m:mcPr>
                                        <m:count m:val="2"/>
                                        <m:mcJc m:val="center"/>
                                      </m:mcPr>
                                    </m:mc>
                                  </m:mcs>
                                  <m:ctrlPr>
                                    <a:rPr lang="en-IN" sz="2000" i="1">
                                      <a:latin typeface="Cambria Math" panose="02040503050406030204" pitchFamily="18" charset="0"/>
                                    </a:rPr>
                                  </m:ctrlPr>
                                </m:mPr>
                                <m:mr>
                                  <m:e>
                                    <m:r>
                                      <m:rPr>
                                        <m:brk m:alnAt="7"/>
                                      </m:rPr>
                                      <a:rPr lang="en-IN" sz="2000" i="1">
                                        <a:latin typeface="Cambria Math" panose="02040503050406030204" pitchFamily="18" charset="0"/>
                                      </a:rPr>
                                      <m:t>0</m:t>
                                    </m:r>
                                  </m:e>
                                  <m:e>
                                    <m:r>
                                      <a:rPr lang="en-IN" sz="2000" i="1">
                                        <a:latin typeface="Cambria Math" panose="02040503050406030204" pitchFamily="18" charset="0"/>
                                      </a:rPr>
                                      <m:t>0.5</m:t>
                                    </m:r>
                                  </m:e>
                                </m:mr>
                              </m:m>
                            </m:e>
                          </m:mr>
                        </m:m>
                      </m:e>
                    </m:d>
                  </m:oMath>
                </a14:m>
                <a:r>
                  <a:rPr lang="en-US" sz="2000" dirty="0"/>
                  <a:t>.</a:t>
                </a:r>
              </a:p>
            </p:txBody>
          </p:sp>
        </mc:Choice>
        <mc:Fallback xmlns="">
          <p:sp>
            <p:nvSpPr>
              <p:cNvPr id="26" name="Rectangle 25"/>
              <p:cNvSpPr>
                <a:spLocks noRot="1" noChangeAspect="1" noMove="1" noResize="1" noEditPoints="1" noAdjustHandles="1" noChangeArrowheads="1" noChangeShapeType="1" noTextEdit="1"/>
              </p:cNvSpPr>
              <p:nvPr/>
            </p:nvSpPr>
            <p:spPr>
              <a:xfrm>
                <a:off x="562936" y="3962400"/>
                <a:ext cx="8018128" cy="2534284"/>
              </a:xfrm>
              <a:prstGeom prst="rect">
                <a:avLst/>
              </a:prstGeom>
              <a:blipFill>
                <a:blip r:embed="rId2"/>
                <a:stretch>
                  <a:fillRect l="-684" t="-1202" r="-760" b="-3365"/>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84BA5D71-9370-47F4-BDF5-CE87D86B0A33}"/>
              </a:ext>
            </a:extLst>
          </p:cNvPr>
          <p:cNvPicPr>
            <a:picLocks noChangeAspect="1"/>
          </p:cNvPicPr>
          <p:nvPr/>
        </p:nvPicPr>
        <p:blipFill>
          <a:blip r:embed="rId3"/>
          <a:stretch>
            <a:fillRect/>
          </a:stretch>
        </p:blipFill>
        <p:spPr>
          <a:xfrm>
            <a:off x="1914525" y="1333500"/>
            <a:ext cx="5314950" cy="2628900"/>
          </a:xfrm>
          <a:prstGeom prst="rect">
            <a:avLst/>
          </a:prstGeom>
        </p:spPr>
      </p:pic>
    </p:spTree>
    <p:extLst>
      <p:ext uri="{BB962C8B-B14F-4D97-AF65-F5344CB8AC3E}">
        <p14:creationId xmlns:p14="http://schemas.microsoft.com/office/powerpoint/2010/main" val="2673858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84</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 Example</a:t>
            </a:r>
          </a:p>
        </p:txBody>
      </p:sp>
      <mc:AlternateContent xmlns:mc="http://schemas.openxmlformats.org/markup-compatibility/2006" xmlns:a14="http://schemas.microsoft.com/office/drawing/2010/main">
        <mc:Choice Requires="a14">
          <p:sp>
            <p:nvSpPr>
              <p:cNvPr id="26" name="Rectangle 25"/>
              <p:cNvSpPr/>
              <p:nvPr/>
            </p:nvSpPr>
            <p:spPr>
              <a:xfrm>
                <a:off x="562936" y="1447800"/>
                <a:ext cx="8018128" cy="525810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delta learning requires that the value </a:t>
                </a:r>
                <a14:m>
                  <m:oMath xmlns:m="http://schemas.openxmlformats.org/officeDocument/2006/math">
                    <m:sSup>
                      <m:sSupPr>
                        <m:ctrlPr>
                          <a:rPr lang="en-US" sz="2000" i="1" dirty="0" smtClean="0">
                            <a:latin typeface="Cambria Math" panose="02040503050406030204" pitchFamily="18" charset="0"/>
                          </a:rPr>
                        </m:ctrlPr>
                      </m:sSupPr>
                      <m:e>
                        <m:r>
                          <a:rPr lang="en-IN" sz="2000" b="0" i="1" dirty="0" smtClean="0">
                            <a:latin typeface="Cambria Math" panose="02040503050406030204" pitchFamily="18" charset="0"/>
                          </a:rPr>
                          <m:t>𝑓</m:t>
                        </m:r>
                      </m:e>
                      <m:sup>
                        <m:r>
                          <a:rPr lang="en-IN" sz="2000" b="0" i="1" dirty="0" smtClean="0">
                            <a:latin typeface="Cambria Math" panose="02040503050406030204" pitchFamily="18" charset="0"/>
                          </a:rPr>
                          <m:t>′</m:t>
                        </m:r>
                      </m:sup>
                    </m:sSup>
                    <m:r>
                      <a:rPr lang="en-US" sz="2000" i="1" dirty="0" smtClean="0">
                        <a:latin typeface="Cambria Math" panose="02040503050406030204" pitchFamily="18" charset="0"/>
                      </a:rPr>
                      <m:t>(</m:t>
                    </m:r>
                    <m:r>
                      <a:rPr lang="en-US" sz="2000" i="1" dirty="0" smtClean="0">
                        <a:latin typeface="Cambria Math" panose="02040503050406030204" pitchFamily="18" charset="0"/>
                      </a:rPr>
                      <m:t>𝑛𝑒𝑡</m:t>
                    </m:r>
                    <m:r>
                      <a:rPr lang="en-US" sz="2000" i="1" dirty="0" smtClean="0">
                        <a:latin typeface="Cambria Math" panose="02040503050406030204" pitchFamily="18" charset="0"/>
                      </a:rPr>
                      <m:t>)</m:t>
                    </m:r>
                  </m:oMath>
                </a14:m>
                <a:r>
                  <a:rPr lang="en-US" sz="2000" dirty="0"/>
                  <a:t> be computed in each step using equation</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𝑛𝑒𝑡</m:t>
                          </m:r>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valid for the bipolar continuous activation function. </a:t>
                </a:r>
              </a:p>
              <a:p>
                <a:pPr marL="342900" indent="-342900" algn="just">
                  <a:spcBef>
                    <a:spcPts val="600"/>
                  </a:spcBef>
                  <a:buFont typeface="Arial" panose="020B0604020202020204" pitchFamily="34" charset="0"/>
                  <a:buChar char="•"/>
                </a:pPr>
                <a:r>
                  <a:rPr lang="en-US" sz="2000" dirty="0"/>
                  <a:t>The result is useful since it expresses the slope of the activation function through the neuron's output signal. </a:t>
                </a:r>
              </a:p>
              <a:p>
                <a:pPr marL="342900" indent="-342900" algn="just">
                  <a:spcBef>
                    <a:spcPts val="600"/>
                  </a:spcBef>
                  <a:buFont typeface="Arial" panose="020B0604020202020204" pitchFamily="34" charset="0"/>
                  <a:buChar char="•"/>
                </a:pPr>
                <a:r>
                  <a:rPr lang="en-US" sz="2000" dirty="0"/>
                  <a:t>For the arbitrarily chosen learning constant c = 0.1, and </a:t>
                </a:r>
                <a14:m>
                  <m:oMath xmlns:m="http://schemas.openxmlformats.org/officeDocument/2006/math">
                    <m:r>
                      <a:rPr lang="en-US" sz="2000" i="1" smtClean="0">
                        <a:latin typeface="Cambria Math" panose="02040503050406030204" pitchFamily="18" charset="0"/>
                        <a:ea typeface="Cambria Math" panose="02040503050406030204" pitchFamily="18" charset="0"/>
                      </a:rPr>
                      <m:t>𝜆</m:t>
                    </m:r>
                  </m:oMath>
                </a14:m>
                <a:r>
                  <a:rPr lang="en-US" sz="2000" dirty="0"/>
                  <a:t> = 1 for the bipolar continuous activation function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𝑛𝑒𝑡</m:t>
                    </m:r>
                    <m:r>
                      <a:rPr lang="en-US" sz="2000" i="1" dirty="0" smtClean="0">
                        <a:latin typeface="Cambria Math" panose="02040503050406030204" pitchFamily="18" charset="0"/>
                      </a:rPr>
                      <m:t>)</m:t>
                    </m:r>
                  </m:oMath>
                </a14:m>
                <a:r>
                  <a:rPr lang="en-US" sz="2000" dirty="0"/>
                  <a:t>, the delta rule training can be summarized as follows. </a:t>
                </a:r>
              </a:p>
              <a:p>
                <a:pPr marL="342900" indent="-342900" algn="just">
                  <a:spcBef>
                    <a:spcPts val="600"/>
                  </a:spcBef>
                  <a:buFont typeface="Arial" panose="020B0604020202020204" pitchFamily="34" charset="0"/>
                  <a:buChar char="•"/>
                </a:pPr>
                <a:r>
                  <a:rPr lang="en-US" sz="2000" dirty="0"/>
                  <a:t>Step 1: input is vector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oMath>
                </a14:m>
                <a:r>
                  <a:rPr lang="en-US" sz="2000" dirty="0"/>
                  <a:t>, initial weight vector is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oMath>
                </a14:m>
                <a:r>
                  <a:rPr lang="en-US" sz="2000" dirty="0"/>
                  <a:t>:</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r>
                            <a:rPr lang="en-IN" sz="2000" b="0" i="1" smtClean="0">
                              <a:latin typeface="Cambria Math" panose="02040503050406030204" pitchFamily="18" charset="0"/>
                            </a:rPr>
                            <m:t>𝑡</m:t>
                          </m:r>
                        </m:sup>
                      </m:sSup>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=2.5; </m:t>
                      </m:r>
                    </m:oMath>
                  </m:oMathPara>
                </a14:m>
                <a:endParaRPr lang="en-IN" sz="2000"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1</m:t>
                              </m:r>
                            </m:sup>
                          </m:sSup>
                        </m:e>
                      </m:d>
                      <m:r>
                        <a:rPr lang="en-IN" sz="2000" b="0" i="1" smtClean="0">
                          <a:latin typeface="Cambria Math" panose="02040503050406030204" pitchFamily="18" charset="0"/>
                        </a:rPr>
                        <m:t>=0.848; </m:t>
                      </m:r>
                    </m:oMath>
                  </m:oMathPara>
                </a14:m>
                <a:endParaRPr lang="en-IN" sz="2000" b="0" i="1" dirty="0">
                  <a:latin typeface="Cambria Math" panose="02040503050406030204" pitchFamily="18" charset="0"/>
                </a:endParaRPr>
              </a:p>
              <a:p>
                <a:pPr algn="ctr">
                  <a:spcBef>
                    <a:spcPts val="600"/>
                  </a:spcBef>
                </a:pP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1</m:t>
                            </m:r>
                          </m:sup>
                        </m:sSup>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1</m:t>
                                    </m:r>
                                  </m:sup>
                                </m:sSup>
                              </m:e>
                            </m:d>
                          </m:e>
                          <m:sup>
                            <m:r>
                              <a:rPr lang="en-IN" sz="2000" b="0" i="1" smtClean="0">
                                <a:latin typeface="Cambria Math" panose="02040503050406030204" pitchFamily="18" charset="0"/>
                              </a:rPr>
                              <m:t>2</m:t>
                            </m:r>
                          </m:sup>
                        </m:sSup>
                      </m:e>
                    </m:d>
                    <m:r>
                      <a:rPr lang="en-IN" sz="2000" b="0" i="1" smtClean="0">
                        <a:latin typeface="Cambria Math" panose="02040503050406030204" pitchFamily="18" charset="0"/>
                      </a:rPr>
                      <m:t>=0.140</m:t>
                    </m:r>
                  </m:oMath>
                </a14:m>
                <a:r>
                  <a:rPr lang="en-US" sz="2000" dirty="0"/>
                  <a:t> </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r>
                        <a:rPr lang="en-IN" sz="2000" b="0" i="1" smtClean="0">
                          <a:latin typeface="Cambria Math" panose="02040503050406030204" pitchFamily="18" charset="0"/>
                        </a:rPr>
                        <m:t>𝑐</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1</m:t>
                              </m:r>
                            </m:sup>
                          </m:sSup>
                        </m:e>
                      </m:d>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1</m:t>
                              </m:r>
                            </m:sup>
                          </m:sSup>
                        </m:e>
                      </m:d>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i="1">
                              <a:latin typeface="Cambria Math" panose="02040503050406030204" pitchFamily="18" charset="0"/>
                            </a:rPr>
                            <m:t>[0.974 −0.948  0  0.526]</m:t>
                          </m:r>
                        </m:e>
                        <m:sup>
                          <m:r>
                            <a:rPr lang="en-IN" sz="2000" b="0" i="1" smtClean="0">
                              <a:latin typeface="Cambria Math" panose="02040503050406030204" pitchFamily="18" charset="0"/>
                            </a:rPr>
                            <m:t>𝑡</m:t>
                          </m:r>
                        </m:sup>
                      </m:sSup>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62936" y="1447800"/>
                <a:ext cx="8018128" cy="5258106"/>
              </a:xfrm>
              <a:prstGeom prst="rect">
                <a:avLst/>
              </a:prstGeom>
              <a:blipFill>
                <a:blip r:embed="rId2"/>
                <a:stretch>
                  <a:fillRect l="-684" t="-696"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3256196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85</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Delta Learning Rule: Example</a:t>
            </a:r>
          </a:p>
        </p:txBody>
      </p:sp>
      <mc:AlternateContent xmlns:mc="http://schemas.openxmlformats.org/markup-compatibility/2006" xmlns:a14="http://schemas.microsoft.com/office/drawing/2010/main">
        <mc:Choice Requires="a14">
          <p:sp>
            <p:nvSpPr>
              <p:cNvPr id="26" name="Rectangle 25"/>
              <p:cNvSpPr/>
              <p:nvPr/>
            </p:nvSpPr>
            <p:spPr>
              <a:xfrm>
                <a:off x="562936" y="1447800"/>
                <a:ext cx="8018128" cy="5655138"/>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Step 2: input is vector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2</m:t>
                        </m:r>
                      </m:sub>
                    </m:sSub>
                  </m:oMath>
                </a14:m>
                <a:r>
                  <a:rPr lang="en-US" sz="2000" dirty="0"/>
                  <a:t>, initial weight vector is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2</m:t>
                        </m:r>
                      </m:sup>
                    </m:sSup>
                  </m:oMath>
                </a14:m>
                <a:r>
                  <a:rPr lang="en-US" sz="2000" dirty="0"/>
                  <a:t>:</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2</m:t>
                          </m:r>
                          <m:r>
                            <a:rPr lang="en-IN" sz="2000" b="0" i="1" smtClean="0">
                              <a:latin typeface="Cambria Math" panose="02040503050406030204" pitchFamily="18" charset="0"/>
                            </a:rPr>
                            <m:t>𝑡</m:t>
                          </m:r>
                        </m:sup>
                      </m:sSup>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2</m:t>
                          </m:r>
                        </m:sub>
                      </m:sSub>
                      <m:r>
                        <a:rPr lang="en-IN" sz="2000" b="0" i="1" smtClean="0">
                          <a:latin typeface="Cambria Math" panose="02040503050406030204" pitchFamily="18" charset="0"/>
                        </a:rPr>
                        <m:t>=−1.948; </m:t>
                      </m:r>
                    </m:oMath>
                  </m:oMathPara>
                </a14:m>
                <a:endParaRPr lang="en-IN" sz="2000"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2</m:t>
                              </m:r>
                            </m:sup>
                          </m:sSup>
                        </m:e>
                      </m:d>
                      <m:r>
                        <a:rPr lang="en-IN" sz="2000" b="0" i="1" smtClean="0">
                          <a:latin typeface="Cambria Math" panose="02040503050406030204" pitchFamily="18" charset="0"/>
                        </a:rPr>
                        <m:t>=−0.75; </m:t>
                      </m:r>
                    </m:oMath>
                  </m:oMathPara>
                </a14:m>
                <a:endParaRPr lang="en-IN" sz="2000" b="0" i="1" dirty="0">
                  <a:latin typeface="Cambria Math" panose="02040503050406030204" pitchFamily="18" charset="0"/>
                </a:endParaRPr>
              </a:p>
              <a:p>
                <a:pPr algn="ctr">
                  <a:spcBef>
                    <a:spcPts val="600"/>
                  </a:spcBef>
                </a:pP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2</m:t>
                            </m:r>
                          </m:sup>
                        </m:sSup>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2</m:t>
                                    </m:r>
                                  </m:sup>
                                </m:sSup>
                              </m:e>
                            </m:d>
                          </m:e>
                          <m:sup>
                            <m:r>
                              <a:rPr lang="en-IN" sz="2000" b="0" i="1" smtClean="0">
                                <a:latin typeface="Cambria Math" panose="02040503050406030204" pitchFamily="18" charset="0"/>
                              </a:rPr>
                              <m:t>2</m:t>
                            </m:r>
                          </m:sup>
                        </m:sSup>
                      </m:e>
                    </m:d>
                    <m:r>
                      <a:rPr lang="en-IN" sz="2000" b="0" i="1" smtClean="0">
                        <a:latin typeface="Cambria Math" panose="02040503050406030204" pitchFamily="18" charset="0"/>
                      </a:rPr>
                      <m:t>=0.218</m:t>
                    </m:r>
                  </m:oMath>
                </a14:m>
                <a:r>
                  <a:rPr lang="en-US" sz="2000" dirty="0"/>
                  <a:t> </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m:t>
                      </m:r>
                      <m:r>
                        <a:rPr lang="en-IN" sz="2000" b="0" i="1" smtClean="0">
                          <a:latin typeface="Cambria Math" panose="02040503050406030204" pitchFamily="18" charset="0"/>
                        </a:rPr>
                        <m:t>𝑐</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2</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2</m:t>
                              </m:r>
                            </m:sup>
                          </m:sSup>
                        </m:e>
                      </m:d>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2</m:t>
                              </m:r>
                            </m:sup>
                          </m:sSup>
                        </m:e>
                      </m:d>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2</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i="1">
                              <a:latin typeface="Cambria Math" panose="02040503050406030204" pitchFamily="18" charset="0"/>
                            </a:rPr>
                            <m:t>[0.974 −0.9</m:t>
                          </m:r>
                          <m:r>
                            <a:rPr lang="en-IN" sz="2000" b="0" i="1" smtClean="0">
                              <a:latin typeface="Cambria Math" panose="02040503050406030204" pitchFamily="18" charset="0"/>
                            </a:rPr>
                            <m:t>56</m:t>
                          </m:r>
                          <m:r>
                            <a:rPr lang="en-IN" sz="2000" i="1">
                              <a:latin typeface="Cambria Math" panose="02040503050406030204" pitchFamily="18" charset="0"/>
                            </a:rPr>
                            <m:t>  0</m:t>
                          </m:r>
                          <m:r>
                            <a:rPr lang="en-IN" sz="2000" b="0" i="1" smtClean="0">
                              <a:latin typeface="Cambria Math" panose="02040503050406030204" pitchFamily="18" charset="0"/>
                            </a:rPr>
                            <m:t>.002</m:t>
                          </m:r>
                          <m:r>
                            <a:rPr lang="en-IN" sz="2000" i="1">
                              <a:latin typeface="Cambria Math" panose="02040503050406030204" pitchFamily="18" charset="0"/>
                            </a:rPr>
                            <m:t>  0.5</m:t>
                          </m:r>
                          <m:r>
                            <a:rPr lang="en-IN" sz="2000" b="0" i="1" smtClean="0">
                              <a:latin typeface="Cambria Math" panose="02040503050406030204" pitchFamily="18" charset="0"/>
                            </a:rPr>
                            <m:t>31</m:t>
                          </m:r>
                          <m:r>
                            <a:rPr lang="en-IN" sz="2000" i="1">
                              <a:latin typeface="Cambria Math" panose="02040503050406030204" pitchFamily="18" charset="0"/>
                            </a:rPr>
                            <m:t>]</m:t>
                          </m:r>
                        </m:e>
                        <m:sup>
                          <m:r>
                            <a:rPr lang="en-IN" sz="2000" b="0" i="1" smtClean="0">
                              <a:latin typeface="Cambria Math" panose="02040503050406030204" pitchFamily="18" charset="0"/>
                            </a:rPr>
                            <m:t>𝑡</m:t>
                          </m:r>
                        </m:sup>
                      </m:sSup>
                    </m:oMath>
                  </m:oMathPara>
                </a14:m>
                <a:endParaRPr lang="en-US" sz="2000" dirty="0"/>
              </a:p>
              <a:p>
                <a:pPr marL="342900" indent="-342900" algn="just">
                  <a:spcBef>
                    <a:spcPts val="600"/>
                  </a:spcBef>
                  <a:buFont typeface="Arial" panose="020B0604020202020204" pitchFamily="34" charset="0"/>
                  <a:buChar char="•"/>
                </a:pPr>
                <a:r>
                  <a:rPr lang="en-US" sz="2000" dirty="0"/>
                  <a:t>Step 3: input is vector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3</m:t>
                        </m:r>
                      </m:sub>
                    </m:sSub>
                  </m:oMath>
                </a14:m>
                <a:r>
                  <a:rPr lang="en-US" sz="2000" dirty="0"/>
                  <a:t>, initial weight vector is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3</m:t>
                        </m:r>
                      </m:sup>
                    </m:sSup>
                  </m:oMath>
                </a14:m>
                <a:r>
                  <a:rPr lang="en-US" sz="2000" dirty="0"/>
                  <a:t>:</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3</m:t>
                          </m:r>
                          <m:r>
                            <a:rPr lang="en-IN" sz="2000" b="0" i="1" smtClean="0">
                              <a:latin typeface="Cambria Math" panose="02040503050406030204" pitchFamily="18" charset="0"/>
                            </a:rPr>
                            <m:t>𝑡</m:t>
                          </m:r>
                        </m:sup>
                      </m:sSup>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=−2.46; </m:t>
                      </m:r>
                    </m:oMath>
                  </m:oMathPara>
                </a14:m>
                <a:endParaRPr lang="en-IN" sz="2000" b="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3</m:t>
                              </m:r>
                            </m:sup>
                          </m:sSup>
                        </m:e>
                      </m:d>
                      <m:r>
                        <a:rPr lang="en-IN" sz="2000" b="0" i="1" smtClean="0">
                          <a:latin typeface="Cambria Math" panose="02040503050406030204" pitchFamily="18" charset="0"/>
                        </a:rPr>
                        <m:t>=−0.842; </m:t>
                      </m:r>
                    </m:oMath>
                  </m:oMathPara>
                </a14:m>
                <a:endParaRPr lang="en-IN" sz="2000" b="0" i="1" dirty="0">
                  <a:latin typeface="Cambria Math" panose="02040503050406030204" pitchFamily="18" charset="0"/>
                </a:endParaRPr>
              </a:p>
              <a:p>
                <a:pPr algn="ctr">
                  <a:spcBef>
                    <a:spcPts val="600"/>
                  </a:spcBef>
                </a:pP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3</m:t>
                            </m:r>
                          </m:sup>
                        </m:sSup>
                      </m:e>
                    </m:d>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3</m:t>
                                    </m:r>
                                  </m:sup>
                                </m:sSup>
                              </m:e>
                            </m:d>
                          </m:e>
                          <m:sup>
                            <m:r>
                              <a:rPr lang="en-IN" sz="2000" b="0" i="1" smtClean="0">
                                <a:latin typeface="Cambria Math" panose="02040503050406030204" pitchFamily="18" charset="0"/>
                              </a:rPr>
                              <m:t>2</m:t>
                            </m:r>
                          </m:sup>
                        </m:sSup>
                      </m:e>
                    </m:d>
                    <m:r>
                      <a:rPr lang="en-IN" sz="2000" b="0" i="1" smtClean="0">
                        <a:latin typeface="Cambria Math" panose="02040503050406030204" pitchFamily="18" charset="0"/>
                      </a:rPr>
                      <m:t>=0.145</m:t>
                    </m:r>
                  </m:oMath>
                </a14:m>
                <a:r>
                  <a:rPr lang="en-US" sz="2000" dirty="0"/>
                  <a:t> </a:t>
                </a:r>
              </a:p>
              <a:p>
                <a:pPr algn="ctr">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4</m:t>
                          </m:r>
                        </m:sup>
                      </m:sSup>
                      <m:r>
                        <a:rPr lang="en-IN" sz="2000" b="0" i="1" smtClean="0">
                          <a:latin typeface="Cambria Math" panose="02040503050406030204" pitchFamily="18" charset="0"/>
                        </a:rPr>
                        <m:t>=</m:t>
                      </m:r>
                      <m:r>
                        <a:rPr lang="en-IN" sz="2000" b="0" i="1" smtClean="0">
                          <a:latin typeface="Cambria Math" panose="02040503050406030204" pitchFamily="18" charset="0"/>
                        </a:rPr>
                        <m:t>𝑐</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3</m:t>
                              </m:r>
                            </m:sup>
                          </m:sSup>
                        </m:e>
                      </m:d>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𝑛𝑒𝑡</m:t>
                              </m:r>
                            </m:e>
                            <m:sup>
                              <m:r>
                                <a:rPr lang="en-IN" sz="2000" b="0" i="1" smtClean="0">
                                  <a:latin typeface="Cambria Math" panose="02040503050406030204" pitchFamily="18" charset="0"/>
                                </a:rPr>
                                <m:t>3</m:t>
                              </m:r>
                            </m:sup>
                          </m:sSup>
                        </m:e>
                      </m:d>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i="1">
                              <a:latin typeface="Cambria Math" panose="02040503050406030204" pitchFamily="18" charset="0"/>
                            </a:rPr>
                            <m:t>[0.94</m:t>
                          </m:r>
                          <m:r>
                            <a:rPr lang="en-IN" sz="2000" b="0" i="1" smtClean="0">
                              <a:latin typeface="Cambria Math" panose="02040503050406030204" pitchFamily="18" charset="0"/>
                            </a:rPr>
                            <m:t>7</m:t>
                          </m:r>
                          <m:r>
                            <a:rPr lang="en-IN" sz="2000" i="1">
                              <a:latin typeface="Cambria Math" panose="02040503050406030204" pitchFamily="18" charset="0"/>
                            </a:rPr>
                            <m:t> −0.9</m:t>
                          </m:r>
                          <m:r>
                            <a:rPr lang="en-IN" sz="2000" b="0" i="1" smtClean="0">
                              <a:latin typeface="Cambria Math" panose="02040503050406030204" pitchFamily="18" charset="0"/>
                            </a:rPr>
                            <m:t>29</m:t>
                          </m:r>
                          <m:r>
                            <a:rPr lang="en-IN" sz="2000" i="1">
                              <a:latin typeface="Cambria Math" panose="02040503050406030204" pitchFamily="18" charset="0"/>
                            </a:rPr>
                            <m:t>  0</m:t>
                          </m:r>
                          <m:r>
                            <a:rPr lang="en-IN" sz="2000" b="0" i="1" smtClean="0">
                              <a:latin typeface="Cambria Math" panose="02040503050406030204" pitchFamily="18" charset="0"/>
                            </a:rPr>
                            <m:t>.016</m:t>
                          </m:r>
                          <m:r>
                            <a:rPr lang="en-IN" sz="2000" i="1">
                              <a:latin typeface="Cambria Math" panose="02040503050406030204" pitchFamily="18" charset="0"/>
                            </a:rPr>
                            <m:t>  0.5</m:t>
                          </m:r>
                          <m:r>
                            <a:rPr lang="en-IN" sz="2000" b="0" i="1" smtClean="0">
                              <a:latin typeface="Cambria Math" panose="02040503050406030204" pitchFamily="18" charset="0"/>
                            </a:rPr>
                            <m:t>05</m:t>
                          </m:r>
                          <m:r>
                            <a:rPr lang="en-IN" sz="2000" i="1">
                              <a:latin typeface="Cambria Math" panose="02040503050406030204" pitchFamily="18" charset="0"/>
                            </a:rPr>
                            <m:t>]</m:t>
                          </m:r>
                        </m:e>
                        <m:sup>
                          <m:r>
                            <a:rPr lang="en-IN" sz="2000" b="0" i="1" smtClean="0">
                              <a:latin typeface="Cambria Math" panose="02040503050406030204" pitchFamily="18" charset="0"/>
                            </a:rPr>
                            <m:t>𝑡</m:t>
                          </m:r>
                        </m:sup>
                      </m:sSup>
                    </m:oMath>
                  </m:oMathPara>
                </a14:m>
                <a:endParaRPr lang="en-US" sz="2000" dirty="0"/>
              </a:p>
              <a:p>
                <a:pPr marL="342900" indent="-342900" algn="just">
                  <a:spcBef>
                    <a:spcPts val="600"/>
                  </a:spcBef>
                  <a:buFont typeface="Arial" panose="020B0604020202020204" pitchFamily="34" charset="0"/>
                  <a:buChar char="•"/>
                </a:pPr>
                <a:r>
                  <a:rPr lang="en-US" sz="2000" dirty="0"/>
                  <a:t>Obviously, since the desired values are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1</m:t>
                    </m:r>
                  </m:oMath>
                </a14:m>
                <a:r>
                  <a:rPr lang="en-US" sz="2000" dirty="0"/>
                  <a:t> in this example, the corrections will be performed in each step, since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a:rPr lang="en-IN" sz="2000" b="0" i="1" smtClean="0">
                        <a:latin typeface="Cambria Math" panose="02040503050406030204" pitchFamily="18" charset="0"/>
                      </a:rPr>
                      <m:t>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𝑛𝑒𝑡</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≠0</m:t>
                    </m:r>
                  </m:oMath>
                </a14:m>
                <a:r>
                  <a:rPr lang="en-US" sz="2000" dirty="0"/>
                  <a:t> throughout the entire training. This method usually requires small c values, since it is based on moving the weight vector in the weight space in the negative error gradient direction.</a:t>
                </a:r>
              </a:p>
              <a:p>
                <a:pPr algn="ctr">
                  <a:spcBef>
                    <a:spcPts val="600"/>
                  </a:spcBef>
                </a:pPr>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62936" y="1447800"/>
                <a:ext cx="8018128" cy="5655138"/>
              </a:xfrm>
              <a:prstGeom prst="rect">
                <a:avLst/>
              </a:prstGeom>
              <a:blipFill>
                <a:blip r:embed="rId2"/>
                <a:stretch>
                  <a:fillRect l="-684" t="-647"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1664446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86</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Widrow-Hoff Learning Rule</a:t>
            </a:r>
          </a:p>
        </p:txBody>
      </p:sp>
      <mc:AlternateContent xmlns:mc="http://schemas.openxmlformats.org/markup-compatibility/2006" xmlns:a14="http://schemas.microsoft.com/office/drawing/2010/main">
        <mc:Choice Requires="a14">
          <p:sp>
            <p:nvSpPr>
              <p:cNvPr id="26" name="Rectangle 25"/>
              <p:cNvSpPr/>
              <p:nvPr/>
            </p:nvSpPr>
            <p:spPr>
              <a:xfrm>
                <a:off x="562936" y="1447800"/>
                <a:ext cx="8018128" cy="5517151"/>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The Widrow-Hoff learning rule (Widrow 1962) is applicable for the supervised training of neural networks. </a:t>
                </a:r>
              </a:p>
              <a:p>
                <a:pPr marL="342900" indent="-342900" algn="just">
                  <a:spcBef>
                    <a:spcPts val="600"/>
                  </a:spcBef>
                  <a:buFont typeface="Arial" panose="020B0604020202020204" pitchFamily="34" charset="0"/>
                  <a:buChar char="•"/>
                </a:pPr>
                <a:r>
                  <a:rPr lang="en-US" sz="2000" dirty="0"/>
                  <a:t>It is independent of the activation function of neurons used since it minimizes the squared error between the desired output value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𝑑</m:t>
                        </m:r>
                      </m:e>
                      <m:sub>
                        <m:r>
                          <a:rPr lang="en-IN" sz="2000" b="0" i="1" dirty="0" smtClean="0">
                            <a:latin typeface="Cambria Math" panose="02040503050406030204" pitchFamily="18" charset="0"/>
                          </a:rPr>
                          <m:t>𝑖</m:t>
                        </m:r>
                      </m:sub>
                    </m:sSub>
                  </m:oMath>
                </a14:m>
                <a:r>
                  <a:rPr lang="en-US" sz="2000" dirty="0"/>
                  <a:t> and the neuron's activation value </a:t>
                </a:r>
                <a14:m>
                  <m:oMath xmlns:m="http://schemas.openxmlformats.org/officeDocument/2006/math">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𝑛𝑒𝑡</m:t>
                        </m:r>
                      </m:e>
                      <m:sub>
                        <m:r>
                          <a:rPr lang="en-IN" sz="2000" b="0" i="1" dirty="0" smtClean="0">
                            <a:latin typeface="Cambria Math" panose="02040503050406030204" pitchFamily="18" charset="0"/>
                          </a:rPr>
                          <m:t>𝑖</m:t>
                        </m:r>
                      </m:sub>
                    </m:sSub>
                    <m:r>
                      <a:rPr lang="en-US" sz="2000" i="1" dirty="0" smtClean="0">
                        <a:latin typeface="Cambria Math" panose="02040503050406030204" pitchFamily="18" charset="0"/>
                      </a:rPr>
                      <m:t> = </m:t>
                    </m:r>
                    <m:sSubSup>
                      <m:sSubSupPr>
                        <m:ctrlPr>
                          <a:rPr lang="en-US" sz="2000" i="1" dirty="0" smtClean="0">
                            <a:latin typeface="Cambria Math" panose="02040503050406030204" pitchFamily="18" charset="0"/>
                          </a:rPr>
                        </m:ctrlPr>
                      </m:sSubSupPr>
                      <m:e>
                        <m:r>
                          <a:rPr lang="en-IN" sz="2000" b="0" i="1" dirty="0" smtClean="0">
                            <a:latin typeface="Cambria Math" panose="02040503050406030204" pitchFamily="18" charset="0"/>
                          </a:rPr>
                          <m:t>𝑤</m:t>
                        </m:r>
                      </m:e>
                      <m:sub>
                        <m:r>
                          <a:rPr lang="en-IN" sz="2000" b="0" i="1" dirty="0" smtClean="0">
                            <a:latin typeface="Cambria Math" panose="02040503050406030204" pitchFamily="18" charset="0"/>
                          </a:rPr>
                          <m:t>𝑖</m:t>
                        </m:r>
                      </m:sub>
                      <m:sup>
                        <m:r>
                          <a:rPr lang="en-IN" sz="2000" b="0" i="1" dirty="0" smtClean="0">
                            <a:latin typeface="Cambria Math" panose="02040503050406030204" pitchFamily="18" charset="0"/>
                          </a:rPr>
                          <m:t>𝑡</m:t>
                        </m:r>
                      </m:sup>
                    </m:sSubSup>
                    <m:r>
                      <a:rPr lang="en-IN" sz="2000" b="0" i="1" dirty="0" smtClean="0">
                        <a:latin typeface="Cambria Math" panose="02040503050406030204" pitchFamily="18" charset="0"/>
                      </a:rPr>
                      <m:t>𝑥</m:t>
                    </m:r>
                  </m:oMath>
                </a14:m>
                <a:r>
                  <a:rPr lang="en-US" sz="2000" dirty="0"/>
                  <a:t>. The learning signal for this rule is defined as follows </a:t>
                </a:r>
              </a:p>
              <a:p>
                <a:pPr algn="just">
                  <a:spcBef>
                    <a:spcPts val="600"/>
                  </a:spcBef>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r>
                        <a:rPr lang="en-IN" sz="2000" b="0" i="1" smtClean="0">
                          <a:latin typeface="Cambria Math" panose="02040503050406030204" pitchFamily="18" charset="0"/>
                          <a:ea typeface="Cambria Math" panose="02040503050406030204" pitchFamily="18" charset="0"/>
                        </a:rPr>
                        <m:t>𝑥</m:t>
                      </m:r>
                    </m:oMath>
                  </m:oMathPara>
                </a14:m>
                <a:endParaRPr lang="en-US" sz="2000" dirty="0"/>
              </a:p>
              <a:p>
                <a:pPr marL="342900" indent="-342900" algn="just">
                  <a:spcBef>
                    <a:spcPts val="600"/>
                  </a:spcBef>
                  <a:buFont typeface="Arial" panose="020B0604020202020204" pitchFamily="34" charset="0"/>
                  <a:buChar char="•"/>
                </a:pPr>
                <a:r>
                  <a:rPr lang="en-US" sz="2000" dirty="0"/>
                  <a:t>The weight vector increment under this learning rule is </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e>
                      </m:d>
                      <m:r>
                        <a:rPr lang="en-IN" sz="2000" b="0" i="1" smtClean="0">
                          <a:latin typeface="Cambria Math" panose="02040503050406030204" pitchFamily="18" charset="0"/>
                          <a:ea typeface="Cambria Math" panose="02040503050406030204" pitchFamily="18" charset="0"/>
                        </a:rPr>
                        <m:t>𝑥</m:t>
                      </m:r>
                    </m:oMath>
                  </m:oMathPara>
                </a14:m>
                <a:endParaRPr lang="en-US" sz="2000" dirty="0"/>
              </a:p>
              <a:p>
                <a:pPr marL="342900" indent="-342900" algn="just">
                  <a:spcBef>
                    <a:spcPts val="600"/>
                  </a:spcBef>
                  <a:buFont typeface="Arial" panose="020B0604020202020204" pitchFamily="34" charset="0"/>
                  <a:buChar char="•"/>
                </a:pPr>
                <a:r>
                  <a:rPr lang="en-US" sz="2000" dirty="0"/>
                  <a:t>or, for the single weight the adjustment is</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up>
                              <m:r>
                                <a:rPr lang="en-IN" sz="2000" b="0" i="1" smtClean="0">
                                  <a:latin typeface="Cambria Math" panose="02040503050406030204" pitchFamily="18" charset="0"/>
                                  <a:ea typeface="Cambria Math" panose="02040503050406030204" pitchFamily="18" charset="0"/>
                                </a:rPr>
                                <m:t>𝑡</m:t>
                              </m:r>
                            </m:sup>
                          </m:sSubSup>
                        </m:e>
                      </m:d>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𝑓𝑜𝑟</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𝑗</m:t>
                      </m:r>
                      <m:r>
                        <a:rPr lang="en-IN" sz="2000" b="0" i="1" smtClean="0">
                          <a:latin typeface="Cambria Math" panose="02040503050406030204" pitchFamily="18" charset="0"/>
                          <a:ea typeface="Cambria Math" panose="02040503050406030204" pitchFamily="18" charset="0"/>
                        </a:rPr>
                        <m:t>=1,2,….</m:t>
                      </m:r>
                      <m:r>
                        <a:rPr lang="en-IN" sz="2000" b="0" i="1" smtClean="0">
                          <a:latin typeface="Cambria Math" panose="02040503050406030204" pitchFamily="18" charset="0"/>
                          <a:ea typeface="Cambria Math" panose="02040503050406030204" pitchFamily="18" charset="0"/>
                        </a:rPr>
                        <m:t>𝑛</m:t>
                      </m:r>
                    </m:oMath>
                  </m:oMathPara>
                </a14:m>
                <a:endParaRPr lang="en-US" sz="2000" dirty="0"/>
              </a:p>
              <a:p>
                <a:pPr marL="342900" indent="-342900" algn="just">
                  <a:spcBef>
                    <a:spcPts val="600"/>
                  </a:spcBef>
                  <a:buFont typeface="Arial" panose="020B0604020202020204" pitchFamily="34" charset="0"/>
                  <a:buChar char="•"/>
                </a:pPr>
                <a:r>
                  <a:rPr lang="en-US" sz="2000" dirty="0"/>
                  <a:t>This rule can be considered a special case of the delta learning rule. the activation function is simply the identity function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 (</m:t>
                    </m:r>
                    <m:r>
                      <a:rPr lang="en-US" sz="2000" i="1" dirty="0" smtClean="0">
                        <a:latin typeface="Cambria Math" panose="02040503050406030204" pitchFamily="18" charset="0"/>
                      </a:rPr>
                      <m:t>𝑛𝑒𝑡</m:t>
                    </m:r>
                    <m:r>
                      <a:rPr lang="en-US" sz="2000" i="1" dirty="0" smtClean="0">
                        <a:latin typeface="Cambria Math" panose="02040503050406030204" pitchFamily="18" charset="0"/>
                      </a:rPr>
                      <m:t>) = </m:t>
                    </m:r>
                    <m:r>
                      <a:rPr lang="en-US" sz="2000" i="1" dirty="0" smtClean="0">
                        <a:latin typeface="Cambria Math" panose="02040503050406030204" pitchFamily="18" charset="0"/>
                      </a:rPr>
                      <m:t>𝑛𝑒𝑡</m:t>
                    </m:r>
                  </m:oMath>
                </a14:m>
                <a:r>
                  <a:rPr lang="en-US" sz="2000" dirty="0"/>
                  <a:t>, we obtain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 ′(</m:t>
                    </m:r>
                    <m:r>
                      <a:rPr lang="en-US" sz="2000" i="1" dirty="0" smtClean="0">
                        <a:latin typeface="Cambria Math" panose="02040503050406030204" pitchFamily="18" charset="0"/>
                      </a:rPr>
                      <m:t>𝑛𝑒𝑡</m:t>
                    </m:r>
                    <m:r>
                      <a:rPr lang="en-US" sz="2000" i="1" dirty="0" smtClean="0">
                        <a:latin typeface="Cambria Math" panose="02040503050406030204" pitchFamily="18" charset="0"/>
                      </a:rPr>
                      <m:t>) = 1</m:t>
                    </m:r>
                  </m:oMath>
                </a14:m>
                <a:r>
                  <a:rPr lang="en-US" sz="2000" dirty="0"/>
                  <a:t>. This rule is sometimes called the LMS (least mean square) learning rule. Weights are initialized at any values in this method. </a:t>
                </a:r>
              </a:p>
            </p:txBody>
          </p:sp>
        </mc:Choice>
        <mc:Fallback xmlns="">
          <p:sp>
            <p:nvSpPr>
              <p:cNvPr id="26" name="Rectangle 25"/>
              <p:cNvSpPr>
                <a:spLocks noRot="1" noChangeAspect="1" noMove="1" noResize="1" noEditPoints="1" noAdjustHandles="1" noChangeArrowheads="1" noChangeShapeType="1" noTextEdit="1"/>
              </p:cNvSpPr>
              <p:nvPr/>
            </p:nvSpPr>
            <p:spPr>
              <a:xfrm>
                <a:off x="562936" y="1447800"/>
                <a:ext cx="8018128" cy="5517151"/>
              </a:xfrm>
              <a:prstGeom prst="rect">
                <a:avLst/>
              </a:prstGeom>
              <a:blipFill>
                <a:blip r:embed="rId2"/>
                <a:stretch>
                  <a:fillRect l="-684" t="-663"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750177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87</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Correlation Learning Rule</a:t>
            </a:r>
          </a:p>
        </p:txBody>
      </p:sp>
      <mc:AlternateContent xmlns:mc="http://schemas.openxmlformats.org/markup-compatibility/2006" xmlns:a14="http://schemas.microsoft.com/office/drawing/2010/main">
        <mc:Choice Requires="a14">
          <p:sp>
            <p:nvSpPr>
              <p:cNvPr id="26" name="Rectangle 25"/>
              <p:cNvSpPr/>
              <p:nvPr/>
            </p:nvSpPr>
            <p:spPr>
              <a:xfrm>
                <a:off x="562936" y="1270624"/>
                <a:ext cx="8018128" cy="5450851"/>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By substituting </a:t>
                </a:r>
                <a14:m>
                  <m:oMath xmlns:m="http://schemas.openxmlformats.org/officeDocument/2006/math">
                    <m:r>
                      <a:rPr lang="en-US" sz="2000" i="1" dirty="0" smtClean="0">
                        <a:latin typeface="Cambria Math" panose="02040503050406030204" pitchFamily="18" charset="0"/>
                      </a:rPr>
                      <m:t>𝑟</m:t>
                    </m:r>
                    <m:r>
                      <a:rPr lang="en-US" sz="2000" i="1" dirty="0" smtClean="0">
                        <a:latin typeface="Cambria Math" panose="02040503050406030204" pitchFamily="18" charset="0"/>
                      </a:rPr>
                      <m:t> = </m:t>
                    </m:r>
                    <m:sSub>
                      <m:sSubPr>
                        <m:ctrlPr>
                          <a:rPr lang="en-US" sz="2000" i="1" dirty="0" smtClean="0">
                            <a:latin typeface="Cambria Math" panose="02040503050406030204" pitchFamily="18" charset="0"/>
                          </a:rPr>
                        </m:ctrlPr>
                      </m:sSubPr>
                      <m:e>
                        <m:r>
                          <a:rPr lang="en-IN" sz="2000" b="0" i="1" dirty="0" smtClean="0">
                            <a:latin typeface="Cambria Math" panose="02040503050406030204" pitchFamily="18" charset="0"/>
                          </a:rPr>
                          <m:t>𝑑</m:t>
                        </m:r>
                      </m:e>
                      <m:sub>
                        <m:r>
                          <a:rPr lang="en-IN" sz="2000" b="0" i="1" dirty="0" smtClean="0">
                            <a:latin typeface="Cambria Math" panose="02040503050406030204" pitchFamily="18" charset="0"/>
                          </a:rPr>
                          <m:t>𝑖</m:t>
                        </m:r>
                      </m:sub>
                    </m:sSub>
                    <m:r>
                      <a:rPr lang="en-US" sz="2000" i="1" dirty="0" smtClean="0">
                        <a:latin typeface="Cambria Math" panose="02040503050406030204" pitchFamily="18" charset="0"/>
                      </a:rPr>
                      <m:t> </m:t>
                    </m:r>
                  </m:oMath>
                </a14:m>
                <a:r>
                  <a:rPr lang="en-US" sz="2000" dirty="0"/>
                  <a:t>into the general learning rule we obtain the correlation learning rule. The adjustments for the weight vector and the single weights, respectively, are </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𝑥</m:t>
                      </m:r>
                    </m:oMath>
                  </m:oMathPara>
                </a14:m>
                <a:endParaRPr lang="en-US" sz="2000" dirty="0"/>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𝑖𝑗</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𝑐</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𝑓𝑜𝑟</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𝑗</m:t>
                      </m:r>
                      <m:r>
                        <a:rPr lang="en-IN" sz="2000" b="0" i="1" smtClean="0">
                          <a:latin typeface="Cambria Math" panose="02040503050406030204" pitchFamily="18" charset="0"/>
                          <a:ea typeface="Cambria Math" panose="02040503050406030204" pitchFamily="18" charset="0"/>
                        </a:rPr>
                        <m:t>=1,2….</m:t>
                      </m:r>
                      <m:r>
                        <a:rPr lang="en-IN" sz="2000" b="0" i="1" smtClean="0">
                          <a:latin typeface="Cambria Math" panose="02040503050406030204" pitchFamily="18" charset="0"/>
                          <a:ea typeface="Cambria Math" panose="02040503050406030204" pitchFamily="18" charset="0"/>
                        </a:rPr>
                        <m:t>𝑛</m:t>
                      </m:r>
                    </m:oMath>
                  </m:oMathPara>
                </a14:m>
                <a:endParaRPr lang="en-US" sz="2000" dirty="0"/>
              </a:p>
              <a:p>
                <a:pPr marL="342900" indent="-342900" algn="just">
                  <a:spcBef>
                    <a:spcPts val="600"/>
                  </a:spcBef>
                  <a:buFont typeface="Arial" panose="020B0604020202020204" pitchFamily="34" charset="0"/>
                  <a:buChar char="•"/>
                </a:pPr>
                <a:r>
                  <a:rPr lang="en-US" sz="2000" dirty="0"/>
                  <a:t>This simple rule states that if </a:t>
                </a: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𝑑</m:t>
                        </m:r>
                      </m:e>
                      <m:sub>
                        <m:r>
                          <a:rPr lang="en-IN" sz="2000" b="0" i="1" smtClean="0">
                            <a:latin typeface="Cambria Math" panose="02040503050406030204" pitchFamily="18" charset="0"/>
                            <a:ea typeface="Cambria Math" panose="02040503050406030204" pitchFamily="18" charset="0"/>
                          </a:rPr>
                          <m:t>𝑖</m:t>
                        </m:r>
                      </m:sub>
                    </m:sSub>
                  </m:oMath>
                </a14:m>
                <a:r>
                  <a:rPr lang="en-US" sz="2000" dirty="0"/>
                  <a:t> is the desired response due to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𝑥</m:t>
                        </m:r>
                      </m:e>
                      <m:sub>
                        <m:r>
                          <a:rPr lang="en-IN" sz="2000" i="1">
                            <a:latin typeface="Cambria Math" panose="02040503050406030204" pitchFamily="18" charset="0"/>
                            <a:ea typeface="Cambria Math" panose="02040503050406030204" pitchFamily="18" charset="0"/>
                          </a:rPr>
                          <m:t>𝑗</m:t>
                        </m:r>
                      </m:sub>
                    </m:sSub>
                  </m:oMath>
                </a14:m>
                <a:r>
                  <a:rPr lang="en-US" sz="2000" dirty="0"/>
                  <a:t>, the corresponding weight increase is proportional to their product. </a:t>
                </a:r>
              </a:p>
              <a:p>
                <a:pPr marL="342900" indent="-342900" algn="just">
                  <a:spcBef>
                    <a:spcPts val="600"/>
                  </a:spcBef>
                  <a:buFont typeface="Arial" panose="020B0604020202020204" pitchFamily="34" charset="0"/>
                  <a:buChar char="•"/>
                </a:pPr>
                <a:r>
                  <a:rPr lang="en-US" sz="2000" dirty="0"/>
                  <a:t>The rule typically applies to recording data in memory networks with binary response neurons. </a:t>
                </a:r>
              </a:p>
              <a:p>
                <a:pPr marL="342900" indent="-342900" algn="just">
                  <a:spcBef>
                    <a:spcPts val="600"/>
                  </a:spcBef>
                  <a:buFont typeface="Arial" panose="020B0604020202020204" pitchFamily="34" charset="0"/>
                  <a:buChar char="•"/>
                </a:pPr>
                <a:r>
                  <a:rPr lang="en-US" sz="2000" dirty="0"/>
                  <a:t>It can be interpreted as a special case of the Hebbian rule with a binary activation function and for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𝑜</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𝑖</m:t>
                        </m:r>
                      </m:sub>
                    </m:sSub>
                  </m:oMath>
                </a14:m>
                <a:endParaRPr lang="en-US" sz="2000" dirty="0"/>
              </a:p>
              <a:p>
                <a:pPr marL="342900" indent="-342900" algn="just">
                  <a:spcBef>
                    <a:spcPts val="600"/>
                  </a:spcBef>
                  <a:buFont typeface="Arial" panose="020B0604020202020204" pitchFamily="34" charset="0"/>
                  <a:buChar char="•"/>
                </a:pPr>
                <a:r>
                  <a:rPr lang="en-US" sz="2000" dirty="0"/>
                  <a:t>However, Hebbian learning is performed in an unsupervised environment, while correlation learning is supervised. While keeping this basic difference in mind we can observe that Hebbian rule weight adjustment becomes identical. </a:t>
                </a:r>
              </a:p>
              <a:p>
                <a:pPr marL="342900" indent="-342900" algn="just">
                  <a:spcBef>
                    <a:spcPts val="600"/>
                  </a:spcBef>
                  <a:buFont typeface="Arial" panose="020B0604020202020204" pitchFamily="34" charset="0"/>
                  <a:buChar char="•"/>
                </a:pPr>
                <a:r>
                  <a:rPr lang="en-US" sz="2000" dirty="0"/>
                  <a:t>Similar to Heb-learning rule also requires the weight initialization w = 0. </a:t>
                </a:r>
              </a:p>
            </p:txBody>
          </p:sp>
        </mc:Choice>
        <mc:Fallback xmlns="">
          <p:sp>
            <p:nvSpPr>
              <p:cNvPr id="26" name="Rectangle 25"/>
              <p:cNvSpPr>
                <a:spLocks noRot="1" noChangeAspect="1" noMove="1" noResize="1" noEditPoints="1" noAdjustHandles="1" noChangeArrowheads="1" noChangeShapeType="1" noTextEdit="1"/>
              </p:cNvSpPr>
              <p:nvPr/>
            </p:nvSpPr>
            <p:spPr>
              <a:xfrm>
                <a:off x="562936" y="1270624"/>
                <a:ext cx="8018128" cy="5450851"/>
              </a:xfrm>
              <a:prstGeom prst="rect">
                <a:avLst/>
              </a:prstGeom>
              <a:blipFill>
                <a:blip r:embed="rId2"/>
                <a:stretch>
                  <a:fillRect l="-684" t="-559" r="-760" b="-100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24533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88</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Winner-Takes All Learning Rule </a:t>
            </a:r>
          </a:p>
        </p:txBody>
      </p:sp>
      <mc:AlternateContent xmlns:mc="http://schemas.openxmlformats.org/markup-compatibility/2006" xmlns:a14="http://schemas.microsoft.com/office/drawing/2010/main">
        <mc:Choice Requires="a14">
          <p:sp>
            <p:nvSpPr>
              <p:cNvPr id="26" name="Rectangle 25"/>
              <p:cNvSpPr/>
              <p:nvPr/>
            </p:nvSpPr>
            <p:spPr>
              <a:xfrm>
                <a:off x="562936" y="1270624"/>
                <a:ext cx="8018128" cy="5253105"/>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This learning rule differs substantially from any of the rules discussed so far. </a:t>
                </a:r>
              </a:p>
              <a:p>
                <a:pPr marL="342900" indent="-342900" algn="just">
                  <a:spcBef>
                    <a:spcPts val="600"/>
                  </a:spcBef>
                  <a:buFont typeface="Arial" panose="020B0604020202020204" pitchFamily="34" charset="0"/>
                  <a:buChar char="•"/>
                </a:pPr>
                <a:r>
                  <a:rPr lang="en-US" sz="2000" dirty="0"/>
                  <a:t>It can only be demonstrated and explained for an ensemble of neurons, preferably arranged in a layer of p units. </a:t>
                </a:r>
              </a:p>
              <a:p>
                <a:pPr marL="342900" indent="-342900" algn="just">
                  <a:spcBef>
                    <a:spcPts val="600"/>
                  </a:spcBef>
                  <a:buFont typeface="Arial" panose="020B0604020202020204" pitchFamily="34" charset="0"/>
                  <a:buChar char="•"/>
                </a:pPr>
                <a:r>
                  <a:rPr lang="en-US" sz="2000" dirty="0"/>
                  <a:t>This rule is an example of competitive learning , and it is used for unsupervised network training.</a:t>
                </a:r>
              </a:p>
              <a:p>
                <a:pPr marL="342900" indent="-342900" algn="just">
                  <a:spcBef>
                    <a:spcPts val="600"/>
                  </a:spcBef>
                  <a:buFont typeface="Arial" panose="020B0604020202020204" pitchFamily="34" charset="0"/>
                  <a:buChar char="•"/>
                </a:pPr>
                <a:r>
                  <a:rPr lang="en-US" sz="2000" dirty="0"/>
                  <a:t>Typically, winner-take-all learning is used for learning statistical properties of inputs (Hecht-Nielsen 1987).</a:t>
                </a:r>
              </a:p>
              <a:p>
                <a:pPr marL="342900" indent="-342900" algn="just">
                  <a:spcBef>
                    <a:spcPts val="600"/>
                  </a:spcBef>
                  <a:buFont typeface="Arial" panose="020B0604020202020204" pitchFamily="34" charset="0"/>
                  <a:buChar char="•"/>
                </a:pPr>
                <a:r>
                  <a:rPr lang="en-US" sz="2000" dirty="0"/>
                  <a:t>The learning is based on the premise that one of the neurons in the layer, say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𝑚</m:t>
                        </m:r>
                      </m:e>
                      <m:sup>
                        <m:r>
                          <a:rPr lang="en-IN" sz="2000" b="0" i="1" smtClean="0">
                            <a:latin typeface="Cambria Math" panose="02040503050406030204" pitchFamily="18" charset="0"/>
                          </a:rPr>
                          <m:t>𝑡h</m:t>
                        </m:r>
                      </m:sup>
                    </m:sSup>
                  </m:oMath>
                </a14:m>
                <a:r>
                  <a:rPr lang="en-US" sz="2000" dirty="0"/>
                  <a:t>, has the maximum response due to input x. </a:t>
                </a:r>
              </a:p>
              <a:p>
                <a:pPr marL="342900" indent="-342900" algn="just">
                  <a:spcBef>
                    <a:spcPts val="600"/>
                  </a:spcBef>
                  <a:buFont typeface="Arial" panose="020B0604020202020204" pitchFamily="34" charset="0"/>
                  <a:buChar char="•"/>
                </a:pPr>
                <a:r>
                  <a:rPr lang="en-US" sz="2000" dirty="0"/>
                  <a:t>This neuron is declared the winner. As a result of this winning event, the weight vector </a:t>
                </a: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𝑚</m:t>
                        </m:r>
                      </m:sub>
                    </m:sSub>
                  </m:oMath>
                </a14:m>
                <a:endParaRPr lang="en-US" sz="2000" dirty="0"/>
              </a:p>
              <a:p>
                <a:pPr algn="ctr">
                  <a:spcBef>
                    <a:spcPts val="600"/>
                  </a:spcBef>
                </a:pP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𝑚</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𝑚</m:t>
                                </m:r>
                                <m:r>
                                  <a:rPr lang="en-IN" sz="2000" b="0" i="1" smtClean="0">
                                    <a:latin typeface="Cambria Math" panose="02040503050406030204" pitchFamily="18" charset="0"/>
                                  </a:rPr>
                                  <m:t>1</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𝑚</m:t>
                                </m:r>
                                <m:r>
                                  <a:rPr lang="en-IN" sz="2000" b="0" i="1" smtClean="0">
                                    <a:latin typeface="Cambria Math" panose="02040503050406030204" pitchFamily="18" charset="0"/>
                                  </a:rPr>
                                  <m:t>2</m:t>
                                </m:r>
                              </m:sub>
                            </m:sSub>
                            <m:r>
                              <a:rPr lang="en-IN" sz="2000" b="0" i="1" smtClean="0">
                                <a:latin typeface="Cambria Math" panose="02040503050406030204" pitchFamily="18" charset="0"/>
                              </a:rPr>
                              <m:t>  ….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𝑤</m:t>
                                </m:r>
                              </m:e>
                              <m:sub>
                                <m:r>
                                  <a:rPr lang="en-IN" sz="2000" b="0" i="1" smtClean="0">
                                    <a:latin typeface="Cambria Math" panose="02040503050406030204" pitchFamily="18" charset="0"/>
                                  </a:rPr>
                                  <m:t>𝑚𝑛</m:t>
                                </m:r>
                              </m:sub>
                            </m:sSub>
                          </m:e>
                        </m:d>
                      </m:e>
                      <m:sup>
                        <m:r>
                          <a:rPr lang="en-IN" sz="2000" b="0" i="1" smtClean="0">
                            <a:latin typeface="Cambria Math" panose="02040503050406030204" pitchFamily="18" charset="0"/>
                          </a:rPr>
                          <m:t>𝑡</m:t>
                        </m:r>
                      </m:sup>
                    </m:sSup>
                  </m:oMath>
                </a14:m>
                <a:r>
                  <a:rPr lang="en-US" sz="2000" dirty="0"/>
                  <a:t> </a:t>
                </a:r>
              </a:p>
              <a:p>
                <a:pPr marL="342900" indent="-342900">
                  <a:spcBef>
                    <a:spcPts val="600"/>
                  </a:spcBef>
                  <a:buFont typeface="Arial" panose="020B0604020202020204" pitchFamily="34" charset="0"/>
                  <a:buChar char="•"/>
                </a:pPr>
                <a:r>
                  <a:rPr lang="en-US" sz="2000" dirty="0"/>
                  <a:t>containing weights highlighted in the figure is the only one adjusted in the given unsupervised learning step.</a:t>
                </a:r>
              </a:p>
            </p:txBody>
          </p:sp>
        </mc:Choice>
        <mc:Fallback xmlns="">
          <p:sp>
            <p:nvSpPr>
              <p:cNvPr id="26" name="Rectangle 25"/>
              <p:cNvSpPr>
                <a:spLocks noRot="1" noChangeAspect="1" noMove="1" noResize="1" noEditPoints="1" noAdjustHandles="1" noChangeArrowheads="1" noChangeShapeType="1" noTextEdit="1"/>
              </p:cNvSpPr>
              <p:nvPr/>
            </p:nvSpPr>
            <p:spPr>
              <a:xfrm>
                <a:off x="562936" y="1270624"/>
                <a:ext cx="8018128" cy="5253105"/>
              </a:xfrm>
              <a:prstGeom prst="rect">
                <a:avLst/>
              </a:prstGeom>
              <a:blipFill>
                <a:blip r:embed="rId2"/>
                <a:stretch>
                  <a:fillRect l="-684" t="-580" r="-760" b="-1044"/>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31744954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89</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Winner-Takes All Learning Rule </a:t>
            </a:r>
          </a:p>
        </p:txBody>
      </p:sp>
      <mc:AlternateContent xmlns:mc="http://schemas.openxmlformats.org/markup-compatibility/2006" xmlns:a14="http://schemas.microsoft.com/office/drawing/2010/main">
        <mc:Choice Requires="a14">
          <p:sp>
            <p:nvSpPr>
              <p:cNvPr id="26" name="Rectangle 25"/>
              <p:cNvSpPr/>
              <p:nvPr/>
            </p:nvSpPr>
            <p:spPr>
              <a:xfrm>
                <a:off x="838200" y="3499422"/>
                <a:ext cx="8018128" cy="3291222"/>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Its increment is computed as follows </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𝑚</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𝑥</m:t>
                      </m:r>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𝑚</m:t>
                          </m:r>
                        </m:sub>
                      </m:sSub>
                      <m:r>
                        <a:rPr lang="en-IN" sz="2000" b="0" i="1" smtClean="0">
                          <a:latin typeface="Cambria Math" panose="02040503050406030204" pitchFamily="18" charset="0"/>
                          <a:ea typeface="Cambria Math" panose="02040503050406030204" pitchFamily="18" charset="0"/>
                        </a:rPr>
                        <m:t>)</m:t>
                      </m:r>
                    </m:oMath>
                  </m:oMathPara>
                </a14:m>
                <a:endParaRPr lang="en-US" sz="2000" dirty="0"/>
              </a:p>
              <a:p>
                <a:pPr marL="342900" indent="-342900" algn="just">
                  <a:spcBef>
                    <a:spcPts val="600"/>
                  </a:spcBef>
                  <a:buFont typeface="Arial" panose="020B0604020202020204" pitchFamily="34" charset="0"/>
                  <a:buChar char="•"/>
                </a:pPr>
                <a:r>
                  <a:rPr lang="en-US" sz="2000" dirty="0"/>
                  <a:t>or, the individual weight adjustment becomes</a:t>
                </a:r>
              </a:p>
              <a:p>
                <a:pPr algn="just">
                  <a:spcBef>
                    <a:spcPts val="6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𝑚𝑗</m:t>
                          </m:r>
                        </m:sub>
                      </m:sSub>
                      <m:r>
                        <a:rPr lang="en-IN" sz="2000" b="0" i="1" smtClean="0">
                          <a:latin typeface="Cambria Math" panose="02040503050406030204" pitchFamily="18" charset="0"/>
                          <a:ea typeface="Cambria Math" panose="02040503050406030204" pitchFamily="18" charset="0"/>
                        </a:rPr>
                        <m:t>=∝</m:t>
                      </m:r>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𝑗</m:t>
                              </m:r>
                            </m:sub>
                          </m:sSub>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𝑚𝑗</m:t>
                              </m:r>
                            </m:sub>
                          </m:sSub>
                        </m:e>
                      </m:d>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𝑓𝑜𝑟</m:t>
                      </m:r>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𝑗</m:t>
                      </m:r>
                      <m:r>
                        <a:rPr lang="en-IN" sz="2000" b="0" i="1" smtClean="0">
                          <a:latin typeface="Cambria Math" panose="02040503050406030204" pitchFamily="18" charset="0"/>
                          <a:ea typeface="Cambria Math" panose="02040503050406030204" pitchFamily="18" charset="0"/>
                        </a:rPr>
                        <m:t>=1,2,….</m:t>
                      </m:r>
                      <m:r>
                        <a:rPr lang="en-IN" sz="2000" b="0" i="1" smtClean="0">
                          <a:latin typeface="Cambria Math" panose="02040503050406030204" pitchFamily="18" charset="0"/>
                          <a:ea typeface="Cambria Math" panose="02040503050406030204" pitchFamily="18" charset="0"/>
                        </a:rPr>
                        <m:t>𝑛</m:t>
                      </m:r>
                    </m:oMath>
                  </m:oMathPara>
                </a14:m>
                <a:endParaRPr lang="en-US" sz="2000" dirty="0"/>
              </a:p>
              <a:p>
                <a:pPr marL="342900" indent="-342900" algn="just">
                  <a:spcBef>
                    <a:spcPts val="600"/>
                  </a:spcBef>
                  <a:buFont typeface="Arial" panose="020B0604020202020204" pitchFamily="34" charset="0"/>
                  <a:buChar char="•"/>
                </a:pPr>
                <a:r>
                  <a:rPr lang="en-US" sz="2000" dirty="0"/>
                  <a:t>Where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&gt;0</m:t>
                    </m:r>
                  </m:oMath>
                </a14:m>
                <a:r>
                  <a:rPr lang="en-US" sz="2000" dirty="0"/>
                  <a:t> is small learning constant, typically decreasing as learning progresses. </a:t>
                </a:r>
              </a:p>
              <a:p>
                <a:pPr marL="342900" indent="-342900" algn="just">
                  <a:spcBef>
                    <a:spcPts val="600"/>
                  </a:spcBef>
                  <a:buFont typeface="Arial" panose="020B0604020202020204" pitchFamily="34" charset="0"/>
                  <a:buChar char="•"/>
                </a:pPr>
                <a:r>
                  <a:rPr lang="en-US" sz="2000" dirty="0"/>
                  <a:t>The winner selection is based on the following criterion of Maximum activation among all p neurons participating in a competition:</a:t>
                </a:r>
              </a:p>
              <a:p>
                <a:pPr algn="just">
                  <a:spcBef>
                    <a:spcPts val="600"/>
                  </a:spcBef>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IN" sz="2000" b="0" i="1" smtClean="0">
                              <a:latin typeface="Cambria Math" panose="02040503050406030204" pitchFamily="18" charset="0"/>
                            </a:rPr>
                            <m:t>𝑤</m:t>
                          </m:r>
                        </m:e>
                        <m:sub>
                          <m:r>
                            <a:rPr lang="en-IN" sz="2000" b="0" i="1" smtClean="0">
                              <a:latin typeface="Cambria Math" panose="02040503050406030204" pitchFamily="18" charset="0"/>
                            </a:rPr>
                            <m:t>𝑚</m:t>
                          </m:r>
                        </m:sub>
                        <m:sup>
                          <m:r>
                            <a:rPr lang="en-IN" sz="2000" b="0" i="1" smtClean="0">
                              <a:latin typeface="Cambria Math" panose="02040503050406030204" pitchFamily="18" charset="0"/>
                            </a:rPr>
                            <m:t>𝑡</m:t>
                          </m:r>
                        </m:sup>
                      </m:sSubSup>
                      <m:r>
                        <a:rPr lang="en-IN" sz="2000" b="0" i="1" smtClean="0">
                          <a:latin typeface="Cambria Math" panose="02040503050406030204" pitchFamily="18" charset="0"/>
                        </a:rPr>
                        <m:t>𝑥</m:t>
                      </m:r>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limLow>
                            <m:limLowPr>
                              <m:ctrlPr>
                                <a:rPr lang="en-IN" sz="2000" b="0" i="1" smtClean="0">
                                  <a:latin typeface="Cambria Math" panose="02040503050406030204" pitchFamily="18" charset="0"/>
                                </a:rPr>
                              </m:ctrlPr>
                            </m:limLowPr>
                            <m:e>
                              <m:r>
                                <m:rPr>
                                  <m:sty m:val="p"/>
                                </m:rPr>
                                <a:rPr lang="en-IN" sz="2000" b="0" i="0" smtClean="0">
                                  <a:latin typeface="Cambria Math" panose="02040503050406030204" pitchFamily="18" charset="0"/>
                                </a:rPr>
                                <m:t>max</m:t>
                              </m:r>
                            </m:e>
                            <m:lim>
                              <m:r>
                                <a:rPr lang="en-IN" sz="2000" b="0" i="1" smtClean="0">
                                  <a:latin typeface="Cambria Math" panose="02040503050406030204" pitchFamily="18" charset="0"/>
                                </a:rPr>
                                <m:t>𝑖</m:t>
                              </m:r>
                              <m:r>
                                <a:rPr lang="en-IN" sz="2000" b="0" i="1" smtClean="0">
                                  <a:latin typeface="Cambria Math" panose="02040503050406030204" pitchFamily="18" charset="0"/>
                                </a:rPr>
                                <m:t>=1,2,….</m:t>
                              </m:r>
                              <m:r>
                                <a:rPr lang="en-IN" sz="2000" b="0" i="1" smtClean="0">
                                  <a:latin typeface="Cambria Math" panose="02040503050406030204" pitchFamily="18" charset="0"/>
                                </a:rPr>
                                <m:t>𝑝</m:t>
                              </m:r>
                            </m:lim>
                          </m:limLow>
                        </m:fName>
                        <m:e>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𝑤</m:t>
                              </m:r>
                            </m:e>
                            <m:sub>
                              <m:r>
                                <a:rPr lang="en-IN" sz="2000" b="0" i="1" smtClean="0">
                                  <a:latin typeface="Cambria Math" panose="02040503050406030204" pitchFamily="18" charset="0"/>
                                </a:rPr>
                                <m:t>𝑖</m:t>
                              </m:r>
                            </m:sub>
                            <m:sup>
                              <m:r>
                                <a:rPr lang="en-IN" sz="2000" b="0" i="1" smtClean="0">
                                  <a:latin typeface="Cambria Math" panose="02040503050406030204" pitchFamily="18" charset="0"/>
                                </a:rPr>
                                <m:t>𝑡</m:t>
                              </m:r>
                            </m:sup>
                          </m:sSubSup>
                          <m:r>
                            <a:rPr lang="en-IN" sz="2000" b="0" i="1" smtClean="0">
                              <a:latin typeface="Cambria Math" panose="02040503050406030204" pitchFamily="18" charset="0"/>
                            </a:rPr>
                            <m:t>𝑥</m:t>
                          </m:r>
                          <m:r>
                            <a:rPr lang="en-IN" sz="2000" b="0" i="1" smtClean="0">
                              <a:latin typeface="Cambria Math" panose="02040503050406030204" pitchFamily="18" charset="0"/>
                            </a:rPr>
                            <m:t>)</m:t>
                          </m:r>
                        </m:e>
                      </m:func>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838200" y="3499422"/>
                <a:ext cx="8018128" cy="3291222"/>
              </a:xfrm>
              <a:prstGeom prst="rect">
                <a:avLst/>
              </a:prstGeom>
              <a:blipFill>
                <a:blip r:embed="rId2"/>
                <a:stretch>
                  <a:fillRect l="-684" t="-926"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A61B68F5-7363-4EF7-A62E-620F2F3800FE}"/>
              </a:ext>
            </a:extLst>
          </p:cNvPr>
          <p:cNvPicPr>
            <a:picLocks noChangeAspect="1"/>
          </p:cNvPicPr>
          <p:nvPr/>
        </p:nvPicPr>
        <p:blipFill>
          <a:blip r:embed="rId3"/>
          <a:stretch>
            <a:fillRect/>
          </a:stretch>
        </p:blipFill>
        <p:spPr>
          <a:xfrm>
            <a:off x="2357437" y="1289851"/>
            <a:ext cx="4429125" cy="2171700"/>
          </a:xfrm>
          <a:prstGeom prst="rect">
            <a:avLst/>
          </a:prstGeom>
        </p:spPr>
      </p:pic>
    </p:spTree>
    <p:extLst>
      <p:ext uri="{BB962C8B-B14F-4D97-AF65-F5344CB8AC3E}">
        <p14:creationId xmlns:p14="http://schemas.microsoft.com/office/powerpoint/2010/main" val="70159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a:t>
            </a:fld>
            <a:endParaRPr lang="en-US" dirty="0"/>
          </a:p>
        </p:txBody>
      </p:sp>
      <p:sp>
        <p:nvSpPr>
          <p:cNvPr id="6" name="TextBox 5"/>
          <p:cNvSpPr txBox="1"/>
          <p:nvPr/>
        </p:nvSpPr>
        <p:spPr>
          <a:xfrm>
            <a:off x="1676400" y="695980"/>
            <a:ext cx="68580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Application scope of Neural Networks</a:t>
            </a:r>
          </a:p>
        </p:txBody>
      </p:sp>
      <p:sp>
        <p:nvSpPr>
          <p:cNvPr id="26" name="Rectangle 25"/>
          <p:cNvSpPr/>
          <p:nvPr/>
        </p:nvSpPr>
        <p:spPr>
          <a:xfrm>
            <a:off x="381000" y="1447800"/>
            <a:ext cx="8382000" cy="5401479"/>
          </a:xfrm>
          <a:prstGeom prst="rect">
            <a:avLst/>
          </a:prstGeom>
        </p:spPr>
        <p:txBody>
          <a:bodyPr wrap="square">
            <a:spAutoFit/>
          </a:bodyPr>
          <a:lstStyle/>
          <a:p>
            <a:pPr marL="914400" lvl="1" indent="-457200" algn="just">
              <a:spcBef>
                <a:spcPts val="600"/>
              </a:spcBef>
              <a:buFont typeface="+mj-lt"/>
              <a:buAutoNum type="arabicPeriod" startAt="21"/>
            </a:pPr>
            <a:r>
              <a:rPr lang="en-US" sz="2000" dirty="0"/>
              <a:t>Recipes and chemical formulations could be optimized based on the predicted outcome of a formula change.</a:t>
            </a:r>
          </a:p>
          <a:p>
            <a:pPr marL="914400" lvl="1" indent="-457200" algn="just">
              <a:spcBef>
                <a:spcPts val="600"/>
              </a:spcBef>
              <a:buFont typeface="+mj-lt"/>
              <a:buAutoNum type="arabicPeriod" startAt="21"/>
            </a:pPr>
            <a:r>
              <a:rPr lang="en-US" sz="2000" dirty="0"/>
              <a:t>Retail inventories could be optimized by predicting demand based on past patterns.</a:t>
            </a:r>
          </a:p>
          <a:p>
            <a:pPr marL="914400" lvl="1" indent="-457200" algn="just">
              <a:spcBef>
                <a:spcPts val="600"/>
              </a:spcBef>
              <a:buFont typeface="+mj-lt"/>
              <a:buAutoNum type="arabicPeriod" startAt="21"/>
            </a:pPr>
            <a:r>
              <a:rPr lang="en-US" sz="2000" dirty="0"/>
              <a:t>River water levels could be predicted based on upstream reports, and time and location of each report.</a:t>
            </a:r>
          </a:p>
          <a:p>
            <a:pPr marL="914400" lvl="1" indent="-457200" algn="just">
              <a:spcBef>
                <a:spcPts val="600"/>
              </a:spcBef>
              <a:buFont typeface="+mj-lt"/>
              <a:buAutoNum type="arabicPeriod" startAt="21"/>
            </a:pPr>
            <a:r>
              <a:rPr lang="en-US" sz="2000" dirty="0"/>
              <a:t>Scheduling of buses, airplanes and elevators could be optimized by predicting demands.</a:t>
            </a:r>
          </a:p>
          <a:p>
            <a:pPr marL="914400" lvl="1" indent="-457200" algn="just">
              <a:spcBef>
                <a:spcPts val="600"/>
              </a:spcBef>
              <a:buFont typeface="+mj-lt"/>
              <a:buAutoNum type="arabicPeriod" startAt="21"/>
            </a:pPr>
            <a:r>
              <a:rPr lang="en-US" sz="2000" dirty="0"/>
              <a:t>Staff scheduling requirements for restaurants, retail stores, police stations, banks etc. could be predicted based on the customer flow, day of week, paydays, holidays, weather, season, etc.</a:t>
            </a:r>
          </a:p>
          <a:p>
            <a:pPr marL="914400" lvl="1" indent="-457200" algn="just">
              <a:spcBef>
                <a:spcPts val="600"/>
              </a:spcBef>
              <a:buFont typeface="+mj-lt"/>
              <a:buAutoNum type="arabicPeriod" startAt="21"/>
            </a:pPr>
            <a:r>
              <a:rPr lang="en-US" sz="2000" dirty="0"/>
              <a:t>Strategies for games, business and war can be captured by analyzing the  expert player’s response to given stimuli. For example, a football coach must decide whether to kick, pass or run on the last down. The inputs for this decision include score, time, field location, yards to first down etc.</a:t>
            </a:r>
          </a:p>
        </p:txBody>
      </p:sp>
    </p:spTree>
    <p:extLst>
      <p:ext uri="{BB962C8B-B14F-4D97-AF65-F5344CB8AC3E}">
        <p14:creationId xmlns:p14="http://schemas.microsoft.com/office/powerpoint/2010/main" val="1491334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90</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Winner-Takes All Learning Rule </a:t>
            </a:r>
          </a:p>
        </p:txBody>
      </p:sp>
      <mc:AlternateContent xmlns:mc="http://schemas.openxmlformats.org/markup-compatibility/2006" xmlns:a14="http://schemas.microsoft.com/office/drawing/2010/main">
        <mc:Choice Requires="a14">
          <p:sp>
            <p:nvSpPr>
              <p:cNvPr id="26" name="Rectangle 25"/>
              <p:cNvSpPr/>
              <p:nvPr/>
            </p:nvSpPr>
            <p:spPr>
              <a:xfrm>
                <a:off x="668672" y="1459230"/>
                <a:ext cx="8018128" cy="3939540"/>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This criterion corresponds to finding the weight vector that is closest to the input x. </a:t>
                </a:r>
              </a:p>
              <a:p>
                <a:pPr marL="342900" indent="-342900" algn="just">
                  <a:spcBef>
                    <a:spcPts val="600"/>
                  </a:spcBef>
                  <a:buFont typeface="Arial" panose="020B0604020202020204" pitchFamily="34" charset="0"/>
                  <a:buChar char="•"/>
                </a:pPr>
                <a:r>
                  <a:rPr lang="en-US" sz="2000" dirty="0"/>
                  <a:t>The rule then reduces to incrementing </a:t>
                </a:r>
                <a14:m>
                  <m:oMath xmlns:m="http://schemas.openxmlformats.org/officeDocument/2006/math">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𝑤</m:t>
                        </m:r>
                      </m:e>
                      <m:sub>
                        <m:r>
                          <a:rPr lang="en-IN" sz="2000" b="0" i="1" smtClean="0">
                            <a:latin typeface="Cambria Math" panose="02040503050406030204" pitchFamily="18" charset="0"/>
                            <a:ea typeface="Cambria Math" panose="02040503050406030204" pitchFamily="18" charset="0"/>
                          </a:rPr>
                          <m:t>𝑚</m:t>
                        </m:r>
                      </m:sub>
                    </m:sSub>
                  </m:oMath>
                </a14:m>
                <a:r>
                  <a:rPr lang="en-US" sz="2000" dirty="0"/>
                  <a:t>, by a fraction of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𝑚</m:t>
                        </m:r>
                      </m:sub>
                    </m:sSub>
                  </m:oMath>
                </a14:m>
                <a:r>
                  <a:rPr lang="en-US" sz="2000" dirty="0"/>
                  <a:t>.</a:t>
                </a:r>
              </a:p>
              <a:p>
                <a:pPr marL="342900" indent="-342900" algn="just">
                  <a:spcBef>
                    <a:spcPts val="600"/>
                  </a:spcBef>
                  <a:buFont typeface="Arial" panose="020B0604020202020204" pitchFamily="34" charset="0"/>
                  <a:buChar char="•"/>
                </a:pPr>
                <a:r>
                  <a:rPr lang="en-US" sz="2000" dirty="0"/>
                  <a:t>Note that only the winning neuron fan-in weight vector is adjusted.</a:t>
                </a:r>
              </a:p>
              <a:p>
                <a:pPr marL="342900" indent="-342900" algn="just">
                  <a:spcBef>
                    <a:spcPts val="600"/>
                  </a:spcBef>
                  <a:buFont typeface="Arial" panose="020B0604020202020204" pitchFamily="34" charset="0"/>
                  <a:buChar char="•"/>
                </a:pPr>
                <a:r>
                  <a:rPr lang="en-US" sz="2000" dirty="0"/>
                  <a:t>After the adjustment, its fan-in weights tend to better estimate the input pattern in question. </a:t>
                </a:r>
              </a:p>
              <a:p>
                <a:pPr marL="342900" indent="-342900" algn="just">
                  <a:spcBef>
                    <a:spcPts val="600"/>
                  </a:spcBef>
                  <a:buFont typeface="Arial" panose="020B0604020202020204" pitchFamily="34" charset="0"/>
                  <a:buChar char="•"/>
                </a:pPr>
                <a:r>
                  <a:rPr lang="en-US" sz="2000" dirty="0"/>
                  <a:t>In this method, the winning neighborhood is sometimes extended beyond the single neuron winner so that it includes the neighboring neurons. </a:t>
                </a:r>
              </a:p>
              <a:p>
                <a:pPr marL="342900" indent="-342900" algn="just">
                  <a:spcBef>
                    <a:spcPts val="600"/>
                  </a:spcBef>
                  <a:buFont typeface="Arial" panose="020B0604020202020204" pitchFamily="34" charset="0"/>
                  <a:buChar char="•"/>
                </a:pPr>
                <a:r>
                  <a:rPr lang="en-US" sz="2000" dirty="0"/>
                  <a:t>Weights are typically initialized at random values and their lengths are normalized during learning in this method. </a:t>
                </a:r>
              </a:p>
            </p:txBody>
          </p:sp>
        </mc:Choice>
        <mc:Fallback xmlns="">
          <p:sp>
            <p:nvSpPr>
              <p:cNvPr id="26" name="Rectangle 25"/>
              <p:cNvSpPr>
                <a:spLocks noRot="1" noChangeAspect="1" noMove="1" noResize="1" noEditPoints="1" noAdjustHandles="1" noChangeArrowheads="1" noChangeShapeType="1" noTextEdit="1"/>
              </p:cNvSpPr>
              <p:nvPr/>
            </p:nvSpPr>
            <p:spPr>
              <a:xfrm>
                <a:off x="668672" y="1459230"/>
                <a:ext cx="8018128" cy="3939540"/>
              </a:xfrm>
              <a:prstGeom prst="rect">
                <a:avLst/>
              </a:prstGeom>
              <a:blipFill>
                <a:blip r:embed="rId2"/>
                <a:stretch>
                  <a:fillRect l="-684" t="-773" r="-760"/>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785919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91</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Outstar Learning Rule </a:t>
            </a:r>
          </a:p>
        </p:txBody>
      </p:sp>
      <p:sp>
        <p:nvSpPr>
          <p:cNvPr id="26" name="Rectangle 25"/>
          <p:cNvSpPr/>
          <p:nvPr/>
        </p:nvSpPr>
        <p:spPr>
          <a:xfrm>
            <a:off x="562936" y="1270624"/>
            <a:ext cx="8018128" cy="1400383"/>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Outstar learning rule is another learning rule that is best explained when neurons are arranged in a layer. </a:t>
            </a:r>
          </a:p>
          <a:p>
            <a:pPr marL="342900" indent="-342900" algn="just">
              <a:spcBef>
                <a:spcPts val="600"/>
              </a:spcBef>
              <a:buFont typeface="Arial" panose="020B0604020202020204" pitchFamily="34" charset="0"/>
              <a:buChar char="•"/>
            </a:pPr>
            <a:r>
              <a:rPr lang="en-US" sz="2000" dirty="0"/>
              <a:t>This rule is designed to produce a desired response d of the layer of p neurons shown in Figure  (Grossberg 1974, 1982). </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93CC65C1-9295-4366-AD68-8BA0B40D044F}"/>
              </a:ext>
            </a:extLst>
          </p:cNvPr>
          <p:cNvPicPr>
            <a:picLocks noChangeAspect="1"/>
          </p:cNvPicPr>
          <p:nvPr/>
        </p:nvPicPr>
        <p:blipFill>
          <a:blip r:embed="rId2"/>
          <a:stretch>
            <a:fillRect/>
          </a:stretch>
        </p:blipFill>
        <p:spPr>
          <a:xfrm>
            <a:off x="1295467" y="3094022"/>
            <a:ext cx="6142634" cy="3177573"/>
          </a:xfrm>
          <a:prstGeom prst="rect">
            <a:avLst/>
          </a:prstGeom>
        </p:spPr>
      </p:pic>
    </p:spTree>
    <p:extLst>
      <p:ext uri="{BB962C8B-B14F-4D97-AF65-F5344CB8AC3E}">
        <p14:creationId xmlns:p14="http://schemas.microsoft.com/office/powerpoint/2010/main" val="197410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92</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Outstar Learning Rule </a:t>
            </a:r>
          </a:p>
        </p:txBody>
      </p:sp>
      <mc:AlternateContent xmlns:mc="http://schemas.openxmlformats.org/markup-compatibility/2006" xmlns:a14="http://schemas.microsoft.com/office/drawing/2010/main">
        <mc:Choice Requires="a14">
          <p:sp>
            <p:nvSpPr>
              <p:cNvPr id="26" name="Rectangle 25"/>
              <p:cNvSpPr/>
              <p:nvPr/>
            </p:nvSpPr>
            <p:spPr>
              <a:xfrm>
                <a:off x="562936" y="1270624"/>
                <a:ext cx="8018128" cy="5240409"/>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dirty="0"/>
                  <a:t>The rule is used to provide learning of repetitive and characteristic properties of input /output relationships. </a:t>
                </a:r>
              </a:p>
              <a:p>
                <a:pPr marL="342900" indent="-342900" algn="just">
                  <a:spcBef>
                    <a:spcPts val="600"/>
                  </a:spcBef>
                  <a:buFont typeface="Arial" panose="020B0604020202020204" pitchFamily="34" charset="0"/>
                  <a:buChar char="•"/>
                </a:pPr>
                <a:r>
                  <a:rPr lang="en-US" dirty="0"/>
                  <a:t>This rule is concerned with supervised learning; however, it is supposed to allow the network to extract statistical properties of the input and output signals. </a:t>
                </a:r>
              </a:p>
              <a:p>
                <a:pPr marL="342900" indent="-342900" algn="just">
                  <a:spcBef>
                    <a:spcPts val="600"/>
                  </a:spcBef>
                  <a:buFont typeface="Arial" panose="020B0604020202020204" pitchFamily="34" charset="0"/>
                  <a:buChar char="•"/>
                </a:pPr>
                <a:r>
                  <a:rPr lang="en-US" dirty="0"/>
                  <a:t>The weight adjustments in this rule are computed as follows</a:t>
                </a:r>
              </a:p>
              <a:p>
                <a:pPr algn="just">
                  <a:spcBef>
                    <a:spcPts val="600"/>
                  </a:spcBef>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𝛽</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𝑗</m:t>
                              </m:r>
                            </m:sub>
                          </m:sSub>
                        </m:e>
                      </m:d>
                    </m:oMath>
                  </m:oMathPara>
                </a14:m>
                <a:endParaRPr lang="en-IN" b="0" dirty="0">
                  <a:ea typeface="Cambria Math" panose="02040503050406030204" pitchFamily="18" charset="0"/>
                </a:endParaRPr>
              </a:p>
              <a:p>
                <a:pPr marL="342900" indent="-342900" algn="just">
                  <a:spcBef>
                    <a:spcPts val="600"/>
                  </a:spcBef>
                  <a:buFont typeface="Arial" panose="020B0604020202020204" pitchFamily="34" charset="0"/>
                  <a:buChar char="•"/>
                </a:pPr>
                <a:r>
                  <a:rPr lang="en-US" dirty="0"/>
                  <a:t>Or, the individual weight adjustment are </a:t>
                </a:r>
              </a:p>
              <a:p>
                <a:pPr algn="ctr">
                  <a:spcBef>
                    <a:spcPts val="600"/>
                  </a:spcBef>
                </a:pP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𝑚𝑗</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𝛽</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𝑚</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𝑚𝑗</m:t>
                            </m:r>
                          </m:sub>
                        </m:sSub>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𝑓𝑜𝑟</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=1,2,……</m:t>
                    </m:r>
                    <m:r>
                      <a:rPr lang="en-IN" b="0" i="1" smtClean="0">
                        <a:latin typeface="Cambria Math" panose="02040503050406030204" pitchFamily="18" charset="0"/>
                        <a:ea typeface="Cambria Math" panose="02040503050406030204" pitchFamily="18" charset="0"/>
                      </a:rPr>
                      <m:t>𝑝</m:t>
                    </m:r>
                  </m:oMath>
                </a14:m>
                <a:r>
                  <a:rPr lang="en-US" dirty="0"/>
                  <a:t> </a:t>
                </a:r>
              </a:p>
              <a:p>
                <a:pPr marL="342900" indent="-342900" algn="just">
                  <a:spcBef>
                    <a:spcPts val="600"/>
                  </a:spcBef>
                  <a:buFont typeface="Arial" panose="020B0604020202020204" pitchFamily="34" charset="0"/>
                  <a:buChar char="•"/>
                </a:pPr>
                <a:r>
                  <a:rPr lang="en-US" dirty="0"/>
                  <a:t>Note that in contrast to any learning rule discussed so far, the adjusted weights are fanning out of the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𝑡h</m:t>
                    </m:r>
                  </m:oMath>
                </a14:m>
                <a:r>
                  <a:rPr lang="en-US" dirty="0"/>
                  <a:t> node in this learning method and the weight vector is defined accordingly as</a:t>
                </a:r>
              </a:p>
              <a:p>
                <a:pPr algn="ctr">
                  <a:spcBef>
                    <a:spcPts val="600"/>
                  </a:spcBef>
                </a:pP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𝑝𝑗</m:t>
                                </m:r>
                              </m:sub>
                            </m:sSub>
                          </m:e>
                        </m:d>
                      </m:e>
                      <m:sup>
                        <m:r>
                          <a:rPr lang="en-IN" b="0" i="1" smtClean="0">
                            <a:latin typeface="Cambria Math" panose="02040503050406030204" pitchFamily="18" charset="0"/>
                            <a:ea typeface="Cambria Math" panose="02040503050406030204" pitchFamily="18" charset="0"/>
                          </a:rPr>
                          <m:t>𝑡</m:t>
                        </m:r>
                      </m:sup>
                    </m:sSup>
                  </m:oMath>
                </a14:m>
                <a:r>
                  <a:rPr lang="en-US" dirty="0"/>
                  <a:t> </a:t>
                </a:r>
              </a:p>
              <a:p>
                <a:pPr marL="342900" indent="-342900" algn="just">
                  <a:spcBef>
                    <a:spcPts val="600"/>
                  </a:spcBef>
                  <a:buFont typeface="Arial" panose="020B0604020202020204" pitchFamily="34" charset="0"/>
                  <a:buChar char="•"/>
                </a:pPr>
                <a:r>
                  <a:rPr lang="en-US" dirty="0"/>
                  <a:t>Arbitrarily selectable </a:t>
                </a:r>
                <a14:m>
                  <m:oMath xmlns:m="http://schemas.openxmlformats.org/officeDocument/2006/math">
                    <m:r>
                      <a:rPr lang="en-IN" b="0" i="1" smtClean="0">
                        <a:latin typeface="Cambria Math" panose="02040503050406030204" pitchFamily="18" charset="0"/>
                        <a:ea typeface="Cambria Math" panose="02040503050406030204" pitchFamily="18" charset="0"/>
                      </a:rPr>
                      <m:t>𝛽</m:t>
                    </m:r>
                  </m:oMath>
                </a14:m>
                <a:r>
                  <a:rPr lang="en-US" dirty="0"/>
                  <a:t> is a small positive learning constant decreasing during training. The rule typically ensures that the output pattern becomes similar to the undistorted desired output after repetitively applying equation on distorted output versions.</a:t>
                </a:r>
              </a:p>
            </p:txBody>
          </p:sp>
        </mc:Choice>
        <mc:Fallback xmlns="">
          <p:sp>
            <p:nvSpPr>
              <p:cNvPr id="26" name="Rectangle 25"/>
              <p:cNvSpPr>
                <a:spLocks noRot="1" noChangeAspect="1" noMove="1" noResize="1" noEditPoints="1" noAdjustHandles="1" noChangeArrowheads="1" noChangeShapeType="1" noTextEdit="1"/>
              </p:cNvSpPr>
              <p:nvPr/>
            </p:nvSpPr>
            <p:spPr>
              <a:xfrm>
                <a:off x="562936" y="1270624"/>
                <a:ext cx="8018128" cy="5240409"/>
              </a:xfrm>
              <a:prstGeom prst="rect">
                <a:avLst/>
              </a:prstGeom>
              <a:blipFill>
                <a:blip r:embed="rId2"/>
                <a:stretch>
                  <a:fillRect l="-456" t="-581" r="-608" b="-814"/>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418695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93</a:t>
            </a:fld>
            <a:endParaRPr lang="en-US" dirty="0"/>
          </a:p>
        </p:txBody>
      </p:sp>
      <p:sp>
        <p:nvSpPr>
          <p:cNvPr id="6" name="TextBox 5"/>
          <p:cNvSpPr txBox="1"/>
          <p:nvPr/>
        </p:nvSpPr>
        <p:spPr>
          <a:xfrm>
            <a:off x="1600200" y="486307"/>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Summary of Learning Rules </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pic>
        <p:nvPicPr>
          <p:cNvPr id="5" name="Picture 4">
            <a:extLst>
              <a:ext uri="{FF2B5EF4-FFF2-40B4-BE49-F238E27FC236}">
                <a16:creationId xmlns:a16="http://schemas.microsoft.com/office/drawing/2014/main" id="{FC4571CE-5500-4252-A7AB-9FACA692C3DD}"/>
              </a:ext>
            </a:extLst>
          </p:cNvPr>
          <p:cNvPicPr>
            <a:picLocks noChangeAspect="1"/>
          </p:cNvPicPr>
          <p:nvPr/>
        </p:nvPicPr>
        <p:blipFill>
          <a:blip r:embed="rId2"/>
          <a:stretch>
            <a:fillRect/>
          </a:stretch>
        </p:blipFill>
        <p:spPr>
          <a:xfrm>
            <a:off x="1371600" y="987333"/>
            <a:ext cx="6724650" cy="5724525"/>
          </a:xfrm>
          <a:prstGeom prst="rect">
            <a:avLst/>
          </a:prstGeom>
        </p:spPr>
      </p:pic>
    </p:spTree>
    <p:extLst>
      <p:ext uri="{BB962C8B-B14F-4D97-AF65-F5344CB8AC3E}">
        <p14:creationId xmlns:p14="http://schemas.microsoft.com/office/powerpoint/2010/main" val="1481035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94</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Summary of Learning Rules </a:t>
            </a:r>
          </a:p>
        </p:txBody>
      </p:sp>
      <p:sp>
        <p:nvSpPr>
          <p:cNvPr id="26" name="Rectangle 25"/>
          <p:cNvSpPr/>
          <p:nvPr/>
        </p:nvSpPr>
        <p:spPr>
          <a:xfrm>
            <a:off x="562936" y="1270624"/>
            <a:ext cx="8018128" cy="517064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2000" dirty="0"/>
              <a:t>Table provides the summary of learning rules and of their properties. </a:t>
            </a:r>
          </a:p>
          <a:p>
            <a:pPr marL="342900" indent="-342900" algn="just">
              <a:spcBef>
                <a:spcPts val="600"/>
              </a:spcBef>
              <a:buFont typeface="Arial" panose="020B0604020202020204" pitchFamily="34" charset="0"/>
              <a:buChar char="•"/>
            </a:pPr>
            <a:r>
              <a:rPr lang="en-US" sz="2000" dirty="0"/>
              <a:t>Seven learning rules are tabulated and compared in terms of the single weight adjustment formulas, supervised versus unsupervised learning mode, weight initialization, and required neuron activation functions. </a:t>
            </a:r>
          </a:p>
          <a:p>
            <a:pPr marL="342900" indent="-342900" algn="just">
              <a:spcBef>
                <a:spcPts val="600"/>
              </a:spcBef>
              <a:buFont typeface="Arial" panose="020B0604020202020204" pitchFamily="34" charset="0"/>
              <a:buChar char="•"/>
            </a:pPr>
            <a:r>
              <a:rPr lang="en-US" sz="2000" dirty="0"/>
              <a:t>Also, reference is made in the table regarding the conditions of learning. </a:t>
            </a:r>
          </a:p>
          <a:p>
            <a:pPr marL="342900" indent="-342900" algn="just">
              <a:spcBef>
                <a:spcPts val="600"/>
              </a:spcBef>
              <a:buFont typeface="Arial" panose="020B0604020202020204" pitchFamily="34" charset="0"/>
              <a:buChar char="•"/>
            </a:pPr>
            <a:r>
              <a:rPr lang="en-US" sz="2000" dirty="0"/>
              <a:t>Most learning rules allow for learning of a single, isolated neuron's weight with exception of winner-take-all and outstar rules. </a:t>
            </a:r>
          </a:p>
          <a:p>
            <a:pPr marL="342900" indent="-342900" algn="just">
              <a:spcBef>
                <a:spcPts val="600"/>
              </a:spcBef>
              <a:buFont typeface="Arial" panose="020B0604020202020204" pitchFamily="34" charset="0"/>
              <a:buChar char="•"/>
            </a:pPr>
            <a:r>
              <a:rPr lang="en-US" sz="2000" dirty="0"/>
              <a:t>Both of these rules require a layer of neurons in order for the weight adaptation to proceed.</a:t>
            </a:r>
          </a:p>
          <a:p>
            <a:pPr marL="342900" indent="-342900" algn="just">
              <a:spcBef>
                <a:spcPts val="600"/>
              </a:spcBef>
              <a:buFont typeface="Arial" panose="020B0604020202020204" pitchFamily="34" charset="0"/>
              <a:buChar char="•"/>
            </a:pPr>
            <a:r>
              <a:rPr lang="en-US" sz="2000" dirty="0"/>
              <a:t>So far we have assumed that desired output values are precisely known for each input pattern when a network is trained in the supervised mode. </a:t>
            </a:r>
          </a:p>
          <a:p>
            <a:pPr marL="342900" indent="-342900" algn="just">
              <a:spcBef>
                <a:spcPts val="600"/>
              </a:spcBef>
              <a:buFont typeface="Arial" panose="020B0604020202020204" pitchFamily="34" charset="0"/>
              <a:buChar char="•"/>
            </a:pPr>
            <a:r>
              <a:rPr lang="en-US" sz="2000" dirty="0"/>
              <a:t>But in some situations fewer details are available. When only partial information is available about the correctness of the network's response, we have so-called reinforcement learning. </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865110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95</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Summary of Learning Rules </a:t>
            </a:r>
          </a:p>
        </p:txBody>
      </p:sp>
      <p:sp>
        <p:nvSpPr>
          <p:cNvPr id="26" name="Rectangle 25"/>
          <p:cNvSpPr/>
          <p:nvPr/>
        </p:nvSpPr>
        <p:spPr>
          <a:xfrm>
            <a:off x="562936" y="1270624"/>
            <a:ext cx="8018128" cy="5170646"/>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sz="1400" dirty="0"/>
              <a:t>In the extreme case, only "right" or "wrong" information is available to provide instruction to the network. </a:t>
            </a:r>
          </a:p>
          <a:p>
            <a:pPr marL="342900" indent="-342900" algn="just">
              <a:spcBef>
                <a:spcPts val="600"/>
              </a:spcBef>
              <a:buFont typeface="Arial" panose="020B0604020202020204" pitchFamily="34" charset="0"/>
              <a:buChar char="•"/>
            </a:pPr>
            <a:r>
              <a:rPr lang="en-US" sz="1400" dirty="0"/>
              <a:t>The amount of feedback received from the environment is very limited in such cases since the teacher's signal is rather evaluative than instructive. </a:t>
            </a:r>
          </a:p>
          <a:p>
            <a:pPr marL="342900" indent="-342900" algn="just">
              <a:spcBef>
                <a:spcPts val="600"/>
              </a:spcBef>
              <a:buFont typeface="Arial" panose="020B0604020202020204" pitchFamily="34" charset="0"/>
              <a:buChar char="•"/>
            </a:pPr>
            <a:r>
              <a:rPr lang="en-US" sz="1400" dirty="0"/>
              <a:t>The reinforcement learning is sometimes called "learning with a critic" as opposed to learning with a teacher (Hertz, Krogh, and Palmer 1991).</a:t>
            </a:r>
          </a:p>
          <a:p>
            <a:pPr marL="342900" indent="-342900" algn="just">
              <a:spcBef>
                <a:spcPts val="600"/>
              </a:spcBef>
              <a:buFont typeface="Arial" panose="020B0604020202020204" pitchFamily="34" charset="0"/>
              <a:buChar char="•"/>
            </a:pPr>
            <a:r>
              <a:rPr lang="en-US" sz="1400" dirty="0"/>
              <a:t>The coverage of the seven most important learning rules in this section is by no means exhaustive. </a:t>
            </a:r>
          </a:p>
          <a:p>
            <a:pPr marL="342900" indent="-342900" algn="just">
              <a:spcBef>
                <a:spcPts val="600"/>
              </a:spcBef>
              <a:buFont typeface="Arial" panose="020B0604020202020204" pitchFamily="34" charset="0"/>
              <a:buChar char="•"/>
            </a:pPr>
            <a:r>
              <a:rPr lang="en-US" sz="1400" dirty="0"/>
              <a:t>Only those rules that are used later in the text have been covered. </a:t>
            </a:r>
          </a:p>
          <a:p>
            <a:pPr marL="342900" indent="-342900" algn="just">
              <a:spcBef>
                <a:spcPts val="600"/>
              </a:spcBef>
              <a:buFont typeface="Arial" panose="020B0604020202020204" pitchFamily="34" charset="0"/>
              <a:buChar char="•"/>
            </a:pPr>
            <a:r>
              <a:rPr lang="en-US" sz="1400" dirty="0"/>
              <a:t>However, a serious reader may at this point raise a question about validity, convergence, or practical importance of the rules. </a:t>
            </a:r>
          </a:p>
          <a:p>
            <a:pPr marL="342900" indent="-342900" algn="just">
              <a:spcBef>
                <a:spcPts val="600"/>
              </a:spcBef>
              <a:buFont typeface="Arial" panose="020B0604020202020204" pitchFamily="34" charset="0"/>
              <a:buChar char="•"/>
            </a:pPr>
            <a:r>
              <a:rPr lang="en-US" sz="1400" dirty="0"/>
              <a:t>Fortunately, each of the learning rules has its meaning and its own mathematical substantiation and applicability. </a:t>
            </a:r>
          </a:p>
          <a:p>
            <a:pPr marL="342900" indent="-342900" algn="just">
              <a:spcBef>
                <a:spcPts val="600"/>
              </a:spcBef>
              <a:buFont typeface="Arial" panose="020B0604020202020204" pitchFamily="34" charset="0"/>
              <a:buChar char="•"/>
            </a:pPr>
            <a:r>
              <a:rPr lang="en-US" sz="1400" dirty="0"/>
              <a:t>Indeed, neural networks can be trained using these rules to perform useful tasks such as classification, recognition, or association. </a:t>
            </a:r>
          </a:p>
          <a:p>
            <a:pPr marL="342900" indent="-342900" algn="just">
              <a:spcBef>
                <a:spcPts val="600"/>
              </a:spcBef>
              <a:buFont typeface="Arial" panose="020B0604020202020204" pitchFamily="34" charset="0"/>
              <a:buChar char="•"/>
            </a:pPr>
            <a:r>
              <a:rPr lang="en-US" sz="1400" dirty="0"/>
              <a:t>The outcome of the training is as usual for any training: Results are for the most part successful, but failures are also sometimes possible; however, they are the exception, rather than the rule. </a:t>
            </a:r>
          </a:p>
          <a:p>
            <a:pPr marL="342900" indent="-342900" algn="just">
              <a:spcBef>
                <a:spcPts val="600"/>
              </a:spcBef>
              <a:buFont typeface="Arial" panose="020B0604020202020204" pitchFamily="34" charset="0"/>
              <a:buChar char="•"/>
            </a:pPr>
            <a:r>
              <a:rPr lang="en-US" sz="1400" dirty="0"/>
              <a:t>The exposition in later chapters provides more detailed answers to questions about why neural networks are capable of learning. </a:t>
            </a:r>
          </a:p>
          <a:p>
            <a:pPr marL="342900" indent="-342900" algn="just">
              <a:spcBef>
                <a:spcPts val="600"/>
              </a:spcBef>
              <a:buFont typeface="Arial" panose="020B0604020202020204" pitchFamily="34" charset="0"/>
              <a:buChar char="•"/>
            </a:pPr>
            <a:r>
              <a:rPr lang="en-US" sz="1400" dirty="0"/>
              <a:t>We will also study how the network learning assists in solving problems that otherwise would have been difficult to solve. </a:t>
            </a:r>
          </a:p>
        </p:txBody>
      </p:sp>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464650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96</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Problems for Practice</a:t>
            </a:r>
          </a:p>
        </p:txBody>
      </p:sp>
      <mc:AlternateContent xmlns:mc="http://schemas.openxmlformats.org/markup-compatibility/2006" xmlns:a14="http://schemas.microsoft.com/office/drawing/2010/main">
        <mc:Choice Requires="a14">
          <p:sp>
            <p:nvSpPr>
              <p:cNvPr id="26" name="Rectangle 25"/>
              <p:cNvSpPr/>
              <p:nvPr/>
            </p:nvSpPr>
            <p:spPr>
              <a:xfrm>
                <a:off x="562936" y="1270624"/>
                <a:ext cx="8018128" cy="5189690"/>
              </a:xfrm>
              <a:prstGeom prst="rect">
                <a:avLst/>
              </a:prstGeom>
            </p:spPr>
            <p:txBody>
              <a:bodyPr wrap="square">
                <a:spAutoFit/>
              </a:bodyPr>
              <a:lstStyle/>
              <a:p>
                <a:pPr algn="just">
                  <a:spcBef>
                    <a:spcPts val="600"/>
                  </a:spcBef>
                </a:pPr>
                <a:r>
                  <a:rPr lang="en-US" sz="2000" b="1" dirty="0"/>
                  <a:t>Problem 1: </a:t>
                </a:r>
                <a:r>
                  <a:rPr lang="en-US" sz="2000" dirty="0"/>
                  <a:t>Four steps of Hebbian learning of single neuron network have been implemented starting with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m>
                              <m:mPr>
                                <m:mcs>
                                  <m:mc>
                                    <m:mcPr>
                                      <m:count m:val="2"/>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e>
                                <m:e>
                                  <m:r>
                                    <a:rPr lang="en-IN" sz="2000" b="0" i="1" smtClean="0">
                                      <a:latin typeface="Cambria Math" panose="02040503050406030204" pitchFamily="18" charset="0"/>
                                    </a:rPr>
                                    <m:t>−1</m:t>
                                  </m:r>
                                </m:e>
                              </m:mr>
                            </m:m>
                          </m:e>
                        </m:d>
                      </m:e>
                      <m:sup>
                        <m:r>
                          <a:rPr lang="en-IN" sz="2000" b="0" i="1" smtClean="0">
                            <a:latin typeface="Cambria Math" panose="02040503050406030204" pitchFamily="18" charset="0"/>
                          </a:rPr>
                          <m:t>𝑡</m:t>
                        </m:r>
                      </m:sup>
                    </m:sSup>
                  </m:oMath>
                </a14:m>
                <a:r>
                  <a:rPr lang="en-US" sz="1600" dirty="0"/>
                  <a:t> </a:t>
                </a:r>
                <a:r>
                  <a:rPr lang="en-US" sz="2000" dirty="0"/>
                  <a:t>for learning constant c=1 using inputs as follows:</a:t>
                </a:r>
              </a:p>
              <a:p>
                <a:pPr algn="just">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−2</m:t>
                                </m:r>
                              </m:e>
                            </m:mr>
                          </m:m>
                        </m:e>
                      </m:d>
                      <m:r>
                        <a:rPr lang="en-IN" sz="2000" b="0" i="1" smtClean="0">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2</m:t>
                          </m:r>
                        </m:sub>
                      </m:sSub>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1"/>
                                    <m:mcJc m:val="center"/>
                                  </m:mcPr>
                                </m:mc>
                              </m:mcs>
                              <m:ctrlPr>
                                <a:rPr lang="en-IN" sz="2000" i="1">
                                  <a:latin typeface="Cambria Math" panose="02040503050406030204" pitchFamily="18" charset="0"/>
                                </a:rPr>
                              </m:ctrlPr>
                            </m:mPr>
                            <m:mr>
                              <m:e>
                                <m:r>
                                  <m:rPr>
                                    <m:brk m:alnAt="7"/>
                                  </m:rPr>
                                  <a:rPr lang="en-IN" sz="2000" b="0" i="1" smtClean="0">
                                    <a:latin typeface="Cambria Math" panose="02040503050406030204" pitchFamily="18" charset="0"/>
                                  </a:rPr>
                                  <m:t>0</m:t>
                                </m:r>
                              </m:e>
                            </m:mr>
                            <m:mr>
                              <m:e>
                                <m:r>
                                  <a:rPr lang="en-IN" sz="2000" b="0" i="1" smtClean="0">
                                    <a:latin typeface="Cambria Math" panose="02040503050406030204" pitchFamily="18" charset="0"/>
                                  </a:rPr>
                                  <m:t>1</m:t>
                                </m:r>
                              </m:e>
                            </m:mr>
                          </m:m>
                        </m:e>
                      </m:d>
                      <m:r>
                        <a:rPr lang="en-IN" sz="2000" b="0" i="1" smtClean="0">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3</m:t>
                          </m:r>
                        </m:sub>
                      </m:sSub>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1"/>
                                    <m:mcJc m:val="center"/>
                                  </m:mcPr>
                                </m:mc>
                              </m:mcs>
                              <m:ctrlPr>
                                <a:rPr lang="en-IN" sz="2000" i="1">
                                  <a:latin typeface="Cambria Math" panose="02040503050406030204" pitchFamily="18" charset="0"/>
                                </a:rPr>
                              </m:ctrlPr>
                            </m:mPr>
                            <m:mr>
                              <m:e>
                                <m:r>
                                  <m:rPr>
                                    <m:brk m:alnAt="7"/>
                                  </m:rPr>
                                  <a:rPr lang="en-IN" sz="2000" b="0" i="1" smtClean="0">
                                    <a:latin typeface="Cambria Math" panose="02040503050406030204" pitchFamily="18" charset="0"/>
                                  </a:rPr>
                                  <m:t>2</m:t>
                                </m:r>
                              </m:e>
                            </m:mr>
                            <m:mr>
                              <m:e>
                                <m:r>
                                  <a:rPr lang="en-IN" sz="2000" b="0" i="1" smtClean="0">
                                    <a:latin typeface="Cambria Math" panose="02040503050406030204" pitchFamily="18" charset="0"/>
                                  </a:rPr>
                                  <m:t>3</m:t>
                                </m:r>
                              </m:e>
                            </m:mr>
                          </m:m>
                        </m:e>
                      </m:d>
                      <m:r>
                        <a:rPr lang="en-IN" sz="2000" b="0" i="1" smtClean="0">
                          <a:latin typeface="Cambria Math" panose="02040503050406030204" pitchFamily="18" charset="0"/>
                        </a:rPr>
                        <m:t>,</m:t>
                      </m:r>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4</m:t>
                          </m:r>
                        </m:sub>
                      </m:sSub>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1"/>
                                    <m:mcJc m:val="center"/>
                                  </m:mcPr>
                                </m:mc>
                              </m:mcs>
                              <m:ctrlPr>
                                <a:rPr lang="en-IN" sz="2000" i="1">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−1</m:t>
                                </m:r>
                              </m:e>
                            </m:mr>
                          </m:m>
                        </m:e>
                      </m:d>
                    </m:oMath>
                  </m:oMathPara>
                </a14:m>
                <a:endParaRPr lang="en-US" sz="1600" dirty="0"/>
              </a:p>
              <a:p>
                <a:pPr algn="just">
                  <a:spcBef>
                    <a:spcPts val="600"/>
                  </a:spcBef>
                </a:pPr>
                <a:r>
                  <a:rPr lang="en-US" sz="2000" dirty="0"/>
                  <a:t>find final weights for:</a:t>
                </a:r>
              </a:p>
              <a:p>
                <a:pPr marL="742950" lvl="1" indent="-285750" algn="just">
                  <a:spcBef>
                    <a:spcPts val="600"/>
                  </a:spcBef>
                  <a:buFont typeface="Arial" panose="020B0604020202020204" pitchFamily="34" charset="0"/>
                  <a:buChar char="•"/>
                </a:pPr>
                <a:r>
                  <a:rPr lang="en-US" sz="2000" dirty="0"/>
                  <a:t>Bipolar binary </a:t>
                </a:r>
                <a14:m>
                  <m:oMath xmlns:m="http://schemas.openxmlformats.org/officeDocument/2006/math">
                    <m:r>
                      <a:rPr lang="en-IN" sz="2000" b="0" i="1" smtClean="0">
                        <a:latin typeface="Cambria Math" panose="02040503050406030204" pitchFamily="18" charset="0"/>
                      </a:rPr>
                      <m:t>𝑓</m:t>
                    </m:r>
                    <m:r>
                      <a:rPr lang="en-IN" sz="2000" b="0" i="1" smtClean="0">
                        <a:latin typeface="Cambria Math" panose="02040503050406030204" pitchFamily="18" charset="0"/>
                      </a:rPr>
                      <m:t>(</m:t>
                    </m:r>
                    <m:r>
                      <a:rPr lang="en-IN" sz="2000" b="0" i="1" smtClean="0">
                        <a:latin typeface="Cambria Math" panose="02040503050406030204" pitchFamily="18" charset="0"/>
                      </a:rPr>
                      <m:t>𝑛𝑒𝑡</m:t>
                    </m:r>
                    <m:r>
                      <a:rPr lang="en-IN" sz="2000" b="0" i="1" smtClean="0">
                        <a:latin typeface="Cambria Math" panose="02040503050406030204" pitchFamily="18" charset="0"/>
                      </a:rPr>
                      <m:t>)</m:t>
                    </m:r>
                  </m:oMath>
                </a14:m>
                <a:endParaRPr lang="en-US" sz="2000" dirty="0"/>
              </a:p>
              <a:p>
                <a:pPr marL="742950" lvl="1" indent="-285750" algn="just">
                  <a:spcBef>
                    <a:spcPts val="600"/>
                  </a:spcBef>
                  <a:buFont typeface="Arial" panose="020B0604020202020204" pitchFamily="34" charset="0"/>
                  <a:buChar char="•"/>
                </a:pPr>
                <a:r>
                  <a:rPr lang="en-US" sz="2000" dirty="0"/>
                  <a:t>Bipolar continuous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𝑛𝑒𝑡</m:t>
                        </m:r>
                      </m:e>
                    </m:d>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𝜆</m:t>
                    </m:r>
                    <m:r>
                      <a:rPr lang="en-IN" sz="2000" b="0" i="1" smtClean="0">
                        <a:latin typeface="Cambria Math" panose="02040503050406030204" pitchFamily="18" charset="0"/>
                        <a:ea typeface="Cambria Math" panose="02040503050406030204" pitchFamily="18" charset="0"/>
                      </a:rPr>
                      <m:t>=1</m:t>
                    </m:r>
                  </m:oMath>
                </a14:m>
                <a:endParaRPr lang="en-US" sz="2000" dirty="0"/>
              </a:p>
              <a:p>
                <a:pPr algn="just">
                  <a:spcBef>
                    <a:spcPts val="600"/>
                  </a:spcBef>
                </a:pPr>
                <a:r>
                  <a:rPr lang="en-US" sz="2000" b="1" dirty="0"/>
                  <a:t>Problem 2: </a:t>
                </a:r>
                <a:r>
                  <a:rPr lang="en-US" sz="2000" dirty="0"/>
                  <a:t>Implement the perceptron rule of network using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𝑛𝑒𝑡</m:t>
                        </m:r>
                      </m:e>
                    </m:d>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sgn</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𝑛𝑒𝑡</m:t>
                            </m:r>
                          </m:e>
                        </m:d>
                      </m:e>
                    </m:func>
                    <m:r>
                      <a:rPr lang="en-IN" sz="2000" b="0" i="0" smtClean="0">
                        <a:latin typeface="Cambria Math" panose="02040503050406030204" pitchFamily="18" charset="0"/>
                      </a:rPr>
                      <m:t>, </m:t>
                    </m:r>
                    <m:r>
                      <m:rPr>
                        <m:sty m:val="p"/>
                      </m:rPr>
                      <a:rPr lang="en-IN" sz="2000" b="0" i="0" smtClean="0">
                        <a:latin typeface="Cambria Math" panose="02040503050406030204" pitchFamily="18" charset="0"/>
                      </a:rPr>
                      <m:t>c</m:t>
                    </m:r>
                    <m:r>
                      <a:rPr lang="en-IN" sz="2000" b="0" i="0" smtClean="0">
                        <a:latin typeface="Cambria Math" panose="02040503050406030204" pitchFamily="18" charset="0"/>
                      </a:rPr>
                      <m:t>=1</m:t>
                    </m:r>
                  </m:oMath>
                </a14:m>
                <a:r>
                  <a:rPr lang="en-US" sz="2000" dirty="0"/>
                  <a:t> and the following data specifying the initial weights </a:t>
                </a:r>
                <a14:m>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oMath>
                </a14:m>
                <a:r>
                  <a:rPr lang="en-US" sz="2000" dirty="0"/>
                  <a:t>, and the two training pairs</a:t>
                </a: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0</m:t>
                                </m:r>
                              </m:e>
                            </m:mr>
                            <m:mr>
                              <m:e>
                                <m:r>
                                  <a:rPr lang="en-IN" sz="2000" b="0" i="1" smtClean="0">
                                    <a:latin typeface="Cambria Math" panose="02040503050406030204" pitchFamily="18" charset="0"/>
                                  </a:rPr>
                                  <m:t>1</m:t>
                                </m:r>
                              </m:e>
                            </m:mr>
                            <m:mr>
                              <m:e>
                                <m:r>
                                  <a:rPr lang="en-IN" sz="2000" b="0" i="1" smtClean="0">
                                    <a:latin typeface="Cambria Math" panose="02040503050406030204" pitchFamily="18" charset="0"/>
                                  </a:rPr>
                                  <m:t>0</m:t>
                                </m:r>
                              </m:e>
                            </m:mr>
                          </m:m>
                        </m:e>
                      </m:d>
                      <m:r>
                        <a:rPr lang="en-IN" sz="2000" b="0" i="1" smtClean="0">
                          <a:latin typeface="Cambria Math" panose="02040503050406030204" pitchFamily="18" charset="0"/>
                        </a:rPr>
                        <m:t>, </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2</m:t>
                                    </m:r>
                                  </m:e>
                                </m:mr>
                                <m:mr>
                                  <m:e>
                                    <m:r>
                                      <a:rPr lang="en-IN" sz="2000" b="0" i="1" smtClean="0">
                                        <a:latin typeface="Cambria Math" panose="02040503050406030204" pitchFamily="18" charset="0"/>
                                      </a:rPr>
                                      <m:t>1</m:t>
                                    </m:r>
                                  </m:e>
                                </m:mr>
                                <m:mr>
                                  <m:e>
                                    <m:r>
                                      <a:rPr lang="en-IN" sz="2000" b="0" i="1" smtClean="0">
                                        <a:latin typeface="Cambria Math" panose="02040503050406030204" pitchFamily="18" charset="0"/>
                                      </a:rPr>
                                      <m:t>−1</m:t>
                                    </m:r>
                                  </m:e>
                                </m:mr>
                              </m:m>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=−1 </m:t>
                          </m:r>
                        </m:e>
                      </m:d>
                      <m:r>
                        <a:rPr lang="en-IN" sz="2000" b="0" i="1" smtClean="0">
                          <a:latin typeface="Cambria Math" panose="02040503050406030204" pitchFamily="18" charset="0"/>
                        </a:rPr>
                        <m:t>, </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2</m:t>
                              </m:r>
                            </m:sub>
                          </m:sSub>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1"/>
                                        <m:mcJc m:val="center"/>
                                      </m:mcPr>
                                    </m:mc>
                                  </m:mcs>
                                  <m:ctrlPr>
                                    <a:rPr lang="en-IN" sz="2000" i="1">
                                      <a:latin typeface="Cambria Math" panose="02040503050406030204" pitchFamily="18" charset="0"/>
                                    </a:rPr>
                                  </m:ctrlPr>
                                </m:mPr>
                                <m:mr>
                                  <m:e>
                                    <m:r>
                                      <m:rPr>
                                        <m:brk m:alnAt="7"/>
                                      </m:rPr>
                                      <a:rPr lang="en-IN" sz="2000" b="0" i="1" smtClean="0">
                                        <a:latin typeface="Cambria Math" panose="02040503050406030204" pitchFamily="18" charset="0"/>
                                      </a:rPr>
                                      <m:t>0</m:t>
                                    </m:r>
                                  </m:e>
                                </m:mr>
                                <m:mr>
                                  <m:e>
                                    <m:r>
                                      <a:rPr lang="en-IN" sz="2000" b="0" i="1" smtClean="0">
                                        <a:latin typeface="Cambria Math" panose="02040503050406030204" pitchFamily="18" charset="0"/>
                                      </a:rPr>
                                      <m:t>−</m:t>
                                    </m:r>
                                    <m:r>
                                      <a:rPr lang="en-IN" sz="2000" i="1">
                                        <a:latin typeface="Cambria Math" panose="02040503050406030204" pitchFamily="18" charset="0"/>
                                      </a:rPr>
                                      <m:t>1</m:t>
                                    </m:r>
                                  </m:e>
                                </m:mr>
                                <m:mr>
                                  <m:e>
                                    <m:r>
                                      <a:rPr lang="en-IN" sz="2000" i="1">
                                        <a:latin typeface="Cambria Math" panose="02040503050406030204" pitchFamily="18" charset="0"/>
                                      </a:rPr>
                                      <m:t>−1</m:t>
                                    </m:r>
                                  </m:e>
                                </m:mr>
                              </m:m>
                            </m:e>
                          </m:d>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𝑑</m:t>
                              </m:r>
                            </m:e>
                            <m:sub>
                              <m:r>
                                <a:rPr lang="en-IN" sz="2000" b="0" i="1" smtClean="0">
                                  <a:latin typeface="Cambria Math" panose="02040503050406030204" pitchFamily="18" charset="0"/>
                                </a:rPr>
                                <m:t>2</m:t>
                              </m:r>
                            </m:sub>
                          </m:sSub>
                          <m:r>
                            <a:rPr lang="en-IN" sz="2000" i="1">
                              <a:latin typeface="Cambria Math" panose="02040503050406030204" pitchFamily="18" charset="0"/>
                            </a:rPr>
                            <m:t>=1 </m:t>
                          </m:r>
                        </m:e>
                      </m:d>
                    </m:oMath>
                  </m:oMathPara>
                </a14:m>
                <a:endParaRPr lang="en-US" sz="2000" dirty="0"/>
              </a:p>
              <a:p>
                <a:pPr algn="just">
                  <a:spcBef>
                    <a:spcPts val="600"/>
                  </a:spcBef>
                </a:pPr>
                <a:r>
                  <a:rPr lang="en-US" sz="2000" dirty="0"/>
                  <a:t>Repeat the training sequence </a:t>
                </a:r>
                <a14:m>
                  <m:oMath xmlns:m="http://schemas.openxmlformats.org/officeDocument/2006/math">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1</m:t>
                            </m:r>
                          </m:sub>
                        </m:sSub>
                      </m:e>
                    </m:d>
                  </m:oMath>
                </a14:m>
                <a:r>
                  <a:rPr lang="en-US" sz="2000" dirty="0"/>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2</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𝑑</m:t>
                            </m:r>
                          </m:e>
                          <m:sub>
                            <m:r>
                              <a:rPr lang="en-IN" sz="2000" b="0" i="1" smtClean="0">
                                <a:latin typeface="Cambria Math" panose="02040503050406030204" pitchFamily="18" charset="0"/>
                              </a:rPr>
                              <m:t>2</m:t>
                            </m:r>
                          </m:sub>
                        </m:sSub>
                      </m:e>
                    </m:d>
                  </m:oMath>
                </a14:m>
                <a:r>
                  <a:rPr lang="en-US" sz="2000" dirty="0"/>
                  <a:t> until two correct responses in a row are achieved.</a:t>
                </a:r>
              </a:p>
            </p:txBody>
          </p:sp>
        </mc:Choice>
        <mc:Fallback xmlns="">
          <p:sp>
            <p:nvSpPr>
              <p:cNvPr id="26" name="Rectangle 25"/>
              <p:cNvSpPr>
                <a:spLocks noRot="1" noChangeAspect="1" noMove="1" noResize="1" noEditPoints="1" noAdjustHandles="1" noChangeArrowheads="1" noChangeShapeType="1" noTextEdit="1"/>
              </p:cNvSpPr>
              <p:nvPr/>
            </p:nvSpPr>
            <p:spPr>
              <a:xfrm>
                <a:off x="562936" y="1270624"/>
                <a:ext cx="8018128" cy="5189690"/>
              </a:xfrm>
              <a:prstGeom prst="rect">
                <a:avLst/>
              </a:prstGeom>
              <a:blipFill>
                <a:blip r:embed="rId2"/>
                <a:stretch>
                  <a:fillRect l="-760" t="-587" r="-760" b="-105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26749211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15AC96-4A5A-4699-9DBD-ACAB251D8CBA}" type="slidenum">
              <a:rPr lang="en-US" smtClean="0"/>
              <a:pPr/>
              <a:t>97</a:t>
            </a:fld>
            <a:endParaRPr lang="en-US" dirty="0"/>
          </a:p>
        </p:txBody>
      </p:sp>
      <p:sp>
        <p:nvSpPr>
          <p:cNvPr id="6" name="TextBox 5"/>
          <p:cNvSpPr txBox="1"/>
          <p:nvPr/>
        </p:nvSpPr>
        <p:spPr>
          <a:xfrm>
            <a:off x="1676400" y="730240"/>
            <a:ext cx="6629400" cy="523220"/>
          </a:xfrm>
          <a:prstGeom prst="rect">
            <a:avLst/>
          </a:prstGeom>
          <a:noFill/>
        </p:spPr>
        <p:txBody>
          <a:bodyPr wrap="square" rtlCol="0">
            <a:spAutoFit/>
          </a:bodyPr>
          <a:lstStyle/>
          <a:p>
            <a:r>
              <a:rPr lang="en-US" sz="2800" b="1" dirty="0">
                <a:solidFill>
                  <a:schemeClr val="accent2">
                    <a:lumMod val="75000"/>
                  </a:schemeClr>
                </a:solidFill>
                <a:latin typeface="Century Gothic" pitchFamily="34" charset="0"/>
              </a:rPr>
              <a:t>Problems for Practice</a:t>
            </a:r>
          </a:p>
        </p:txBody>
      </p:sp>
      <mc:AlternateContent xmlns:mc="http://schemas.openxmlformats.org/markup-compatibility/2006" xmlns:a14="http://schemas.microsoft.com/office/drawing/2010/main">
        <mc:Choice Requires="a14">
          <p:sp>
            <p:nvSpPr>
              <p:cNvPr id="26" name="Rectangle 25"/>
              <p:cNvSpPr/>
              <p:nvPr/>
            </p:nvSpPr>
            <p:spPr>
              <a:xfrm>
                <a:off x="562936" y="1270624"/>
                <a:ext cx="8018128" cy="2285882"/>
              </a:xfrm>
              <a:prstGeom prst="rect">
                <a:avLst/>
              </a:prstGeom>
            </p:spPr>
            <p:txBody>
              <a:bodyPr wrap="square">
                <a:spAutoFit/>
              </a:bodyPr>
              <a:lstStyle/>
              <a:p>
                <a:pPr algn="just">
                  <a:spcBef>
                    <a:spcPts val="600"/>
                  </a:spcBef>
                </a:pPr>
                <a:r>
                  <a:rPr lang="en-US" sz="2000" b="1" dirty="0"/>
                  <a:t>Problem 3: </a:t>
                </a:r>
                <a:r>
                  <a:rPr lang="en-US" sz="2000" dirty="0"/>
                  <a:t>Perform two training steps of the network using the delta learning rule for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𝜆</m:t>
                    </m:r>
                    <m:r>
                      <a:rPr lang="en-IN" sz="2000" b="0" i="1" dirty="0" smtClean="0">
                        <a:latin typeface="Cambria Math" panose="02040503050406030204" pitchFamily="18" charset="0"/>
                        <a:ea typeface="Cambria Math" panose="02040503050406030204" pitchFamily="18" charset="0"/>
                      </a:rPr>
                      <m:t>=1</m:t>
                    </m:r>
                  </m:oMath>
                </a14:m>
                <a:r>
                  <a:rPr lang="en-US" sz="2000" dirty="0"/>
                  <a:t> and </a:t>
                </a:r>
                <a14:m>
                  <m:oMath xmlns:m="http://schemas.openxmlformats.org/officeDocument/2006/math">
                    <m:r>
                      <a:rPr lang="en-US" sz="2000" i="1" dirty="0" smtClean="0">
                        <a:latin typeface="Cambria Math" panose="02040503050406030204" pitchFamily="18" charset="0"/>
                      </a:rPr>
                      <m:t>𝑐</m:t>
                    </m:r>
                    <m:r>
                      <a:rPr lang="en-US" sz="2000" i="1" dirty="0" smtClean="0">
                        <a:latin typeface="Cambria Math" panose="02040503050406030204" pitchFamily="18" charset="0"/>
                      </a:rPr>
                      <m:t> = 0.25</m:t>
                    </m:r>
                  </m:oMath>
                </a14:m>
                <a:r>
                  <a:rPr lang="en-US" sz="2000" dirty="0"/>
                  <a:t>. Train the network using the following data pairs </a:t>
                </a:r>
                <a:endParaRPr lang="en-IN" sz="2000" i="1" dirty="0">
                  <a:latin typeface="Cambria Math" panose="02040503050406030204" pitchFamily="18" charset="0"/>
                </a:endParaRPr>
              </a:p>
              <a:p>
                <a:pPr algn="just">
                  <a:spcBef>
                    <a:spcPts val="600"/>
                  </a:spcBef>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IN" sz="2000" b="0" i="1" smtClean="0">
                              <a:latin typeface="Cambria Math" panose="02040503050406030204" pitchFamily="18" charset="0"/>
                            </a:rPr>
                            <m:t>𝑤</m:t>
                          </m:r>
                        </m:e>
                        <m:sup>
                          <m:r>
                            <a:rPr lang="en-IN" sz="2000" b="0" i="1" smtClean="0">
                              <a:latin typeface="Cambria Math" panose="02040503050406030204" pitchFamily="18" charset="0"/>
                            </a:rPr>
                            <m:t>1</m:t>
                          </m:r>
                        </m:sup>
                      </m:sSup>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0</m:t>
                                </m:r>
                              </m:e>
                            </m:mr>
                            <m:mr>
                              <m:e>
                                <m:r>
                                  <a:rPr lang="en-IN" sz="2000" b="0" i="1" smtClean="0">
                                    <a:latin typeface="Cambria Math" panose="02040503050406030204" pitchFamily="18" charset="0"/>
                                  </a:rPr>
                                  <m:t>1</m:t>
                                </m:r>
                              </m:e>
                            </m:mr>
                          </m:m>
                        </m:e>
                      </m:d>
                      <m:r>
                        <a:rPr lang="en-IN" sz="2000" b="0" i="1" smtClean="0">
                          <a:latin typeface="Cambria Math" panose="02040503050406030204" pitchFamily="18" charset="0"/>
                        </a:rPr>
                        <m:t>, </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m>
                                <m:mPr>
                                  <m:mcs>
                                    <m:mc>
                                      <m:mcPr>
                                        <m:count m:val="1"/>
                                        <m:mcJc m:val="center"/>
                                      </m:mcPr>
                                    </m:mc>
                                  </m:mcs>
                                  <m:ctrlPr>
                                    <a:rPr lang="en-IN" sz="2000" b="0" i="1" smtClean="0">
                                      <a:latin typeface="Cambria Math" panose="02040503050406030204" pitchFamily="18" charset="0"/>
                                    </a:rPr>
                                  </m:ctrlPr>
                                </m:mPr>
                                <m:mr>
                                  <m:e>
                                    <m:r>
                                      <m:rPr>
                                        <m:brk m:alnAt="7"/>
                                      </m:rPr>
                                      <a:rPr lang="en-IN" sz="2000" b="0" i="1" smtClean="0">
                                        <a:latin typeface="Cambria Math" panose="02040503050406030204" pitchFamily="18" charset="0"/>
                                      </a:rPr>
                                      <m:t>2</m:t>
                                    </m:r>
                                  </m:e>
                                </m:mr>
                                <m:mr>
                                  <m:e>
                                    <m:r>
                                      <a:rPr lang="en-IN" sz="2000" b="0" i="1" smtClean="0">
                                        <a:latin typeface="Cambria Math" panose="02040503050406030204" pitchFamily="18" charset="0"/>
                                      </a:rPr>
                                      <m:t>0</m:t>
                                    </m:r>
                                  </m:e>
                                </m:mr>
                                <m:mr>
                                  <m:e>
                                    <m:r>
                                      <a:rPr lang="en-IN" sz="2000" b="0" i="1" smtClean="0">
                                        <a:latin typeface="Cambria Math" panose="02040503050406030204" pitchFamily="18" charset="0"/>
                                      </a:rPr>
                                      <m:t>−1</m:t>
                                    </m:r>
                                  </m:e>
                                </m:mr>
                              </m:m>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=−1 </m:t>
                          </m:r>
                        </m:e>
                      </m:d>
                      <m:r>
                        <a:rPr lang="en-IN" sz="2000" b="0" i="1" smtClean="0">
                          <a:latin typeface="Cambria Math" panose="02040503050406030204" pitchFamily="18" charset="0"/>
                        </a:rPr>
                        <m:t>, </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b="0" i="1" smtClean="0">
                                  <a:latin typeface="Cambria Math" panose="02040503050406030204" pitchFamily="18" charset="0"/>
                                </a:rPr>
                                <m:t>2</m:t>
                              </m:r>
                            </m:sub>
                          </m:sSub>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m>
                                <m:mPr>
                                  <m:mcs>
                                    <m:mc>
                                      <m:mcPr>
                                        <m:count m:val="1"/>
                                        <m:mcJc m:val="center"/>
                                      </m:mcPr>
                                    </m:mc>
                                  </m:mcs>
                                  <m:ctrlPr>
                                    <a:rPr lang="en-IN" sz="2000" i="1">
                                      <a:latin typeface="Cambria Math" panose="02040503050406030204" pitchFamily="18" charset="0"/>
                                    </a:rPr>
                                  </m:ctrlPr>
                                </m:mPr>
                                <m:mr>
                                  <m:e>
                                    <m:r>
                                      <m:rPr>
                                        <m:brk m:alnAt="7"/>
                                      </m:rPr>
                                      <a:rPr lang="en-IN" sz="2000" b="0" i="1" smtClean="0">
                                        <a:latin typeface="Cambria Math" panose="02040503050406030204" pitchFamily="18" charset="0"/>
                                      </a:rPr>
                                      <m:t>1</m:t>
                                    </m:r>
                                  </m:e>
                                </m:mr>
                                <m:mr>
                                  <m:e>
                                    <m:r>
                                      <a:rPr lang="en-IN" sz="2000" b="0" i="1" smtClean="0">
                                        <a:latin typeface="Cambria Math" panose="02040503050406030204" pitchFamily="18" charset="0"/>
                                      </a:rPr>
                                      <m:t>−2</m:t>
                                    </m:r>
                                  </m:e>
                                </m:mr>
                                <m:mr>
                                  <m:e>
                                    <m:r>
                                      <a:rPr lang="en-IN" sz="2000" i="1">
                                        <a:latin typeface="Cambria Math" panose="02040503050406030204" pitchFamily="18" charset="0"/>
                                      </a:rPr>
                                      <m:t>−1</m:t>
                                    </m:r>
                                  </m:e>
                                </m:mr>
                              </m:m>
                            </m:e>
                          </m:d>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𝑑</m:t>
                              </m:r>
                            </m:e>
                            <m:sub>
                              <m:r>
                                <a:rPr lang="en-IN" sz="2000" b="0" i="1" smtClean="0">
                                  <a:latin typeface="Cambria Math" panose="02040503050406030204" pitchFamily="18" charset="0"/>
                                </a:rPr>
                                <m:t>2</m:t>
                              </m:r>
                            </m:sub>
                          </m:sSub>
                          <m:r>
                            <a:rPr lang="en-IN" sz="2000" i="1">
                              <a:latin typeface="Cambria Math" panose="02040503050406030204" pitchFamily="18" charset="0"/>
                            </a:rPr>
                            <m:t>=1 </m:t>
                          </m:r>
                        </m:e>
                      </m:d>
                    </m:oMath>
                  </m:oMathPara>
                </a14:m>
                <a:endParaRPr lang="en-US" sz="2000" dirty="0"/>
              </a:p>
              <a:p>
                <a:pPr algn="just">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IN" sz="2000" b="0" i="1" smtClean="0">
                              <a:latin typeface="Cambria Math" panose="02040503050406030204" pitchFamily="18" charset="0"/>
                            </a:rPr>
                            <m:t>𝐻𝑖𝑛𝑡</m:t>
                          </m:r>
                          <m:r>
                            <a:rPr lang="en-IN" sz="2000" b="0" i="1" smtClean="0">
                              <a:latin typeface="Cambria Math" panose="02040503050406030204" pitchFamily="18" charset="0"/>
                            </a:rPr>
                            <m:t>:</m:t>
                          </m:r>
                          <m:r>
                            <a:rPr lang="en-IN" sz="2000" b="0" i="1" smtClean="0">
                              <a:latin typeface="Cambria Math" panose="02040503050406030204" pitchFamily="18" charset="0"/>
                            </a:rPr>
                            <m:t>𝑈𝑠𝑒</m:t>
                          </m:r>
                          <m:r>
                            <a:rPr lang="en-IN" sz="2000" b="0" i="1" smtClean="0">
                              <a:latin typeface="Cambria Math" panose="02040503050406030204" pitchFamily="18" charset="0"/>
                            </a:rPr>
                            <m:t> </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𝑓</m:t>
                              </m:r>
                            </m:e>
                            <m:sup>
                              <m:r>
                                <a:rPr lang="en-IN" sz="2000" b="0" i="1" smtClean="0">
                                  <a:latin typeface="Cambria Math" panose="02040503050406030204" pitchFamily="18" charset="0"/>
                                </a:rPr>
                                <m:t>′</m:t>
                              </m:r>
                            </m:sup>
                          </m:s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𝑛𝑒𝑡</m:t>
                              </m:r>
                            </m:e>
                          </m:d>
                          <m:r>
                            <a:rPr lang="en-IN" sz="2000" b="0" i="1" smtClean="0">
                              <a:latin typeface="Cambria Math" panose="02040503050406030204" pitchFamily="18" charset="0"/>
                            </a:rPr>
                            <m:t>=(</m:t>
                          </m:r>
                          <m:f>
                            <m:fPr>
                              <m:type m:val="skw"/>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r>
                            <a:rPr lang="en-IN" sz="2000" b="0" i="1" smtClean="0">
                              <a:latin typeface="Cambria Math" panose="02040503050406030204" pitchFamily="18" charset="0"/>
                            </a:rPr>
                            <m:t>)(1−</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𝑜</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e>
                      </m:d>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62936" y="1270624"/>
                <a:ext cx="8018128" cy="2285882"/>
              </a:xfrm>
              <a:prstGeom prst="rect">
                <a:avLst/>
              </a:prstGeom>
              <a:blipFill>
                <a:blip r:embed="rId2"/>
                <a:stretch>
                  <a:fillRect l="-760" t="-1333" r="-760" b="-37867"/>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A2113623-0C9B-4B99-A576-888C9AE830B2}"/>
              </a:ext>
            </a:extLst>
          </p:cNvPr>
          <p:cNvSpPr txBox="1"/>
          <p:nvPr/>
        </p:nvSpPr>
        <p:spPr>
          <a:xfrm>
            <a:off x="4114800" y="2974019"/>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5699352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FD6-899F-457B-92FE-28A9CD45AC4B}" type="datetime1">
              <a:rPr lang="en-US" smtClean="0">
                <a:solidFill>
                  <a:prstClr val="black">
                    <a:tint val="75000"/>
                  </a:prstClr>
                </a:solidFill>
              </a:rPr>
              <a:t>10/9/2021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Diagnosis of Eye Disease through Fundus Image Analysis and Machine Learning</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3B8A444-581C-4B54-A54A-B2D08887D275}" type="slidenum">
              <a:rPr lang="en-US" smtClean="0">
                <a:solidFill>
                  <a:prstClr val="black">
                    <a:tint val="75000"/>
                  </a:prstClr>
                </a:solidFill>
              </a:rPr>
              <a:pPr/>
              <a:t>98</a:t>
            </a:fld>
            <a:endParaRPr lang="en-US" dirty="0">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84" name="Ink 83"/>
              <p14:cNvContentPartPr/>
              <p14:nvPr/>
            </p14:nvContentPartPr>
            <p14:xfrm>
              <a:off x="3449239" y="4403230"/>
              <a:ext cx="4838400" cy="71280"/>
            </p14:xfrm>
          </p:contentPart>
        </mc:Choice>
        <mc:Fallback xmlns="">
          <p:pic>
            <p:nvPicPr>
              <p:cNvPr id="84" name="Ink 83"/>
              <p:cNvPicPr/>
              <p:nvPr/>
            </p:nvPicPr>
            <p:blipFill>
              <a:blip r:embed="rId3"/>
              <a:stretch>
                <a:fillRect/>
              </a:stretch>
            </p:blipFill>
            <p:spPr>
              <a:xfrm>
                <a:off x="3442399" y="4399630"/>
                <a:ext cx="48621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5" name="Ink 174"/>
              <p14:cNvContentPartPr/>
              <p14:nvPr/>
            </p14:nvContentPartPr>
            <p14:xfrm>
              <a:off x="2617639" y="1271950"/>
              <a:ext cx="1579320" cy="727920"/>
            </p14:xfrm>
          </p:contentPart>
        </mc:Choice>
        <mc:Fallback xmlns="">
          <p:pic>
            <p:nvPicPr>
              <p:cNvPr id="175" name="Ink 174"/>
              <p:cNvPicPr/>
              <p:nvPr/>
            </p:nvPicPr>
            <p:blipFill>
              <a:blip r:embed="rId5"/>
              <a:stretch>
                <a:fillRect/>
              </a:stretch>
            </p:blipFill>
            <p:spPr>
              <a:xfrm>
                <a:off x="2605399" y="1261870"/>
                <a:ext cx="160704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9" name="Ink 178"/>
              <p14:cNvContentPartPr/>
              <p14:nvPr/>
            </p14:nvContentPartPr>
            <p14:xfrm>
              <a:off x="4352119" y="1377070"/>
              <a:ext cx="824760" cy="644400"/>
            </p14:xfrm>
          </p:contentPart>
        </mc:Choice>
        <mc:Fallback xmlns="">
          <p:pic>
            <p:nvPicPr>
              <p:cNvPr id="179" name="Ink 178"/>
              <p:cNvPicPr/>
              <p:nvPr/>
            </p:nvPicPr>
            <p:blipFill>
              <a:blip r:embed="rId7"/>
              <a:stretch>
                <a:fillRect/>
              </a:stretch>
            </p:blipFill>
            <p:spPr>
              <a:xfrm>
                <a:off x="4345639" y="1366990"/>
                <a:ext cx="84240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p14:cNvContentPartPr/>
              <p14:nvPr/>
            </p14:nvContentPartPr>
            <p14:xfrm>
              <a:off x="1241719" y="3906430"/>
              <a:ext cx="1121040" cy="235800"/>
            </p14:xfrm>
          </p:contentPart>
        </mc:Choice>
        <mc:Fallback xmlns="">
          <p:pic>
            <p:nvPicPr>
              <p:cNvPr id="188" name="Ink 187"/>
              <p:cNvPicPr/>
              <p:nvPr/>
            </p:nvPicPr>
            <p:blipFill>
              <a:blip r:embed="rId9"/>
              <a:stretch>
                <a:fillRect/>
              </a:stretch>
            </p:blipFill>
            <p:spPr>
              <a:xfrm>
                <a:off x="1233079" y="3898150"/>
                <a:ext cx="1139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0" name="Ink 189"/>
              <p14:cNvContentPartPr/>
              <p14:nvPr/>
            </p14:nvContentPartPr>
            <p14:xfrm>
              <a:off x="1053799" y="5739550"/>
              <a:ext cx="2646720" cy="835560"/>
            </p14:xfrm>
          </p:contentPart>
        </mc:Choice>
        <mc:Fallback xmlns="">
          <p:pic>
            <p:nvPicPr>
              <p:cNvPr id="190" name="Ink 189"/>
              <p:cNvPicPr/>
              <p:nvPr/>
            </p:nvPicPr>
            <p:blipFill>
              <a:blip r:embed="rId11"/>
              <a:stretch>
                <a:fillRect/>
              </a:stretch>
            </p:blipFill>
            <p:spPr>
              <a:xfrm>
                <a:off x="1041919" y="5727670"/>
                <a:ext cx="267048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2" name="Ink 191"/>
              <p14:cNvContentPartPr/>
              <p14:nvPr/>
            </p14:nvContentPartPr>
            <p14:xfrm>
              <a:off x="3865039" y="5780590"/>
              <a:ext cx="1245240" cy="588240"/>
            </p14:xfrm>
          </p:contentPart>
        </mc:Choice>
        <mc:Fallback xmlns="">
          <p:pic>
            <p:nvPicPr>
              <p:cNvPr id="192" name="Ink 191"/>
              <p:cNvPicPr/>
              <p:nvPr/>
            </p:nvPicPr>
            <p:blipFill>
              <a:blip r:embed="rId13"/>
              <a:stretch>
                <a:fillRect/>
              </a:stretch>
            </p:blipFill>
            <p:spPr>
              <a:xfrm>
                <a:off x="3853159" y="5768710"/>
                <a:ext cx="126900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4" name="Ink 193"/>
              <p14:cNvContentPartPr/>
              <p14:nvPr/>
            </p14:nvContentPartPr>
            <p14:xfrm>
              <a:off x="1316239" y="1454470"/>
              <a:ext cx="7542360" cy="4768920"/>
            </p14:xfrm>
          </p:contentPart>
        </mc:Choice>
        <mc:Fallback xmlns="">
          <p:pic>
            <p:nvPicPr>
              <p:cNvPr id="194" name="Ink 193"/>
              <p:cNvPicPr/>
              <p:nvPr/>
            </p:nvPicPr>
            <p:blipFill>
              <a:blip r:embed="rId15"/>
              <a:stretch>
                <a:fillRect/>
              </a:stretch>
            </p:blipFill>
            <p:spPr>
              <a:xfrm>
                <a:off x="1298959" y="1438630"/>
                <a:ext cx="7576560" cy="480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5" name="Ink 194"/>
              <p14:cNvContentPartPr/>
              <p14:nvPr/>
            </p14:nvContentPartPr>
            <p14:xfrm>
              <a:off x="1334599" y="2515030"/>
              <a:ext cx="1072080" cy="85320"/>
            </p14:xfrm>
          </p:contentPart>
        </mc:Choice>
        <mc:Fallback xmlns="">
          <p:pic>
            <p:nvPicPr>
              <p:cNvPr id="195" name="Ink 194"/>
              <p:cNvPicPr/>
              <p:nvPr/>
            </p:nvPicPr>
            <p:blipFill>
              <a:blip r:embed="rId17"/>
              <a:stretch>
                <a:fillRect/>
              </a:stretch>
            </p:blipFill>
            <p:spPr>
              <a:xfrm>
                <a:off x="1324879" y="2500990"/>
                <a:ext cx="10904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8" name="Ink 197"/>
              <p14:cNvContentPartPr/>
              <p14:nvPr/>
            </p14:nvContentPartPr>
            <p14:xfrm>
              <a:off x="4717519" y="3169870"/>
              <a:ext cx="2788560" cy="33120"/>
            </p14:xfrm>
          </p:contentPart>
        </mc:Choice>
        <mc:Fallback xmlns="">
          <p:pic>
            <p:nvPicPr>
              <p:cNvPr id="198" name="Ink 197"/>
              <p:cNvPicPr/>
              <p:nvPr/>
            </p:nvPicPr>
            <p:blipFill>
              <a:blip r:embed="rId19"/>
              <a:stretch>
                <a:fillRect/>
              </a:stretch>
            </p:blipFill>
            <p:spPr>
              <a:xfrm>
                <a:off x="4708879" y="3160150"/>
                <a:ext cx="2800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1" name="Ink 200"/>
              <p14:cNvContentPartPr/>
              <p14:nvPr/>
            </p14:nvContentPartPr>
            <p14:xfrm>
              <a:off x="1224439" y="3908230"/>
              <a:ext cx="1229400" cy="204120"/>
            </p14:xfrm>
          </p:contentPart>
        </mc:Choice>
        <mc:Fallback xmlns="">
          <p:pic>
            <p:nvPicPr>
              <p:cNvPr id="201" name="Ink 200"/>
              <p:cNvPicPr/>
              <p:nvPr/>
            </p:nvPicPr>
            <p:blipFill>
              <a:blip r:embed="rId21"/>
              <a:stretch>
                <a:fillRect/>
              </a:stretch>
            </p:blipFill>
            <p:spPr>
              <a:xfrm>
                <a:off x="1215439" y="3898870"/>
                <a:ext cx="12477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2" name="Ink 201"/>
              <p14:cNvContentPartPr/>
              <p14:nvPr/>
            </p14:nvContentPartPr>
            <p14:xfrm>
              <a:off x="1384639" y="3844510"/>
              <a:ext cx="947880" cy="176040"/>
            </p14:xfrm>
          </p:contentPart>
        </mc:Choice>
        <mc:Fallback xmlns="">
          <p:pic>
            <p:nvPicPr>
              <p:cNvPr id="202" name="Ink 201"/>
              <p:cNvPicPr/>
              <p:nvPr/>
            </p:nvPicPr>
            <p:blipFill>
              <a:blip r:embed="rId23"/>
              <a:stretch>
                <a:fillRect/>
              </a:stretch>
            </p:blipFill>
            <p:spPr>
              <a:xfrm>
                <a:off x="1375279" y="3829030"/>
                <a:ext cx="97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3" name="Ink 202"/>
              <p14:cNvContentPartPr/>
              <p14:nvPr/>
            </p14:nvContentPartPr>
            <p14:xfrm>
              <a:off x="1206439" y="3811030"/>
              <a:ext cx="1530360" cy="332280"/>
            </p14:xfrm>
          </p:contentPart>
        </mc:Choice>
        <mc:Fallback xmlns="">
          <p:pic>
            <p:nvPicPr>
              <p:cNvPr id="203" name="Ink 202"/>
              <p:cNvPicPr/>
              <p:nvPr/>
            </p:nvPicPr>
            <p:blipFill>
              <a:blip r:embed="rId25"/>
              <a:stretch>
                <a:fillRect/>
              </a:stretch>
            </p:blipFill>
            <p:spPr>
              <a:xfrm>
                <a:off x="1199599" y="3807070"/>
                <a:ext cx="1545120" cy="342720"/>
              </a:xfrm>
              <a:prstGeom prst="rect">
                <a:avLst/>
              </a:prstGeom>
            </p:spPr>
          </p:pic>
        </mc:Fallback>
      </mc:AlternateContent>
    </p:spTree>
    <p:extLst>
      <p:ext uri="{BB962C8B-B14F-4D97-AF65-F5344CB8AC3E}">
        <p14:creationId xmlns:p14="http://schemas.microsoft.com/office/powerpoint/2010/main" val="221743446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2E31C28F0EDC4988CB450E8A4F0ACF" ma:contentTypeVersion="0" ma:contentTypeDescription="Create a new document." ma:contentTypeScope="" ma:versionID="061aa57ec236b8030ed34f3b227685b6">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FF70A1-C1F2-413A-92B3-80BD74F04E6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872C860-B9C5-4796-8B66-8DEC9729E9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0124C49-1111-4FED-9D04-539CE62E1B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14872</TotalTime>
  <Words>13758</Words>
  <Application>Microsoft Office PowerPoint</Application>
  <PresentationFormat>On-screen Show (4:3)</PresentationFormat>
  <Paragraphs>751</Paragraphs>
  <Slides>98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Arial</vt:lpstr>
      <vt:lpstr>Calibri</vt:lpstr>
      <vt:lpstr>Cambria Math</vt:lpstr>
      <vt:lpstr>Century Gothic</vt:lpstr>
      <vt:lpstr>charter</vt:lpstr>
      <vt:lpstr>sohne</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Varun Deshmukh</cp:lastModifiedBy>
  <cp:revision>800</cp:revision>
  <cp:lastPrinted>2019-04-12T08:54:06Z</cp:lastPrinted>
  <dcterms:created xsi:type="dcterms:W3CDTF">2006-08-16T00:00:00Z</dcterms:created>
  <dcterms:modified xsi:type="dcterms:W3CDTF">2021-10-09T10:54:13Z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0x010100582E31C28F0EDC4988CB450E8A4F0ACF</vt:lpwstr>
  </property>
</Properties>
</file>